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1pPr>
    <a:lvl2pPr marL="0" marR="0" indent="91421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2pPr>
    <a:lvl3pPr marL="0" marR="0" indent="182843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3pPr>
    <a:lvl4pPr marL="0" marR="0" indent="2742651"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4pPr>
    <a:lvl5pPr marL="0" marR="0" indent="365686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5pPr>
    <a:lvl6pPr marL="0" marR="0" indent="457108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6pPr>
    <a:lvl7pPr marL="0" marR="0" indent="548530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7pPr>
    <a:lvl8pPr marL="0" marR="0" indent="6399519"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8pPr>
    <a:lvl9pPr marL="0" marR="0" indent="731373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solidFill>
                <a:srgbClr val="136773"/>
              </a:solidFill>
              <a:prstDash val="solid"/>
              <a:bevel/>
            </a:ln>
          </a:top>
          <a:bottom>
            <a:ln w="12700" cap="flat">
              <a:solidFill>
                <a:srgbClr val="136773"/>
              </a:solidFill>
              <a:prstDash val="solid"/>
              <a:bevel/>
            </a:ln>
          </a:bottom>
          <a:insideH>
            <a:ln w="12700" cap="flat">
              <a:solidFill>
                <a:srgbClr val="136773"/>
              </a:solidFill>
              <a:prstDash val="solid"/>
              <a:bevel/>
            </a:ln>
          </a:insideH>
          <a:insideV>
            <a:ln w="12700" cap="flat">
              <a:solidFill>
                <a:srgbClr val="136773"/>
              </a:solidFill>
              <a:prstDash val="solid"/>
              <a:bevel/>
            </a:ln>
          </a:insideV>
        </a:tcBdr>
        <a:fill>
          <a:solidFill>
            <a:srgbClr val="E6EAEB"/>
          </a:solidFill>
        </a:fill>
      </a:tcStyle>
    </a:wholeTbl>
    <a:band2H>
      <a:tcTxStyle b="def" i="def"/>
      <a:tcStyle>
        <a:tcBdr/>
        <a:fill>
          <a:solidFill>
            <a:srgbClr val="FFFFFF"/>
          </a:solidFill>
        </a:fill>
      </a:tcStyle>
    </a:band2H>
    <a:firstCo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EB"/>
          </a:solidFill>
        </a:fill>
      </a:tcStyle>
    </a:firstCol>
    <a:lastRow>
      <a:tcTxStyle b="on" i="on">
        <a:fontRef idx="minor">
          <a:srgbClr val="91969B"/>
        </a:fontRef>
        <a:srgbClr val="91969B"/>
      </a:tcTxStyle>
      <a:tcStyle>
        <a:tcBdr>
          <a:left>
            <a:ln w="12700" cap="flat">
              <a:noFill/>
              <a:miter lim="400000"/>
            </a:ln>
          </a:left>
          <a:right>
            <a:ln w="12700" cap="flat">
              <a:noFill/>
              <a:miter lim="400000"/>
            </a:ln>
          </a:right>
          <a:top>
            <a:ln w="508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127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13677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2.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General Slide copy 1">
    <p:spTree>
      <p:nvGrpSpPr>
        <p:cNvPr id="1" name=""/>
        <p:cNvGrpSpPr/>
        <p:nvPr/>
      </p:nvGrpSpPr>
      <p:grpSpPr>
        <a:xfrm>
          <a:off x="0" y="0"/>
          <a:ext cx="0" cy="0"/>
          <a:chOff x="0" y="0"/>
          <a:chExt cx="0" cy="0"/>
        </a:xfrm>
      </p:grpSpPr>
      <p:sp>
        <p:nvSpPr>
          <p:cNvPr id="12" name="Shape 12"/>
          <p:cNvSpPr/>
          <p:nvPr>
            <p:ph type="pic" idx="13"/>
          </p:nvPr>
        </p:nvSpPr>
        <p:spPr>
          <a:xfrm>
            <a:off x="-203200" y="905405"/>
            <a:ext cx="24371300" cy="10279590"/>
          </a:xfrm>
          <a:prstGeom prst="rect">
            <a:avLst/>
          </a:prstGeom>
        </p:spPr>
        <p:txBody>
          <a:bodyPr lIns="91439" tIns="45719" rIns="91439" bIns="45719">
            <a:noAutofit/>
          </a:bodyPr>
          <a:lstStyle/>
          <a:p>
            <a:pP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p:spTree>
      <p:nvGrpSpPr>
        <p:cNvPr id="1" name=""/>
        <p:cNvGrpSpPr/>
        <p:nvPr/>
      </p:nvGrpSpPr>
      <p:grpSpPr>
        <a:xfrm>
          <a:off x="0" y="0"/>
          <a:ext cx="0" cy="0"/>
          <a:chOff x="0" y="0"/>
          <a:chExt cx="0" cy="0"/>
        </a:xfrm>
      </p:grpSpPr>
      <p:sp>
        <p:nvSpPr>
          <p:cNvPr id="20" name="Shape 20"/>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21" name="Shape 2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2" name="Shape 22"/>
          <p:cNvSpPr/>
          <p:nvPr>
            <p:ph type="sldNum" sz="quarter" idx="2"/>
          </p:nvPr>
        </p:nvSpPr>
        <p:spPr>
          <a:xfrm>
            <a:off x="22697582" y="928075"/>
            <a:ext cx="613652" cy="497841"/>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
        <p:nvSpPr>
          <p:cNvPr id="23" name="Shape 23"/>
          <p:cNvSpPr/>
          <p:nvPr>
            <p:ph type="pic" idx="13"/>
          </p:nvPr>
        </p:nvSpPr>
        <p:spPr>
          <a:xfrm>
            <a:off x="20269200" y="8728605"/>
            <a:ext cx="24371300" cy="10279590"/>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0" name="Shape 30"/>
          <p:cNvSpPr/>
          <p:nvPr>
            <p:ph type="title"/>
          </p:nvPr>
        </p:nvSpPr>
        <p:spPr>
          <a:xfrm>
            <a:off x="4381103" y="625078"/>
            <a:ext cx="15609094" cy="3036094"/>
          </a:xfrm>
          <a:prstGeom prst="rect">
            <a:avLst/>
          </a:prstGeom>
        </p:spPr>
        <p:txBody>
          <a:bodyPr lIns="71437" tIns="71437" rIns="71437" bIns="71437"/>
          <a:lstStyle>
            <a:lvl1pPr algn="ctr" defTabSz="821531">
              <a:lnSpc>
                <a:spcPct val="100000"/>
              </a:lnSpc>
              <a:defRPr sz="11200">
                <a:solidFill>
                  <a:srgbClr val="000000"/>
                </a:solidFill>
                <a:latin typeface="Helvetica Light"/>
                <a:ea typeface="Helvetica Light"/>
                <a:cs typeface="Helvetica Light"/>
                <a:sym typeface="Helvetica Light"/>
              </a:defRPr>
            </a:lvl1pPr>
          </a:lstStyle>
          <a:p>
            <a:pPr/>
            <a:r>
              <a:t>Title Text</a:t>
            </a:r>
          </a:p>
        </p:txBody>
      </p:sp>
      <p:sp>
        <p:nvSpPr>
          <p:cNvPr id="31" name="Shape 31"/>
          <p:cNvSpPr/>
          <p:nvPr>
            <p:ph type="body" idx="1"/>
          </p:nvPr>
        </p:nvSpPr>
        <p:spPr>
          <a:xfrm>
            <a:off x="438110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buFontTx/>
              <a:defRPr sz="5000">
                <a:solidFill>
                  <a:srgbClr val="000000"/>
                </a:solidFill>
                <a:latin typeface="Helvetica Light"/>
                <a:ea typeface="Helvetica Light"/>
                <a:cs typeface="Helvetica Light"/>
                <a:sym typeface="Helvetica Light"/>
              </a:defRPr>
            </a:lvl1pPr>
            <a:lvl2pPr marL="1061861" indent="-617361" defTabSz="821531">
              <a:lnSpc>
                <a:spcPct val="100000"/>
              </a:lnSpc>
              <a:spcBef>
                <a:spcPts val="5900"/>
              </a:spcBef>
              <a:buSzPct val="75000"/>
              <a:buFontTx/>
              <a:defRPr sz="5000">
                <a:solidFill>
                  <a:srgbClr val="000000"/>
                </a:solidFill>
                <a:latin typeface="Helvetica Light"/>
                <a:ea typeface="Helvetica Light"/>
                <a:cs typeface="Helvetica Light"/>
                <a:sym typeface="Helvetica Light"/>
              </a:defRPr>
            </a:lvl2pPr>
            <a:lvl3pPr marL="1506361" indent="-617361" defTabSz="821531">
              <a:lnSpc>
                <a:spcPct val="100000"/>
              </a:lnSpc>
              <a:spcBef>
                <a:spcPts val="5900"/>
              </a:spcBef>
              <a:buSzPct val="75000"/>
              <a:buFontTx/>
              <a:defRPr sz="5000">
                <a:solidFill>
                  <a:srgbClr val="000000"/>
                </a:solidFill>
                <a:latin typeface="Helvetica Light"/>
                <a:ea typeface="Helvetica Light"/>
                <a:cs typeface="Helvetica Light"/>
                <a:sym typeface="Helvetica Light"/>
              </a:defRPr>
            </a:lvl3pPr>
            <a:lvl4pPr marL="1950861" indent="-617361" defTabSz="821531">
              <a:lnSpc>
                <a:spcPct val="100000"/>
              </a:lnSpc>
              <a:spcBef>
                <a:spcPts val="5900"/>
              </a:spcBef>
              <a:buSzPct val="75000"/>
              <a:buFontTx/>
              <a:defRPr sz="5000">
                <a:solidFill>
                  <a:srgbClr val="000000"/>
                </a:solidFill>
                <a:latin typeface="Helvetica Light"/>
                <a:ea typeface="Helvetica Light"/>
                <a:cs typeface="Helvetica Light"/>
                <a:sym typeface="Helvetica Light"/>
              </a:defRPr>
            </a:lvl4pPr>
            <a:lvl5pPr marL="2395361" indent="-617361" defTabSz="821531">
              <a:lnSpc>
                <a:spcPct val="100000"/>
              </a:lnSpc>
              <a:spcBef>
                <a:spcPts val="5900"/>
              </a:spcBef>
              <a:buSzPct val="75000"/>
              <a:buFontTx/>
              <a:defRPr sz="50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2" name="Shape 32"/>
          <p:cNvSpPr/>
          <p:nvPr>
            <p:ph type="sldNum" sz="quarter" idx="2"/>
          </p:nvPr>
        </p:nvSpPr>
        <p:spPr>
          <a:xfrm>
            <a:off x="11929464" y="13010554"/>
            <a:ext cx="494513" cy="511176"/>
          </a:xfrm>
          <a:prstGeom prst="rect">
            <a:avLst/>
          </a:prstGeom>
        </p:spPr>
        <p:txBody>
          <a:bodyPr wrap="none" lIns="71437" tIns="71437" rIns="71437" bIns="71437" anchor="t"/>
          <a:lstStyle>
            <a:lvl1pPr defTabSz="821531">
              <a:defRPr sz="24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39" name="Shape 39"/>
          <p:cNvSpPr/>
          <p:nvPr>
            <p:ph type="title"/>
          </p:nvPr>
        </p:nvSpPr>
        <p:spPr>
          <a:xfrm>
            <a:off x="4827587" y="2303859"/>
            <a:ext cx="14716126" cy="4643438"/>
          </a:xfrm>
          <a:prstGeom prst="rect">
            <a:avLst/>
          </a:prstGeom>
        </p:spPr>
        <p:txBody>
          <a:bodyPr lIns="71437" tIns="71437" rIns="71437" bIns="71437" anchor="b"/>
          <a:lstStyle>
            <a:lvl1pPr algn="ctr" defTabSz="821531">
              <a:lnSpc>
                <a:spcPct val="100000"/>
              </a:lnSpc>
              <a:defRPr sz="11200">
                <a:solidFill>
                  <a:srgbClr val="000000"/>
                </a:solidFill>
                <a:latin typeface="Helvetica Light"/>
                <a:ea typeface="Helvetica Light"/>
                <a:cs typeface="Helvetica Light"/>
                <a:sym typeface="Helvetica Light"/>
              </a:defRPr>
            </a:lvl1pPr>
          </a:lstStyle>
          <a:p>
            <a:pPr/>
            <a:r>
              <a:t>Title Text</a:t>
            </a:r>
          </a:p>
        </p:txBody>
      </p:sp>
      <p:sp>
        <p:nvSpPr>
          <p:cNvPr id="40" name="Shape 40"/>
          <p:cNvSpPr/>
          <p:nvPr>
            <p:ph type="body" sz="quarter" idx="1"/>
          </p:nvPr>
        </p:nvSpPr>
        <p:spPr>
          <a:xfrm>
            <a:off x="4827587" y="7072312"/>
            <a:ext cx="14716126" cy="1589485"/>
          </a:xfrm>
          <a:prstGeom prst="rect">
            <a:avLst/>
          </a:prstGeom>
        </p:spPr>
        <p:txBody>
          <a:bodyPr lIns="71437" tIns="71437" rIns="71437" bIns="71437"/>
          <a:lstStyle>
            <a:lvl1pPr marL="0" indent="0" algn="ctr" defTabSz="821531">
              <a:lnSpc>
                <a:spcPct val="100000"/>
              </a:lnSpc>
              <a:spcBef>
                <a:spcPts val="0"/>
              </a:spcBef>
              <a:buSzTx/>
              <a:buFontTx/>
              <a:buNone/>
              <a:defRPr sz="4400">
                <a:solidFill>
                  <a:srgbClr val="000000"/>
                </a:solidFill>
                <a:latin typeface="Helvetica Light"/>
                <a:ea typeface="Helvetica Light"/>
                <a:cs typeface="Helvetica Light"/>
                <a:sym typeface="Helvetica Light"/>
              </a:defRPr>
            </a:lvl1pPr>
            <a:lvl2pPr marL="0" indent="228600" algn="ctr" defTabSz="821531">
              <a:lnSpc>
                <a:spcPct val="100000"/>
              </a:lnSpc>
              <a:spcBef>
                <a:spcPts val="0"/>
              </a:spcBef>
              <a:buSzTx/>
              <a:buFontTx/>
              <a:buNone/>
              <a:defRPr sz="4400">
                <a:solidFill>
                  <a:srgbClr val="000000"/>
                </a:solidFill>
                <a:latin typeface="Helvetica Light"/>
                <a:ea typeface="Helvetica Light"/>
                <a:cs typeface="Helvetica Light"/>
                <a:sym typeface="Helvetica Light"/>
              </a:defRPr>
            </a:lvl2pPr>
            <a:lvl3pPr marL="0" indent="457200" algn="ctr" defTabSz="821531">
              <a:lnSpc>
                <a:spcPct val="100000"/>
              </a:lnSpc>
              <a:spcBef>
                <a:spcPts val="0"/>
              </a:spcBef>
              <a:buSzTx/>
              <a:buFontTx/>
              <a:buNone/>
              <a:defRPr sz="4400">
                <a:solidFill>
                  <a:srgbClr val="000000"/>
                </a:solidFill>
                <a:latin typeface="Helvetica Light"/>
                <a:ea typeface="Helvetica Light"/>
                <a:cs typeface="Helvetica Light"/>
                <a:sym typeface="Helvetica Light"/>
              </a:defRPr>
            </a:lvl3pPr>
            <a:lvl4pPr marL="0" indent="685800" algn="ctr" defTabSz="821531">
              <a:lnSpc>
                <a:spcPct val="100000"/>
              </a:lnSpc>
              <a:spcBef>
                <a:spcPts val="0"/>
              </a:spcBef>
              <a:buSzTx/>
              <a:buFontTx/>
              <a:buNone/>
              <a:defRPr sz="4400">
                <a:solidFill>
                  <a:srgbClr val="000000"/>
                </a:solidFill>
                <a:latin typeface="Helvetica Light"/>
                <a:ea typeface="Helvetica Light"/>
                <a:cs typeface="Helvetica Light"/>
                <a:sym typeface="Helvetica Light"/>
              </a:defRPr>
            </a:lvl4pPr>
            <a:lvl5pPr marL="0" indent="914400" algn="ctr" defTabSz="821531">
              <a:lnSpc>
                <a:spcPct val="100000"/>
              </a:lnSpc>
              <a:spcBef>
                <a:spcPts val="0"/>
              </a:spcBef>
              <a:buSzTx/>
              <a:buFont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11929464" y="13010554"/>
            <a:ext cx="494513" cy="511176"/>
          </a:xfrm>
          <a:prstGeom prst="rect">
            <a:avLst/>
          </a:prstGeom>
        </p:spPr>
        <p:txBody>
          <a:bodyPr wrap="none" lIns="71437" tIns="71437" rIns="71437" bIns="71437" anchor="t"/>
          <a:lstStyle>
            <a:lvl1pPr defTabSz="821531">
              <a:defRPr sz="24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General Slide">
    <p:bg>
      <p:bgPr>
        <a:solidFill>
          <a:srgbClr val="F6F7FA"/>
        </a:solidFill>
      </p:bgPr>
    </p:bg>
    <p:spTree>
      <p:nvGrpSpPr>
        <p:cNvPr id="1" name=""/>
        <p:cNvGrpSpPr/>
        <p:nvPr/>
      </p:nvGrpSpPr>
      <p:grpSpPr>
        <a:xfrm>
          <a:off x="0" y="0"/>
          <a:ext cx="0" cy="0"/>
          <a:chOff x="0" y="0"/>
          <a:chExt cx="0" cy="0"/>
        </a:xfrm>
      </p:grpSpPr>
      <p:sp>
        <p:nvSpPr>
          <p:cNvPr id="48" name="Shape 48"/>
          <p:cNvSpPr/>
          <p:nvPr/>
        </p:nvSpPr>
        <p:spPr>
          <a:xfrm>
            <a:off x="23011908" y="726167"/>
            <a:ext cx="844155" cy="844379"/>
          </a:xfrm>
          <a:prstGeom prst="ellipse">
            <a:avLst/>
          </a:prstGeom>
          <a:solidFill>
            <a:srgbClr val="25C8B4"/>
          </a:solidFill>
          <a:ln w="12700">
            <a:miter lim="400000"/>
          </a:ln>
        </p:spPr>
        <p:txBody>
          <a:bodyPr lIns="45719" rIns="45719" anchor="ctr"/>
          <a:lstStyle/>
          <a:p>
            <a:pPr algn="ctr"/>
          </a:p>
        </p:txBody>
      </p:sp>
      <p:sp>
        <p:nvSpPr>
          <p:cNvPr id="49" name="Shape 4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r>
              <a:rPr sz="2400">
                <a:solidFill>
                  <a:srgbClr val="25C8B4"/>
                </a:solidFill>
              </a:rPr>
              <a:t>www.companyname.com</a:t>
            </a:r>
            <a:endParaRPr sz="2400">
              <a:solidFill>
                <a:srgbClr val="25C8B4"/>
              </a:solidFill>
            </a:endParaRPr>
          </a:p>
          <a:p>
            <a:pPr algn="ctr"/>
            <a:r>
              <a:rPr sz="2000"/>
              <a:t>© 2015 Marketofy Slides </a:t>
            </a:r>
            <a:r>
              <a:rPr sz="2000"/>
              <a:t>Theme</a:t>
            </a:r>
            <a:r>
              <a:rPr sz="2000"/>
              <a:t>. All Rights Reserved. </a:t>
            </a: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General Slide">
    <p:spTree>
      <p:nvGrpSpPr>
        <p:cNvPr id="1" name=""/>
        <p:cNvGrpSpPr/>
        <p:nvPr/>
      </p:nvGrpSpPr>
      <p:grpSpPr>
        <a:xfrm>
          <a:off x="0" y="0"/>
          <a:ext cx="0" cy="0"/>
          <a:chOff x="0" y="0"/>
          <a:chExt cx="0" cy="0"/>
        </a:xfrm>
      </p:grpSpPr>
      <p:sp>
        <p:nvSpPr>
          <p:cNvPr id="57" name="Shape 5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8" name="Shape 5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59" name="Shape 59"/>
          <p:cNvSpPr/>
          <p:nvPr>
            <p:ph type="sldNum" sz="quarter" idx="2"/>
          </p:nvPr>
        </p:nvSpPr>
        <p:spPr>
          <a:xfrm>
            <a:off x="22418182" y="902675"/>
            <a:ext cx="613652" cy="497841"/>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pic>
        <p:nvPicPr>
          <p:cNvPr id="6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6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2">
    <p:spTree>
      <p:nvGrpSpPr>
        <p:cNvPr id="1" name=""/>
        <p:cNvGrpSpPr/>
        <p:nvPr/>
      </p:nvGrpSpPr>
      <p:grpSpPr>
        <a:xfrm>
          <a:off x="0" y="0"/>
          <a:ext cx="0" cy="0"/>
          <a:chOff x="0" y="0"/>
          <a:chExt cx="0" cy="0"/>
        </a:xfrm>
      </p:grpSpPr>
      <p:sp>
        <p:nvSpPr>
          <p:cNvPr id="68" name="Shape 6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69" name="Shape 6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70" name="Shape 70"/>
          <p:cNvSpPr/>
          <p:nvPr>
            <p:ph type="sldNum" sz="quarter" idx="2"/>
          </p:nvPr>
        </p:nvSpPr>
        <p:spPr>
          <a:xfrm>
            <a:off x="22418182" y="902675"/>
            <a:ext cx="613652" cy="497841"/>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pic>
        <p:nvPicPr>
          <p:cNvPr id="71"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General Slide">
    <p:spTree>
      <p:nvGrpSpPr>
        <p:cNvPr id="1" name=""/>
        <p:cNvGrpSpPr/>
        <p:nvPr/>
      </p:nvGrpSpPr>
      <p:grpSpPr>
        <a:xfrm>
          <a:off x="0" y="0"/>
          <a:ext cx="0" cy="0"/>
          <a:chOff x="0" y="0"/>
          <a:chExt cx="0" cy="0"/>
        </a:xfrm>
      </p:grpSpPr>
      <p:sp>
        <p:nvSpPr>
          <p:cNvPr id="78" name="Shape 7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79" name="Shape 7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80" name="Shape 80"/>
          <p:cNvSpPr/>
          <p:nvPr>
            <p:ph type="sldNum" sz="quarter" idx="2"/>
          </p:nvPr>
        </p:nvSpPr>
        <p:spPr>
          <a:xfrm>
            <a:off x="22418182" y="902675"/>
            <a:ext cx="613652" cy="497841"/>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pic>
        <p:nvPicPr>
          <p:cNvPr id="81"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82"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General Slide">
    <p:spTree>
      <p:nvGrpSpPr>
        <p:cNvPr id="1" name=""/>
        <p:cNvGrpSpPr/>
        <p:nvPr/>
      </p:nvGrpSpPr>
      <p:grpSpPr>
        <a:xfrm>
          <a:off x="0" y="0"/>
          <a:ext cx="0" cy="0"/>
          <a:chOff x="0" y="0"/>
          <a:chExt cx="0" cy="0"/>
        </a:xfrm>
      </p:grpSpPr>
      <p:sp>
        <p:nvSpPr>
          <p:cNvPr id="89" name="Shape 8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defTabSz="1828432"/>
          </a:p>
        </p:txBody>
      </p:sp>
      <p:sp>
        <p:nvSpPr>
          <p:cNvPr id="90" name="Shape 9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2">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pic>
        <p:nvPicPr>
          <p:cNvPr id="91" name="LR_RGS_partnership logo 2015-small.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92" name="TheWaterDiaries_Logo_Clipped_quarter.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93" name="Shape 93"/>
          <p:cNvSpPr/>
          <p:nvPr>
            <p:ph type="sldNum" sz="quarter" idx="2"/>
          </p:nvPr>
        </p:nvSpPr>
        <p:spPr>
          <a:xfrm>
            <a:off x="22495139" y="902676"/>
            <a:ext cx="459739" cy="497839"/>
          </a:xfrm>
          <a:prstGeom prst="rect">
            <a:avLst/>
          </a:prstGeom>
        </p:spPr>
        <p:txBody>
          <a:bodyPr wrap="none" lIns="45718" tIns="45718" rIns="45718" bIns="45718"/>
          <a:lstStyle>
            <a:lvl1pPr defTabSz="1828432">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hyperlink" Target="http://www.thewaterdiaries.com" TargetMode="External"/><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u="sng">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 name="Shape 3"/>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4" name="Shape 4"/>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23127158" y="618766"/>
            <a:ext cx="613653" cy="523241"/>
          </a:xfrm>
          <a:prstGeom prst="rect">
            <a:avLst/>
          </a:prstGeom>
          <a:ln w="12700">
            <a:miter lim="400000"/>
          </a:ln>
        </p:spPr>
        <p:txBody>
          <a:bodyPr lIns="45719" rIns="45719" anchor="ctr">
            <a:spAutoFit/>
          </a:bodyPr>
          <a:lstStyle>
            <a:lvl1pPr algn="ctr">
              <a:defRPr sz="2800">
                <a:solidFill>
                  <a:srgbClr val="FFFFFF"/>
                </a:solidFill>
                <a:latin typeface="Calibri"/>
                <a:ea typeface="Calibri"/>
                <a:cs typeface="Calibri"/>
                <a:sym typeface="Calibri"/>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1pPr>
      <a:lvl2pPr marL="0" marR="0" indent="228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2pPr>
      <a:lvl3pPr marL="0" marR="0" indent="457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3pPr>
      <a:lvl4pPr marL="0" marR="0" indent="685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4pPr>
      <a:lvl5pPr marL="0" marR="0" indent="9144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5pPr>
      <a:lvl6pPr marL="0" marR="0" indent="11430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6pPr>
      <a:lvl7pPr marL="0" marR="0" indent="1371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7pPr>
      <a:lvl8pPr marL="0" marR="0" indent="1600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8pPr>
      <a:lvl9pPr marL="0" marR="0" indent="1828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9pPr>
    </p:titleStyle>
    <p:bodyStyle>
      <a:lvl1pPr marL="457109" marR="0" indent="-457109"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1pPr>
      <a:lvl2pPr marL="1462747" marR="0" indent="-548530"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2pPr>
      <a:lvl3pPr marL="2437912"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3pPr>
      <a:lvl4pPr marL="3428314"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4pPr>
      <a:lvl5pPr marL="4342531"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5pPr>
      <a:lvl6pPr marL="5180563"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6pPr>
      <a:lvl7pPr marL="6094780"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7pPr>
      <a:lvl8pPr marL="7008997"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8pPr>
      <a:lvl9pPr marL="7923214"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9pPr>
    </p:bodyStyle>
    <p:otherStyle>
      <a:lvl1pPr marL="0" marR="0" indent="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1pPr>
      <a:lvl2pPr marL="0" marR="0" indent="228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2pPr>
      <a:lvl3pPr marL="0" marR="0" indent="457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3pPr>
      <a:lvl4pPr marL="0" marR="0" indent="685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4pPr>
      <a:lvl5pPr marL="0" marR="0" indent="9144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5pPr>
      <a:lvl6pPr marL="0" marR="0" indent="11430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6pPr>
      <a:lvl7pPr marL="0" marR="0" indent="1371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7pPr>
      <a:lvl8pPr marL="0" marR="0" indent="1600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8pPr>
      <a:lvl9pPr marL="0" marR="0" indent="1828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file/d/16Os_YCOtOBsyqDVWm0F8Fpez0dPdY3mG/view?usp=sharing" TargetMode="External"/><Relationship Id="rId7" Type="http://schemas.openxmlformats.org/officeDocument/2006/relationships/hyperlink" Target="https://www.ted.com/talks/ben_saunders_why_bother_leaving_the_house" TargetMode="Externa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rive.google.com/file/d/1NMcRYrDNNxkuNFz9KjMdA9jd_w5Oy3o_/view?usp=sharing" TargetMode="External"/><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 Id="rId11"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 Id="rId11" Type="http://schemas.openxmlformats.org/officeDocument/2006/relationships/image" Target="../media/image1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rive.google.com/file/d/15M2gs9LES5pCSN2dyf0i9N2kBBUBV6-W/view?usp=sharing"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rive.google.com/file/d/1kpaCzVq53P7tEg2KUIsz0BQrqmSS23L6/view?usp=sharing"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hyperlink" Target="https://docs.google.com/spreadsheets/d/1rrZentlw1QQdduf_s2na8KhnNkeVUgkgdSqen5GANdU/edit?usp=sharing"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waterdiaries.com" TargetMode="Externa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03" name="Shape 10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04" name="Shape 1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0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pic>
        <p:nvPicPr>
          <p:cNvPr id="107" name="TheWaterDiaries_Logo(1).png"/>
          <p:cNvPicPr>
            <a:picLocks noChangeAspect="1"/>
          </p:cNvPicPr>
          <p:nvPr/>
        </p:nvPicPr>
        <p:blipFill>
          <a:blip r:embed="rId5">
            <a:extLst/>
          </a:blip>
          <a:stretch>
            <a:fillRect/>
          </a:stretch>
        </p:blipFill>
        <p:spPr>
          <a:xfrm>
            <a:off x="4556635" y="1975945"/>
            <a:ext cx="18966430" cy="799986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94" name="Shape 29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95" name="Shape 2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6"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297"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693" name="Group 693"/>
          <p:cNvGrpSpPr/>
          <p:nvPr/>
        </p:nvGrpSpPr>
        <p:grpSpPr>
          <a:xfrm>
            <a:off x="1733117" y="1245727"/>
            <a:ext cx="20905066" cy="10369157"/>
            <a:chOff x="0" y="0"/>
            <a:chExt cx="20905064" cy="10369156"/>
          </a:xfrm>
        </p:grpSpPr>
        <p:sp>
          <p:nvSpPr>
            <p:cNvPr id="298" name="Shape 298"/>
            <p:cNvSpPr/>
            <p:nvPr/>
          </p:nvSpPr>
          <p:spPr>
            <a:xfrm>
              <a:off x="7470057" y="48080"/>
              <a:ext cx="108152" cy="41403"/>
            </a:xfrm>
            <a:custGeom>
              <a:avLst/>
              <a:gdLst/>
              <a:ahLst/>
              <a:cxnLst>
                <a:cxn ang="0">
                  <a:pos x="wd2" y="hd2"/>
                </a:cxn>
                <a:cxn ang="5400000">
                  <a:pos x="wd2" y="hd2"/>
                </a:cxn>
                <a:cxn ang="10800000">
                  <a:pos x="wd2" y="hd2"/>
                </a:cxn>
                <a:cxn ang="16200000">
                  <a:pos x="wd2" y="hd2"/>
                </a:cxn>
              </a:cxnLst>
              <a:rect l="0" t="0" r="r" b="b"/>
              <a:pathLst>
                <a:path w="21600" h="18600" fill="norm" stroke="1"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299" name="Shape 299"/>
            <p:cNvSpPr/>
            <p:nvPr/>
          </p:nvSpPr>
          <p:spPr>
            <a:xfrm>
              <a:off x="16326409" y="7344151"/>
              <a:ext cx="2388463" cy="1790962"/>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0" name="Shape 300"/>
            <p:cNvSpPr/>
            <p:nvPr/>
          </p:nvSpPr>
          <p:spPr>
            <a:xfrm>
              <a:off x="9480861" y="2776594"/>
              <a:ext cx="455699" cy="709172"/>
            </a:xfrm>
            <a:custGeom>
              <a:avLst/>
              <a:gdLst/>
              <a:ahLst/>
              <a:cxnLst>
                <a:cxn ang="0">
                  <a:pos x="wd2" y="hd2"/>
                </a:cxn>
                <a:cxn ang="5400000">
                  <a:pos x="wd2" y="hd2"/>
                </a:cxn>
                <a:cxn ang="10800000">
                  <a:pos x="wd2" y="hd2"/>
                </a:cxn>
                <a:cxn ang="16200000">
                  <a:pos x="wd2" y="hd2"/>
                </a:cxn>
              </a:cxnLst>
              <a:rect l="0" t="0" r="r" b="b"/>
              <a:pathLst>
                <a:path w="21003" h="21600" fill="norm" stroke="1"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1" name="Shape 301"/>
            <p:cNvSpPr/>
            <p:nvPr/>
          </p:nvSpPr>
          <p:spPr>
            <a:xfrm>
              <a:off x="8420661" y="2047235"/>
              <a:ext cx="623592" cy="296648"/>
            </a:xfrm>
            <a:custGeom>
              <a:avLst/>
              <a:gdLst/>
              <a:ahLst/>
              <a:cxnLst>
                <a:cxn ang="0">
                  <a:pos x="wd2" y="hd2"/>
                </a:cxn>
                <a:cxn ang="5400000">
                  <a:pos x="wd2" y="hd2"/>
                </a:cxn>
                <a:cxn ang="10800000">
                  <a:pos x="wd2" y="hd2"/>
                </a:cxn>
                <a:cxn ang="16200000">
                  <a:pos x="wd2" y="hd2"/>
                </a:cxn>
              </a:cxnLst>
              <a:rect l="0" t="0" r="r" b="b"/>
              <a:pathLst>
                <a:path w="21283" h="20769" fill="norm" stroke="1"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2" name="Shape 302"/>
            <p:cNvSpPr/>
            <p:nvPr/>
          </p:nvSpPr>
          <p:spPr>
            <a:xfrm>
              <a:off x="12837541" y="914320"/>
              <a:ext cx="1040381" cy="720388"/>
            </a:xfrm>
            <a:custGeom>
              <a:avLst/>
              <a:gdLst/>
              <a:ahLst/>
              <a:cxnLst>
                <a:cxn ang="0">
                  <a:pos x="wd2" y="hd2"/>
                </a:cxn>
                <a:cxn ang="5400000">
                  <a:pos x="wd2" y="hd2"/>
                </a:cxn>
                <a:cxn ang="10800000">
                  <a:pos x="wd2" y="hd2"/>
                </a:cxn>
                <a:cxn ang="16200000">
                  <a:pos x="wd2" y="hd2"/>
                </a:cxn>
              </a:cxnLst>
              <a:rect l="0" t="0" r="r" b="b"/>
              <a:pathLst>
                <a:path w="21251" h="21339" fill="norm" stroke="1"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3" name="Shape 303"/>
            <p:cNvSpPr/>
            <p:nvPr/>
          </p:nvSpPr>
          <p:spPr>
            <a:xfrm>
              <a:off x="15559219" y="600995"/>
              <a:ext cx="349334" cy="185371"/>
            </a:xfrm>
            <a:custGeom>
              <a:avLst/>
              <a:gdLst/>
              <a:ahLst/>
              <a:cxnLst>
                <a:cxn ang="0">
                  <a:pos x="wd2" y="hd2"/>
                </a:cxn>
                <a:cxn ang="5400000">
                  <a:pos x="wd2" y="hd2"/>
                </a:cxn>
                <a:cxn ang="10800000">
                  <a:pos x="wd2" y="hd2"/>
                </a:cxn>
                <a:cxn ang="16200000">
                  <a:pos x="wd2" y="hd2"/>
                </a:cxn>
              </a:cxnLst>
              <a:rect l="0" t="0" r="r" b="b"/>
              <a:pathLst>
                <a:path w="20040" h="21263" fill="norm" stroke="1"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4" name="Shape 304"/>
            <p:cNvSpPr/>
            <p:nvPr/>
          </p:nvSpPr>
          <p:spPr>
            <a:xfrm>
              <a:off x="15244900" y="499355"/>
              <a:ext cx="340744" cy="181774"/>
            </a:xfrm>
            <a:custGeom>
              <a:avLst/>
              <a:gdLst/>
              <a:ahLst/>
              <a:cxnLst>
                <a:cxn ang="0">
                  <a:pos x="wd2" y="hd2"/>
                </a:cxn>
                <a:cxn ang="5400000">
                  <a:pos x="wd2" y="hd2"/>
                </a:cxn>
                <a:cxn ang="10800000">
                  <a:pos x="wd2" y="hd2"/>
                </a:cxn>
                <a:cxn ang="16200000">
                  <a:pos x="wd2" y="hd2"/>
                </a:cxn>
              </a:cxnLst>
              <a:rect l="0" t="0" r="r" b="b"/>
              <a:pathLst>
                <a:path w="20880" h="20850" fill="norm" stroke="1"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5" name="Shape 305"/>
            <p:cNvSpPr/>
            <p:nvPr/>
          </p:nvSpPr>
          <p:spPr>
            <a:xfrm>
              <a:off x="15140754" y="511512"/>
              <a:ext cx="133703" cy="53425"/>
            </a:xfrm>
            <a:custGeom>
              <a:avLst/>
              <a:gdLst/>
              <a:ahLst/>
              <a:cxnLst>
                <a:cxn ang="0">
                  <a:pos x="wd2" y="hd2"/>
                </a:cxn>
                <a:cxn ang="5400000">
                  <a:pos x="wd2" y="hd2"/>
                </a:cxn>
                <a:cxn ang="10800000">
                  <a:pos x="wd2" y="hd2"/>
                </a:cxn>
                <a:cxn ang="16200000">
                  <a:pos x="wd2" y="hd2"/>
                </a:cxn>
              </a:cxnLst>
              <a:rect l="0" t="0" r="r" b="b"/>
              <a:pathLst>
                <a:path w="16386" h="19200" fill="norm" stroke="1"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6" name="Shape 306"/>
            <p:cNvSpPr/>
            <p:nvPr/>
          </p:nvSpPr>
          <p:spPr>
            <a:xfrm>
              <a:off x="15172797" y="340565"/>
              <a:ext cx="296412" cy="179941"/>
            </a:xfrm>
            <a:custGeom>
              <a:avLst/>
              <a:gdLst/>
              <a:ahLst/>
              <a:cxnLst>
                <a:cxn ang="0">
                  <a:pos x="wd2" y="hd2"/>
                </a:cxn>
                <a:cxn ang="5400000">
                  <a:pos x="wd2" y="hd2"/>
                </a:cxn>
                <a:cxn ang="10800000">
                  <a:pos x="wd2" y="hd2"/>
                </a:cxn>
                <a:cxn ang="16200000">
                  <a:pos x="wd2" y="hd2"/>
                </a:cxn>
              </a:cxnLst>
              <a:rect l="0" t="0" r="r" b="b"/>
              <a:pathLst>
                <a:path w="21600" h="20640" fill="norm" stroke="1"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7" name="Shape 307"/>
            <p:cNvSpPr/>
            <p:nvPr/>
          </p:nvSpPr>
          <p:spPr>
            <a:xfrm>
              <a:off x="18304104" y="1090443"/>
              <a:ext cx="278633" cy="87505"/>
            </a:xfrm>
            <a:custGeom>
              <a:avLst/>
              <a:gdLst/>
              <a:ahLst/>
              <a:cxnLst>
                <a:cxn ang="0">
                  <a:pos x="wd2" y="hd2"/>
                </a:cxn>
                <a:cxn ang="5400000">
                  <a:pos x="wd2" y="hd2"/>
                </a:cxn>
                <a:cxn ang="10800000">
                  <a:pos x="wd2" y="hd2"/>
                </a:cxn>
                <a:cxn ang="16200000">
                  <a:pos x="wd2" y="hd2"/>
                </a:cxn>
              </a:cxnLst>
              <a:rect l="0" t="0" r="r" b="b"/>
              <a:pathLst>
                <a:path w="20304" h="19656" fill="norm" stroke="1"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8" name="Shape 308"/>
            <p:cNvSpPr/>
            <p:nvPr/>
          </p:nvSpPr>
          <p:spPr>
            <a:xfrm>
              <a:off x="17936328" y="1284181"/>
              <a:ext cx="216956" cy="82076"/>
            </a:xfrm>
            <a:custGeom>
              <a:avLst/>
              <a:gdLst/>
              <a:ahLst/>
              <a:cxnLst>
                <a:cxn ang="0">
                  <a:pos x="wd2" y="hd2"/>
                </a:cxn>
                <a:cxn ang="5400000">
                  <a:pos x="wd2" y="hd2"/>
                </a:cxn>
                <a:cxn ang="10800000">
                  <a:pos x="wd2" y="hd2"/>
                </a:cxn>
                <a:cxn ang="16200000">
                  <a:pos x="wd2" y="hd2"/>
                </a:cxn>
              </a:cxnLst>
              <a:rect l="0" t="0" r="r" b="b"/>
              <a:pathLst>
                <a:path w="18870" h="18437" fill="norm" stroke="1"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09" name="Shape 309"/>
            <p:cNvSpPr/>
            <p:nvPr/>
          </p:nvSpPr>
          <p:spPr>
            <a:xfrm>
              <a:off x="17946933" y="1235766"/>
              <a:ext cx="60702" cy="46359"/>
            </a:xfrm>
            <a:custGeom>
              <a:avLst/>
              <a:gdLst/>
              <a:ahLst/>
              <a:cxnLst>
                <a:cxn ang="0">
                  <a:pos x="wd2" y="hd2"/>
                </a:cxn>
                <a:cxn ang="5400000">
                  <a:pos x="wd2" y="hd2"/>
                </a:cxn>
                <a:cxn ang="10800000">
                  <a:pos x="wd2" y="hd2"/>
                </a:cxn>
                <a:cxn ang="16200000">
                  <a:pos x="wd2" y="hd2"/>
                </a:cxn>
              </a:cxnLst>
              <a:rect l="0" t="0" r="r" b="b"/>
              <a:pathLst>
                <a:path w="13639" h="17851" fill="norm" stroke="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0" name="Shape 310"/>
            <p:cNvSpPr/>
            <p:nvPr/>
          </p:nvSpPr>
          <p:spPr>
            <a:xfrm>
              <a:off x="17682965" y="1066494"/>
              <a:ext cx="29375" cy="51358"/>
            </a:xfrm>
            <a:custGeom>
              <a:avLst/>
              <a:gdLst/>
              <a:ahLst/>
              <a:cxnLst>
                <a:cxn ang="0">
                  <a:pos x="wd2" y="hd2"/>
                </a:cxn>
                <a:cxn ang="5400000">
                  <a:pos x="wd2" y="hd2"/>
                </a:cxn>
                <a:cxn ang="10800000">
                  <a:pos x="wd2" y="hd2"/>
                </a:cxn>
                <a:cxn ang="16200000">
                  <a:pos x="wd2" y="hd2"/>
                </a:cxn>
              </a:cxnLst>
              <a:rect l="0" t="0" r="r" b="b"/>
              <a:pathLst>
                <a:path w="17600" h="18457" fill="norm" stroke="1"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1" name="Shape 311"/>
            <p:cNvSpPr/>
            <p:nvPr/>
          </p:nvSpPr>
          <p:spPr>
            <a:xfrm>
              <a:off x="17676290" y="1243641"/>
              <a:ext cx="48068" cy="40411"/>
            </a:xfrm>
            <a:custGeom>
              <a:avLst/>
              <a:gdLst/>
              <a:ahLst/>
              <a:cxnLst>
                <a:cxn ang="0">
                  <a:pos x="wd2" y="hd2"/>
                </a:cxn>
                <a:cxn ang="5400000">
                  <a:pos x="wd2" y="hd2"/>
                </a:cxn>
                <a:cxn ang="10800000">
                  <a:pos x="wd2" y="hd2"/>
                </a:cxn>
                <a:cxn ang="16200000">
                  <a:pos x="wd2" y="hd2"/>
                </a:cxn>
              </a:cxnLst>
              <a:rect l="0" t="0" r="r" b="b"/>
              <a:pathLst>
                <a:path w="21600" h="14523" fill="norm" stroke="1" extrusionOk="0">
                  <a:moveTo>
                    <a:pt x="21600" y="13829"/>
                  </a:moveTo>
                  <a:cubicBezTo>
                    <a:pt x="21600" y="9509"/>
                    <a:pt x="5400" y="-3451"/>
                    <a:pt x="0" y="869"/>
                  </a:cubicBezTo>
                  <a:cubicBezTo>
                    <a:pt x="0" y="869"/>
                    <a:pt x="16200" y="18149"/>
                    <a:pt x="216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2" name="Shape 312"/>
            <p:cNvSpPr/>
            <p:nvPr/>
          </p:nvSpPr>
          <p:spPr>
            <a:xfrm>
              <a:off x="17765779" y="1013678"/>
              <a:ext cx="487317" cy="181419"/>
            </a:xfrm>
            <a:custGeom>
              <a:avLst/>
              <a:gdLst/>
              <a:ahLst/>
              <a:cxnLst>
                <a:cxn ang="0">
                  <a:pos x="wd2" y="hd2"/>
                </a:cxn>
                <a:cxn ang="5400000">
                  <a:pos x="wd2" y="hd2"/>
                </a:cxn>
                <a:cxn ang="10800000">
                  <a:pos x="wd2" y="hd2"/>
                </a:cxn>
                <a:cxn ang="16200000">
                  <a:pos x="wd2" y="hd2"/>
                </a:cxn>
              </a:cxnLst>
              <a:rect l="0" t="0" r="r" b="b"/>
              <a:pathLst>
                <a:path w="21192" h="20809" fill="norm" stroke="1"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3" name="Shape 313"/>
            <p:cNvSpPr/>
            <p:nvPr/>
          </p:nvSpPr>
          <p:spPr>
            <a:xfrm>
              <a:off x="18071205" y="1069771"/>
              <a:ext cx="50209" cy="80584"/>
            </a:xfrm>
            <a:custGeom>
              <a:avLst/>
              <a:gdLst/>
              <a:ahLst/>
              <a:cxnLst>
                <a:cxn ang="0">
                  <a:pos x="wd2" y="hd2"/>
                </a:cxn>
                <a:cxn ang="5400000">
                  <a:pos x="wd2" y="hd2"/>
                </a:cxn>
                <a:cxn ang="10800000">
                  <a:pos x="wd2" y="hd2"/>
                </a:cxn>
                <a:cxn ang="16200000">
                  <a:pos x="wd2" y="hd2"/>
                </a:cxn>
              </a:cxnLst>
              <a:rect l="0" t="0" r="r" b="b"/>
              <a:pathLst>
                <a:path w="11772" h="18101" fill="norm" stroke="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4" name="Shape 314"/>
            <p:cNvSpPr/>
            <p:nvPr/>
          </p:nvSpPr>
          <p:spPr>
            <a:xfrm>
              <a:off x="19586027" y="1713499"/>
              <a:ext cx="87593" cy="48040"/>
            </a:xfrm>
            <a:custGeom>
              <a:avLst/>
              <a:gdLst/>
              <a:ahLst/>
              <a:cxnLst>
                <a:cxn ang="0">
                  <a:pos x="wd2" y="hd2"/>
                </a:cxn>
                <a:cxn ang="5400000">
                  <a:pos x="wd2" y="hd2"/>
                </a:cxn>
                <a:cxn ang="10800000">
                  <a:pos x="wd2" y="hd2"/>
                </a:cxn>
                <a:cxn ang="16200000">
                  <a:pos x="wd2" y="hd2"/>
                </a:cxn>
              </a:cxnLst>
              <a:rect l="0" t="0" r="r" b="b"/>
              <a:pathLst>
                <a:path w="14761" h="14388" fill="norm" stroke="1"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5" name="Shape 315"/>
            <p:cNvSpPr/>
            <p:nvPr/>
          </p:nvSpPr>
          <p:spPr>
            <a:xfrm>
              <a:off x="19330596" y="2747213"/>
              <a:ext cx="65424" cy="44770"/>
            </a:xfrm>
            <a:custGeom>
              <a:avLst/>
              <a:gdLst/>
              <a:ahLst/>
              <a:cxnLst>
                <a:cxn ang="0">
                  <a:pos x="wd2" y="hd2"/>
                </a:cxn>
                <a:cxn ang="5400000">
                  <a:pos x="wd2" y="hd2"/>
                </a:cxn>
                <a:cxn ang="10800000">
                  <a:pos x="wd2" y="hd2"/>
                </a:cxn>
                <a:cxn ang="16200000">
                  <a:pos x="wd2" y="hd2"/>
                </a:cxn>
              </a:cxnLst>
              <a:rect l="0" t="0" r="r" b="b"/>
              <a:pathLst>
                <a:path w="19600" h="16090" fill="norm" stroke="1"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6" name="Shape 316"/>
            <p:cNvSpPr/>
            <p:nvPr/>
          </p:nvSpPr>
          <p:spPr>
            <a:xfrm>
              <a:off x="17781716" y="3085107"/>
              <a:ext cx="36628" cy="32053"/>
            </a:xfrm>
            <a:custGeom>
              <a:avLst/>
              <a:gdLst/>
              <a:ahLst/>
              <a:cxnLst>
                <a:cxn ang="0">
                  <a:pos x="wd2" y="hd2"/>
                </a:cxn>
                <a:cxn ang="5400000">
                  <a:pos x="wd2" y="hd2"/>
                </a:cxn>
                <a:cxn ang="10800000">
                  <a:pos x="wd2" y="hd2"/>
                </a:cxn>
                <a:cxn ang="16200000">
                  <a:pos x="wd2" y="hd2"/>
                </a:cxn>
              </a:cxnLst>
              <a:rect l="0" t="0" r="r" b="b"/>
              <a:pathLst>
                <a:path w="13168" h="21600" fill="norm" stroke="1" extrusionOk="0">
                  <a:moveTo>
                    <a:pt x="8179" y="21600"/>
                  </a:moveTo>
                  <a:cubicBezTo>
                    <a:pt x="-461" y="21600"/>
                    <a:pt x="-4781" y="7200"/>
                    <a:pt x="8179" y="0"/>
                  </a:cubicBezTo>
                  <a:cubicBezTo>
                    <a:pt x="16819" y="0"/>
                    <a:pt x="12499" y="21600"/>
                    <a:pt x="81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7" name="Shape 317"/>
            <p:cNvSpPr/>
            <p:nvPr/>
          </p:nvSpPr>
          <p:spPr>
            <a:xfrm>
              <a:off x="18836320" y="3445848"/>
              <a:ext cx="49656" cy="47934"/>
            </a:xfrm>
            <a:custGeom>
              <a:avLst/>
              <a:gdLst/>
              <a:ahLst/>
              <a:cxnLst>
                <a:cxn ang="0">
                  <a:pos x="wd2" y="hd2"/>
                </a:cxn>
                <a:cxn ang="5400000">
                  <a:pos x="wd2" y="hd2"/>
                </a:cxn>
                <a:cxn ang="10800000">
                  <a:pos x="wd2" y="hd2"/>
                </a:cxn>
                <a:cxn ang="16200000">
                  <a:pos x="wd2" y="hd2"/>
                </a:cxn>
              </a:cxnLst>
              <a:rect l="0" t="0" r="r" b="b"/>
              <a:pathLst>
                <a:path w="17851" h="18457" fill="norm" stroke="1"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8" name="Shape 318"/>
            <p:cNvSpPr/>
            <p:nvPr/>
          </p:nvSpPr>
          <p:spPr>
            <a:xfrm>
              <a:off x="18796520" y="3529839"/>
              <a:ext cx="10683" cy="12020"/>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4800" y="0"/>
                  </a:moveTo>
                  <a:cubicBezTo>
                    <a:pt x="4800" y="0"/>
                    <a:pt x="-6000" y="21600"/>
                    <a:pt x="4800" y="21600"/>
                  </a:cubicBezTo>
                  <a:cubicBezTo>
                    <a:pt x="48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19" name="Shape 319"/>
            <p:cNvSpPr/>
            <p:nvPr/>
          </p:nvSpPr>
          <p:spPr>
            <a:xfrm>
              <a:off x="18634268" y="3718151"/>
              <a:ext cx="18747" cy="12020"/>
            </a:xfrm>
            <a:custGeom>
              <a:avLst/>
              <a:gdLst/>
              <a:ahLst/>
              <a:cxnLst>
                <a:cxn ang="0">
                  <a:pos x="wd2" y="hd2"/>
                </a:cxn>
                <a:cxn ang="5400000">
                  <a:pos x="wd2" y="hd2"/>
                </a:cxn>
                <a:cxn ang="10800000">
                  <a:pos x="wd2" y="hd2"/>
                </a:cxn>
                <a:cxn ang="16200000">
                  <a:pos x="wd2" y="hd2"/>
                </a:cxn>
              </a:cxnLst>
              <a:rect l="0" t="0" r="r" b="b"/>
              <a:pathLst>
                <a:path w="11232" h="21600" fill="norm" stroke="1" extrusionOk="0">
                  <a:moveTo>
                    <a:pt x="9216" y="0"/>
                  </a:moveTo>
                  <a:cubicBezTo>
                    <a:pt x="9216" y="0"/>
                    <a:pt x="-5184" y="21600"/>
                    <a:pt x="2016" y="21600"/>
                  </a:cubicBezTo>
                  <a:cubicBezTo>
                    <a:pt x="2016" y="21600"/>
                    <a:pt x="16416" y="0"/>
                    <a:pt x="921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0" name="Shape 320"/>
            <p:cNvSpPr/>
            <p:nvPr/>
          </p:nvSpPr>
          <p:spPr>
            <a:xfrm>
              <a:off x="18495855" y="3778250"/>
              <a:ext cx="63245" cy="37991"/>
            </a:xfrm>
            <a:custGeom>
              <a:avLst/>
              <a:gdLst/>
              <a:ahLst/>
              <a:cxnLst>
                <a:cxn ang="0">
                  <a:pos x="wd2" y="hd2"/>
                </a:cxn>
                <a:cxn ang="5400000">
                  <a:pos x="wd2" y="hd2"/>
                </a:cxn>
                <a:cxn ang="10800000">
                  <a:pos x="wd2" y="hd2"/>
                </a:cxn>
                <a:cxn ang="16200000">
                  <a:pos x="wd2" y="hd2"/>
                </a:cxn>
              </a:cxnLst>
              <a:rect l="0" t="0" r="r" b="b"/>
              <a:pathLst>
                <a:path w="16240" h="17067" fill="norm" stroke="1" extrusionOk="0">
                  <a:moveTo>
                    <a:pt x="15834" y="0"/>
                  </a:moveTo>
                  <a:cubicBezTo>
                    <a:pt x="12749" y="0"/>
                    <a:pt x="-2680" y="10800"/>
                    <a:pt x="406" y="16200"/>
                  </a:cubicBezTo>
                  <a:cubicBezTo>
                    <a:pt x="3491" y="21600"/>
                    <a:pt x="18920" y="0"/>
                    <a:pt x="1583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1" name="Shape 321"/>
            <p:cNvSpPr/>
            <p:nvPr/>
          </p:nvSpPr>
          <p:spPr>
            <a:xfrm>
              <a:off x="18403140" y="3826330"/>
              <a:ext cx="51941" cy="34825"/>
            </a:xfrm>
            <a:custGeom>
              <a:avLst/>
              <a:gdLst/>
              <a:ahLst/>
              <a:cxnLst>
                <a:cxn ang="0">
                  <a:pos x="wd2" y="hd2"/>
                </a:cxn>
                <a:cxn ang="5400000">
                  <a:pos x="wd2" y="hd2"/>
                </a:cxn>
                <a:cxn ang="10800000">
                  <a:pos x="wd2" y="hd2"/>
                </a:cxn>
                <a:cxn ang="16200000">
                  <a:pos x="wd2" y="hd2"/>
                </a:cxn>
              </a:cxnLst>
              <a:rect l="0" t="0" r="r" b="b"/>
              <a:pathLst>
                <a:path w="16476" h="17067" fill="norm" stroke="1"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2" name="Shape 322"/>
            <p:cNvSpPr/>
            <p:nvPr/>
          </p:nvSpPr>
          <p:spPr>
            <a:xfrm>
              <a:off x="18333209" y="3862389"/>
              <a:ext cx="53408" cy="46359"/>
            </a:xfrm>
            <a:custGeom>
              <a:avLst/>
              <a:gdLst/>
              <a:ahLst/>
              <a:cxnLst>
                <a:cxn ang="0">
                  <a:pos x="wd2" y="hd2"/>
                </a:cxn>
                <a:cxn ang="5400000">
                  <a:pos x="wd2" y="hd2"/>
                </a:cxn>
                <a:cxn ang="10800000">
                  <a:pos x="wd2" y="hd2"/>
                </a:cxn>
                <a:cxn ang="16200000">
                  <a:pos x="wd2" y="hd2"/>
                </a:cxn>
              </a:cxnLst>
              <a:rect l="0" t="0" r="r" b="b"/>
              <a:pathLst>
                <a:path w="19200" h="17851" fill="norm" stroke="1" extrusionOk="0">
                  <a:moveTo>
                    <a:pt x="17280" y="0"/>
                  </a:moveTo>
                  <a:cubicBezTo>
                    <a:pt x="17280" y="0"/>
                    <a:pt x="0" y="17280"/>
                    <a:pt x="0" y="17280"/>
                  </a:cubicBezTo>
                  <a:cubicBezTo>
                    <a:pt x="8640" y="21600"/>
                    <a:pt x="17280" y="0"/>
                    <a:pt x="17280" y="0"/>
                  </a:cubicBezTo>
                  <a:cubicBezTo>
                    <a:pt x="17280" y="0"/>
                    <a:pt x="21600" y="0"/>
                    <a:pt x="1728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3" name="Shape 323"/>
            <p:cNvSpPr/>
            <p:nvPr/>
          </p:nvSpPr>
          <p:spPr>
            <a:xfrm>
              <a:off x="18324193" y="3942522"/>
              <a:ext cx="9012" cy="12020"/>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0"/>
                    <a:pt x="-5400" y="21600"/>
                    <a:pt x="16200" y="21600"/>
                  </a:cubicBezTo>
                  <a:cubicBezTo>
                    <a:pt x="16200" y="21600"/>
                    <a:pt x="162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4" name="Shape 324"/>
            <p:cNvSpPr/>
            <p:nvPr/>
          </p:nvSpPr>
          <p:spPr>
            <a:xfrm>
              <a:off x="18261107" y="3901120"/>
              <a:ext cx="51536" cy="41403"/>
            </a:xfrm>
            <a:custGeom>
              <a:avLst/>
              <a:gdLst/>
              <a:ahLst/>
              <a:cxnLst>
                <a:cxn ang="0">
                  <a:pos x="wd2" y="hd2"/>
                </a:cxn>
                <a:cxn ang="5400000">
                  <a:pos x="wd2" y="hd2"/>
                </a:cxn>
                <a:cxn ang="10800000">
                  <a:pos x="wd2" y="hd2"/>
                </a:cxn>
                <a:cxn ang="16200000">
                  <a:pos x="wd2" y="hd2"/>
                </a:cxn>
              </a:cxnLst>
              <a:rect l="0" t="0" r="r" b="b"/>
              <a:pathLst>
                <a:path w="18527" h="18600" fill="norm" stroke="1"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5" name="Shape 325"/>
            <p:cNvSpPr/>
            <p:nvPr/>
          </p:nvSpPr>
          <p:spPr>
            <a:xfrm>
              <a:off x="17835176" y="4331165"/>
              <a:ext cx="14355" cy="36059"/>
            </a:xfrm>
            <a:custGeom>
              <a:avLst/>
              <a:gdLst/>
              <a:ahLst/>
              <a:cxnLst>
                <a:cxn ang="0">
                  <a:pos x="wd2" y="hd2"/>
                </a:cxn>
                <a:cxn ang="5400000">
                  <a:pos x="wd2" y="hd2"/>
                </a:cxn>
                <a:cxn ang="10800000">
                  <a:pos x="wd2" y="hd2"/>
                </a:cxn>
                <a:cxn ang="16200000">
                  <a:pos x="wd2" y="hd2"/>
                </a:cxn>
              </a:cxnLst>
              <a:rect l="0" t="0" r="r" b="b"/>
              <a:pathLst>
                <a:path w="12900" h="21600" fill="norm" stroke="1" extrusionOk="0">
                  <a:moveTo>
                    <a:pt x="4800" y="0"/>
                  </a:moveTo>
                  <a:cubicBezTo>
                    <a:pt x="4800" y="0"/>
                    <a:pt x="-6000" y="21600"/>
                    <a:pt x="4800" y="21600"/>
                  </a:cubicBezTo>
                  <a:cubicBezTo>
                    <a:pt x="156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nvGrpSpPr>
            <p:cNvPr id="328" name="Group 328"/>
            <p:cNvGrpSpPr/>
            <p:nvPr/>
          </p:nvGrpSpPr>
          <p:grpSpPr>
            <a:xfrm>
              <a:off x="17399928" y="3836179"/>
              <a:ext cx="873194" cy="823531"/>
              <a:chOff x="0" y="0"/>
              <a:chExt cx="873193" cy="823530"/>
            </a:xfrm>
          </p:grpSpPr>
          <p:sp>
            <p:nvSpPr>
              <p:cNvPr id="326" name="Shape 326"/>
              <p:cNvSpPr/>
              <p:nvPr/>
            </p:nvSpPr>
            <p:spPr>
              <a:xfrm>
                <a:off x="521912" y="0"/>
                <a:ext cx="351282" cy="286135"/>
              </a:xfrm>
              <a:custGeom>
                <a:avLst/>
                <a:gdLst/>
                <a:ahLst/>
                <a:cxnLst>
                  <a:cxn ang="0">
                    <a:pos x="wd2" y="hd2"/>
                  </a:cxn>
                  <a:cxn ang="5400000">
                    <a:pos x="wd2" y="hd2"/>
                  </a:cxn>
                  <a:cxn ang="10800000">
                    <a:pos x="wd2" y="hd2"/>
                  </a:cxn>
                  <a:cxn ang="16200000">
                    <a:pos x="wd2" y="hd2"/>
                  </a:cxn>
                </a:cxnLst>
                <a:rect l="0" t="0" r="r" b="b"/>
                <a:pathLst>
                  <a:path w="21048" h="20297" fill="norm" stroke="1"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27" name="Shape 327"/>
              <p:cNvSpPr/>
              <p:nvPr/>
            </p:nvSpPr>
            <p:spPr>
              <a:xfrm>
                <a:off x="0" y="277152"/>
                <a:ext cx="649959" cy="546379"/>
              </a:xfrm>
              <a:custGeom>
                <a:avLst/>
                <a:gdLst/>
                <a:ahLst/>
                <a:cxnLst>
                  <a:cxn ang="0">
                    <a:pos x="wd2" y="hd2"/>
                  </a:cxn>
                  <a:cxn ang="5400000">
                    <a:pos x="wd2" y="hd2"/>
                  </a:cxn>
                  <a:cxn ang="10800000">
                    <a:pos x="wd2" y="hd2"/>
                  </a:cxn>
                  <a:cxn ang="16200000">
                    <a:pos x="wd2" y="hd2"/>
                  </a:cxn>
                </a:cxnLst>
                <a:rect l="0" t="0" r="r" b="b"/>
                <a:pathLst>
                  <a:path w="21371" h="21345" fill="norm" stroke="1"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
          <p:nvSpPr>
            <p:cNvPr id="329" name="Shape 329"/>
            <p:cNvSpPr/>
            <p:nvPr/>
          </p:nvSpPr>
          <p:spPr>
            <a:xfrm>
              <a:off x="17616205" y="4591595"/>
              <a:ext cx="24035" cy="19828"/>
            </a:xfrm>
            <a:custGeom>
              <a:avLst/>
              <a:gdLst/>
              <a:ahLst/>
              <a:cxnLst>
                <a:cxn ang="0">
                  <a:pos x="wd2" y="hd2"/>
                </a:cxn>
                <a:cxn ang="5400000">
                  <a:pos x="wd2" y="hd2"/>
                </a:cxn>
                <a:cxn ang="10800000">
                  <a:pos x="wd2" y="hd2"/>
                </a:cxn>
                <a:cxn ang="16200000">
                  <a:pos x="wd2" y="hd2"/>
                </a:cxn>
              </a:cxnLst>
              <a:rect l="0" t="0" r="r" b="b"/>
              <a:pathLst>
                <a:path w="21600" h="13361" fill="norm" stroke="1" extrusionOk="0">
                  <a:moveTo>
                    <a:pt x="21600" y="0"/>
                  </a:moveTo>
                  <a:cubicBezTo>
                    <a:pt x="21600" y="0"/>
                    <a:pt x="0" y="7200"/>
                    <a:pt x="0" y="7200"/>
                  </a:cubicBezTo>
                  <a:cubicBezTo>
                    <a:pt x="10800" y="21600"/>
                    <a:pt x="21600" y="720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0" name="Shape 330"/>
            <p:cNvSpPr/>
            <p:nvPr/>
          </p:nvSpPr>
          <p:spPr>
            <a:xfrm>
              <a:off x="17476010" y="4604505"/>
              <a:ext cx="138815" cy="93528"/>
            </a:xfrm>
            <a:custGeom>
              <a:avLst/>
              <a:gdLst/>
              <a:ahLst/>
              <a:cxnLst>
                <a:cxn ang="0">
                  <a:pos x="wd2" y="hd2"/>
                </a:cxn>
                <a:cxn ang="5400000">
                  <a:pos x="wd2" y="hd2"/>
                </a:cxn>
                <a:cxn ang="10800000">
                  <a:pos x="wd2" y="hd2"/>
                </a:cxn>
                <a:cxn ang="16200000">
                  <a:pos x="wd2" y="hd2"/>
                </a:cxn>
              </a:cxnLst>
              <a:rect l="0" t="0" r="r" b="b"/>
              <a:pathLst>
                <a:path w="19699" h="17387" fill="norm" stroke="1"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1" name="Shape 331"/>
            <p:cNvSpPr/>
            <p:nvPr/>
          </p:nvSpPr>
          <p:spPr>
            <a:xfrm>
              <a:off x="17323796" y="4635670"/>
              <a:ext cx="128178" cy="178912"/>
            </a:xfrm>
            <a:custGeom>
              <a:avLst/>
              <a:gdLst/>
              <a:ahLst/>
              <a:cxnLst>
                <a:cxn ang="0">
                  <a:pos x="wd2" y="hd2"/>
                </a:cxn>
                <a:cxn ang="5400000">
                  <a:pos x="wd2" y="hd2"/>
                </a:cxn>
                <a:cxn ang="10800000">
                  <a:pos x="wd2" y="hd2"/>
                </a:cxn>
                <a:cxn ang="16200000">
                  <a:pos x="wd2" y="hd2"/>
                </a:cxn>
              </a:cxnLst>
              <a:rect l="0" t="0" r="r" b="b"/>
              <a:pathLst>
                <a:path w="21600" h="20522" fill="norm" stroke="1"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2" name="Shape 332"/>
            <p:cNvSpPr/>
            <p:nvPr/>
          </p:nvSpPr>
          <p:spPr>
            <a:xfrm>
              <a:off x="17204419" y="5096436"/>
              <a:ext cx="35265" cy="36060"/>
            </a:xfrm>
            <a:custGeom>
              <a:avLst/>
              <a:gdLst/>
              <a:ahLst/>
              <a:cxnLst>
                <a:cxn ang="0">
                  <a:pos x="wd2" y="hd2"/>
                </a:cxn>
                <a:cxn ang="5400000">
                  <a:pos x="wd2" y="hd2"/>
                </a:cxn>
                <a:cxn ang="10800000">
                  <a:pos x="wd2" y="hd2"/>
                </a:cxn>
                <a:cxn ang="16200000">
                  <a:pos x="wd2" y="hd2"/>
                </a:cxn>
              </a:cxnLst>
              <a:rect l="0" t="0" r="r" b="b"/>
              <a:pathLst>
                <a:path w="17287" h="21600" fill="norm" stroke="1" extrusionOk="0">
                  <a:moveTo>
                    <a:pt x="17287" y="0"/>
                  </a:moveTo>
                  <a:cubicBezTo>
                    <a:pt x="11887" y="0"/>
                    <a:pt x="-4313" y="7200"/>
                    <a:pt x="1087" y="21600"/>
                  </a:cubicBezTo>
                  <a:cubicBezTo>
                    <a:pt x="1087" y="21600"/>
                    <a:pt x="17287" y="0"/>
                    <a:pt x="1728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3" name="Shape 333"/>
            <p:cNvSpPr/>
            <p:nvPr/>
          </p:nvSpPr>
          <p:spPr>
            <a:xfrm>
              <a:off x="17299765" y="4980241"/>
              <a:ext cx="24036" cy="12822"/>
            </a:xfrm>
            <a:custGeom>
              <a:avLst/>
              <a:gdLst/>
              <a:ahLst/>
              <a:cxnLst>
                <a:cxn ang="0">
                  <a:pos x="wd2" y="hd2"/>
                </a:cxn>
                <a:cxn ang="5400000">
                  <a:pos x="wd2" y="hd2"/>
                </a:cxn>
                <a:cxn ang="10800000">
                  <a:pos x="wd2" y="hd2"/>
                </a:cxn>
                <a:cxn ang="16200000">
                  <a:pos x="wd2" y="hd2"/>
                </a:cxn>
              </a:cxnLst>
              <a:rect l="0" t="0" r="r" b="b"/>
              <a:pathLst>
                <a:path w="21600" h="13824" fill="norm" stroke="1" extrusionOk="0">
                  <a:moveTo>
                    <a:pt x="21600" y="0"/>
                  </a:moveTo>
                  <a:cubicBezTo>
                    <a:pt x="10800" y="0"/>
                    <a:pt x="0" y="10800"/>
                    <a:pt x="0" y="10800"/>
                  </a:cubicBezTo>
                  <a:cubicBezTo>
                    <a:pt x="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4" name="Shape 334"/>
            <p:cNvSpPr/>
            <p:nvPr/>
          </p:nvSpPr>
          <p:spPr>
            <a:xfrm>
              <a:off x="16990364" y="5224646"/>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5" name="Shape 335"/>
            <p:cNvSpPr/>
            <p:nvPr/>
          </p:nvSpPr>
          <p:spPr>
            <a:xfrm>
              <a:off x="16759015" y="5190833"/>
              <a:ext cx="106458" cy="186065"/>
            </a:xfrm>
            <a:custGeom>
              <a:avLst/>
              <a:gdLst/>
              <a:ahLst/>
              <a:cxnLst>
                <a:cxn ang="0">
                  <a:pos x="wd2" y="hd2"/>
                </a:cxn>
                <a:cxn ang="5400000">
                  <a:pos x="wd2" y="hd2"/>
                </a:cxn>
                <a:cxn ang="10800000">
                  <a:pos x="wd2" y="hd2"/>
                </a:cxn>
                <a:cxn ang="16200000">
                  <a:pos x="wd2" y="hd2"/>
                </a:cxn>
              </a:cxnLst>
              <a:rect l="0" t="0" r="r" b="b"/>
              <a:pathLst>
                <a:path w="16402" h="20471" fill="norm" stroke="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6" name="Shape 336"/>
            <p:cNvSpPr/>
            <p:nvPr/>
          </p:nvSpPr>
          <p:spPr>
            <a:xfrm>
              <a:off x="16085878" y="5509116"/>
              <a:ext cx="135062" cy="107664"/>
            </a:xfrm>
            <a:custGeom>
              <a:avLst/>
              <a:gdLst/>
              <a:ahLst/>
              <a:cxnLst>
                <a:cxn ang="0">
                  <a:pos x="wd2" y="hd2"/>
                </a:cxn>
                <a:cxn ang="5400000">
                  <a:pos x="wd2" y="hd2"/>
                </a:cxn>
                <a:cxn ang="10800000">
                  <a:pos x="wd2" y="hd2"/>
                </a:cxn>
                <a:cxn ang="16200000">
                  <a:pos x="wd2" y="hd2"/>
                </a:cxn>
              </a:cxnLst>
              <a:rect l="0" t="0" r="r" b="b"/>
              <a:pathLst>
                <a:path w="17764" h="20015" fill="norm" stroke="1"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7" name="Shape 337"/>
            <p:cNvSpPr/>
            <p:nvPr/>
          </p:nvSpPr>
          <p:spPr>
            <a:xfrm>
              <a:off x="16734980" y="5600055"/>
              <a:ext cx="209777" cy="321745"/>
            </a:xfrm>
            <a:custGeom>
              <a:avLst/>
              <a:gdLst/>
              <a:ahLst/>
              <a:cxnLst>
                <a:cxn ang="0">
                  <a:pos x="wd2" y="hd2"/>
                </a:cxn>
                <a:cxn ang="5400000">
                  <a:pos x="wd2" y="hd2"/>
                </a:cxn>
                <a:cxn ang="10800000">
                  <a:pos x="wd2" y="hd2"/>
                </a:cxn>
                <a:cxn ang="16200000">
                  <a:pos x="wd2" y="hd2"/>
                </a:cxn>
              </a:cxnLst>
              <a:rect l="0" t="0" r="r" b="b"/>
              <a:pathLst>
                <a:path w="19173" h="20898" fill="norm" stroke="1"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8" name="Shape 338"/>
            <p:cNvSpPr/>
            <p:nvPr/>
          </p:nvSpPr>
          <p:spPr>
            <a:xfrm>
              <a:off x="16935257" y="5880118"/>
              <a:ext cx="62012" cy="77462"/>
            </a:xfrm>
            <a:custGeom>
              <a:avLst/>
              <a:gdLst/>
              <a:ahLst/>
              <a:cxnLst>
                <a:cxn ang="0">
                  <a:pos x="wd2" y="hd2"/>
                </a:cxn>
                <a:cxn ang="5400000">
                  <a:pos x="wd2" y="hd2"/>
                </a:cxn>
                <a:cxn ang="10800000">
                  <a:pos x="wd2" y="hd2"/>
                </a:cxn>
                <a:cxn ang="16200000">
                  <a:pos x="wd2" y="hd2"/>
                </a:cxn>
              </a:cxnLst>
              <a:rect l="0" t="0" r="r" b="b"/>
              <a:pathLst>
                <a:path w="18578" h="18156" fill="norm" stroke="1"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39" name="Shape 339"/>
            <p:cNvSpPr/>
            <p:nvPr/>
          </p:nvSpPr>
          <p:spPr>
            <a:xfrm>
              <a:off x="17003391" y="5953851"/>
              <a:ext cx="87732" cy="156261"/>
            </a:xfrm>
            <a:custGeom>
              <a:avLst/>
              <a:gdLst/>
              <a:ahLst/>
              <a:cxnLst>
                <a:cxn ang="0">
                  <a:pos x="wd2" y="hd2"/>
                </a:cxn>
                <a:cxn ang="5400000">
                  <a:pos x="wd2" y="hd2"/>
                </a:cxn>
                <a:cxn ang="10800000">
                  <a:pos x="wd2" y="hd2"/>
                </a:cxn>
                <a:cxn ang="16200000">
                  <a:pos x="wd2" y="hd2"/>
                </a:cxn>
              </a:cxnLst>
              <a:rect l="0" t="0" r="r" b="b"/>
              <a:pathLst>
                <a:path w="16313" h="21600" fill="norm" stroke="1"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0" name="Shape 340"/>
            <p:cNvSpPr/>
            <p:nvPr/>
          </p:nvSpPr>
          <p:spPr>
            <a:xfrm>
              <a:off x="16771025" y="5902417"/>
              <a:ext cx="72100" cy="68496"/>
            </a:xfrm>
            <a:custGeom>
              <a:avLst/>
              <a:gdLst/>
              <a:ahLst/>
              <a:cxnLst>
                <a:cxn ang="0">
                  <a:pos x="wd2" y="hd2"/>
                </a:cxn>
                <a:cxn ang="5400000">
                  <a:pos x="wd2" y="hd2"/>
                </a:cxn>
                <a:cxn ang="10800000">
                  <a:pos x="wd2" y="hd2"/>
                </a:cxn>
                <a:cxn ang="16200000">
                  <a:pos x="wd2" y="hd2"/>
                </a:cxn>
              </a:cxnLst>
              <a:rect l="0" t="0" r="r" b="b"/>
              <a:pathLst>
                <a:path w="21600" h="16055" fill="norm" stroke="1"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1" name="Shape 341"/>
            <p:cNvSpPr/>
            <p:nvPr/>
          </p:nvSpPr>
          <p:spPr>
            <a:xfrm>
              <a:off x="16855147" y="5991247"/>
              <a:ext cx="79152" cy="96754"/>
            </a:xfrm>
            <a:custGeom>
              <a:avLst/>
              <a:gdLst/>
              <a:ahLst/>
              <a:cxnLst>
                <a:cxn ang="0">
                  <a:pos x="wd2" y="hd2"/>
                </a:cxn>
                <a:cxn ang="5400000">
                  <a:pos x="wd2" y="hd2"/>
                </a:cxn>
                <a:cxn ang="10800000">
                  <a:pos x="wd2" y="hd2"/>
                </a:cxn>
                <a:cxn ang="16200000">
                  <a:pos x="wd2" y="hd2"/>
                </a:cxn>
              </a:cxnLst>
              <a:rect l="0" t="0" r="r" b="b"/>
              <a:pathLst>
                <a:path w="16416" h="17387" fill="norm" stroke="1"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2" name="Shape 342"/>
            <p:cNvSpPr/>
            <p:nvPr/>
          </p:nvSpPr>
          <p:spPr>
            <a:xfrm>
              <a:off x="16891846" y="6056484"/>
              <a:ext cx="59209" cy="106113"/>
            </a:xfrm>
            <a:custGeom>
              <a:avLst/>
              <a:gdLst/>
              <a:ahLst/>
              <a:cxnLst>
                <a:cxn ang="0">
                  <a:pos x="wd2" y="hd2"/>
                </a:cxn>
                <a:cxn ang="5400000">
                  <a:pos x="wd2" y="hd2"/>
                </a:cxn>
                <a:cxn ang="10800000">
                  <a:pos x="wd2" y="hd2"/>
                </a:cxn>
                <a:cxn ang="16200000">
                  <a:pos x="wd2" y="hd2"/>
                </a:cxn>
              </a:cxnLst>
              <a:rect l="0" t="0" r="r" b="b"/>
              <a:pathLst>
                <a:path w="15964" h="17877" fill="norm" stroke="1"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3" name="Shape 343"/>
            <p:cNvSpPr/>
            <p:nvPr/>
          </p:nvSpPr>
          <p:spPr>
            <a:xfrm>
              <a:off x="16947272" y="6047987"/>
              <a:ext cx="41393" cy="82159"/>
            </a:xfrm>
            <a:custGeom>
              <a:avLst/>
              <a:gdLst/>
              <a:ahLst/>
              <a:cxnLst>
                <a:cxn ang="0">
                  <a:pos x="wd2" y="hd2"/>
                </a:cxn>
                <a:cxn ang="5400000">
                  <a:pos x="wd2" y="hd2"/>
                </a:cxn>
                <a:cxn ang="10800000">
                  <a:pos x="wd2" y="hd2"/>
                </a:cxn>
                <a:cxn ang="16200000">
                  <a:pos x="wd2" y="hd2"/>
                </a:cxn>
              </a:cxnLst>
              <a:rect l="0" t="0" r="r" b="b"/>
              <a:pathLst>
                <a:path w="18600" h="19257" fill="norm" stroke="1"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4" name="Shape 344"/>
            <p:cNvSpPr/>
            <p:nvPr/>
          </p:nvSpPr>
          <p:spPr>
            <a:xfrm>
              <a:off x="16978610" y="6106860"/>
              <a:ext cx="41922" cy="28609"/>
            </a:xfrm>
            <a:custGeom>
              <a:avLst/>
              <a:gdLst/>
              <a:ahLst/>
              <a:cxnLst>
                <a:cxn ang="0">
                  <a:pos x="wd2" y="hd2"/>
                </a:cxn>
                <a:cxn ang="5400000">
                  <a:pos x="wd2" y="hd2"/>
                </a:cxn>
                <a:cxn ang="10800000">
                  <a:pos x="wd2" y="hd2"/>
                </a:cxn>
                <a:cxn ang="16200000">
                  <a:pos x="wd2" y="hd2"/>
                </a:cxn>
              </a:cxnLst>
              <a:rect l="0" t="0" r="r" b="b"/>
              <a:pathLst>
                <a:path w="12559" h="14020" fill="norm" stroke="1"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5" name="Shape 345"/>
            <p:cNvSpPr/>
            <p:nvPr/>
          </p:nvSpPr>
          <p:spPr>
            <a:xfrm>
              <a:off x="16981982" y="6130145"/>
              <a:ext cx="150625" cy="232559"/>
            </a:xfrm>
            <a:custGeom>
              <a:avLst/>
              <a:gdLst/>
              <a:ahLst/>
              <a:cxnLst>
                <a:cxn ang="0">
                  <a:pos x="wd2" y="hd2"/>
                </a:cxn>
                <a:cxn ang="5400000">
                  <a:pos x="wd2" y="hd2"/>
                </a:cxn>
                <a:cxn ang="10800000">
                  <a:pos x="wd2" y="hd2"/>
                </a:cxn>
                <a:cxn ang="16200000">
                  <a:pos x="wd2" y="hd2"/>
                </a:cxn>
              </a:cxnLst>
              <a:rect l="0" t="0" r="r" b="b"/>
              <a:pathLst>
                <a:path w="19811" h="20221" fill="norm" stroke="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6" name="Shape 346"/>
            <p:cNvSpPr/>
            <p:nvPr/>
          </p:nvSpPr>
          <p:spPr>
            <a:xfrm>
              <a:off x="16867164" y="6188314"/>
              <a:ext cx="111976" cy="110108"/>
            </a:xfrm>
            <a:custGeom>
              <a:avLst/>
              <a:gdLst/>
              <a:ahLst/>
              <a:cxnLst>
                <a:cxn ang="0">
                  <a:pos x="wd2" y="hd2"/>
                </a:cxn>
                <a:cxn ang="5400000">
                  <a:pos x="wd2" y="hd2"/>
                </a:cxn>
                <a:cxn ang="10800000">
                  <a:pos x="wd2" y="hd2"/>
                </a:cxn>
                <a:cxn ang="16200000">
                  <a:pos x="wd2" y="hd2"/>
                </a:cxn>
              </a:cxnLst>
              <a:rect l="0" t="0" r="r" b="b"/>
              <a:pathLst>
                <a:path w="17252" h="19787" fill="norm" stroke="1"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7" name="Shape 347"/>
            <p:cNvSpPr/>
            <p:nvPr/>
          </p:nvSpPr>
          <p:spPr>
            <a:xfrm>
              <a:off x="16582767" y="6062031"/>
              <a:ext cx="133353" cy="140233"/>
            </a:xfrm>
            <a:custGeom>
              <a:avLst/>
              <a:gdLst/>
              <a:ahLst/>
              <a:cxnLst>
                <a:cxn ang="0">
                  <a:pos x="wd2" y="hd2"/>
                </a:cxn>
                <a:cxn ang="5400000">
                  <a:pos x="wd2" y="hd2"/>
                </a:cxn>
                <a:cxn ang="10800000">
                  <a:pos x="wd2" y="hd2"/>
                </a:cxn>
                <a:cxn ang="16200000">
                  <a:pos x="wd2" y="hd2"/>
                </a:cxn>
              </a:cxnLst>
              <a:rect l="0" t="0" r="r" b="b"/>
              <a:pathLst>
                <a:path w="20546" h="21600" fill="norm" stroke="1"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8" name="Shape 348"/>
            <p:cNvSpPr/>
            <p:nvPr/>
          </p:nvSpPr>
          <p:spPr>
            <a:xfrm>
              <a:off x="16995342" y="5885740"/>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0" y="21600"/>
                  </a:moveTo>
                  <a:cubicBezTo>
                    <a:pt x="10800" y="21600"/>
                    <a:pt x="21600" y="0"/>
                    <a:pt x="10800" y="0"/>
                  </a:cubicBezTo>
                  <a:cubicBezTo>
                    <a:pt x="0" y="0"/>
                    <a:pt x="0" y="21600"/>
                    <a:pt x="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49" name="Shape 349"/>
            <p:cNvSpPr/>
            <p:nvPr/>
          </p:nvSpPr>
          <p:spPr>
            <a:xfrm>
              <a:off x="15306709" y="6378348"/>
              <a:ext cx="634728" cy="666760"/>
            </a:xfrm>
            <a:custGeom>
              <a:avLst/>
              <a:gdLst/>
              <a:ahLst/>
              <a:cxnLst>
                <a:cxn ang="0">
                  <a:pos x="wd2" y="hd2"/>
                </a:cxn>
                <a:cxn ang="5400000">
                  <a:pos x="wd2" y="hd2"/>
                </a:cxn>
                <a:cxn ang="10800000">
                  <a:pos x="wd2" y="hd2"/>
                </a:cxn>
                <a:cxn ang="16200000">
                  <a:pos x="wd2" y="hd2"/>
                </a:cxn>
              </a:cxnLst>
              <a:rect l="0" t="0" r="r" b="b"/>
              <a:pathLst>
                <a:path w="20870" h="21021" fill="norm" stroke="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0" name="Shape 350"/>
            <p:cNvSpPr/>
            <p:nvPr/>
          </p:nvSpPr>
          <p:spPr>
            <a:xfrm>
              <a:off x="15418723" y="6614948"/>
              <a:ext cx="40888" cy="49996"/>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1" name="Shape 351"/>
            <p:cNvSpPr/>
            <p:nvPr/>
          </p:nvSpPr>
          <p:spPr>
            <a:xfrm>
              <a:off x="15502205" y="6755181"/>
              <a:ext cx="38163" cy="49995"/>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2" name="Shape 352"/>
            <p:cNvSpPr/>
            <p:nvPr/>
          </p:nvSpPr>
          <p:spPr>
            <a:xfrm>
              <a:off x="15889800" y="6798541"/>
              <a:ext cx="84118" cy="76835"/>
            </a:xfrm>
            <a:custGeom>
              <a:avLst/>
              <a:gdLst/>
              <a:ahLst/>
              <a:cxnLst>
                <a:cxn ang="0">
                  <a:pos x="wd2" y="hd2"/>
                </a:cxn>
                <a:cxn ang="5400000">
                  <a:pos x="wd2" y="hd2"/>
                </a:cxn>
                <a:cxn ang="10800000">
                  <a:pos x="wd2" y="hd2"/>
                </a:cxn>
                <a:cxn ang="16200000">
                  <a:pos x="wd2" y="hd2"/>
                </a:cxn>
              </a:cxnLst>
              <a:rect l="0" t="0" r="r" b="b"/>
              <a:pathLst>
                <a:path w="21600" h="19725" fill="norm" stroke="1"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3" name="Shape 353"/>
            <p:cNvSpPr/>
            <p:nvPr/>
          </p:nvSpPr>
          <p:spPr>
            <a:xfrm>
              <a:off x="16027493" y="6851339"/>
              <a:ext cx="33048" cy="37953"/>
            </a:xfrm>
            <a:custGeom>
              <a:avLst/>
              <a:gdLst/>
              <a:ahLst/>
              <a:cxnLst>
                <a:cxn ang="0">
                  <a:pos x="wd2" y="hd2"/>
                </a:cxn>
                <a:cxn ang="5400000">
                  <a:pos x="wd2" y="hd2"/>
                </a:cxn>
                <a:cxn ang="10800000">
                  <a:pos x="wd2" y="hd2"/>
                </a:cxn>
                <a:cxn ang="16200000">
                  <a:pos x="wd2" y="hd2"/>
                </a:cxn>
              </a:cxnLst>
              <a:rect l="0" t="0" r="r" b="b"/>
              <a:pathLst>
                <a:path w="16200" h="18600" fill="norm" stroke="1"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4" name="Shape 354"/>
            <p:cNvSpPr/>
            <p:nvPr/>
          </p:nvSpPr>
          <p:spPr>
            <a:xfrm>
              <a:off x="15901813" y="7051669"/>
              <a:ext cx="532205" cy="163233"/>
            </a:xfrm>
            <a:custGeom>
              <a:avLst/>
              <a:gdLst/>
              <a:ahLst/>
              <a:cxnLst>
                <a:cxn ang="0">
                  <a:pos x="wd2" y="hd2"/>
                </a:cxn>
                <a:cxn ang="5400000">
                  <a:pos x="wd2" y="hd2"/>
                </a:cxn>
                <a:cxn ang="10800000">
                  <a:pos x="wd2" y="hd2"/>
                </a:cxn>
                <a:cxn ang="16200000">
                  <a:pos x="wd2" y="hd2"/>
                </a:cxn>
              </a:cxnLst>
              <a:rect l="0" t="0" r="r" b="b"/>
              <a:pathLst>
                <a:path w="21258" h="20000" fill="norm" stroke="1"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5" name="Shape 355"/>
            <p:cNvSpPr/>
            <p:nvPr/>
          </p:nvSpPr>
          <p:spPr>
            <a:xfrm>
              <a:off x="16328378" y="7104484"/>
              <a:ext cx="66126" cy="27316"/>
            </a:xfrm>
            <a:custGeom>
              <a:avLst/>
              <a:gdLst/>
              <a:ahLst/>
              <a:cxnLst>
                <a:cxn ang="0">
                  <a:pos x="wd2" y="hd2"/>
                </a:cxn>
                <a:cxn ang="5400000">
                  <a:pos x="wd2" y="hd2"/>
                </a:cxn>
                <a:cxn ang="10800000">
                  <a:pos x="wd2" y="hd2"/>
                </a:cxn>
                <a:cxn ang="16200000">
                  <a:pos x="wd2" y="hd2"/>
                </a:cxn>
              </a:cxnLst>
              <a:rect l="0" t="0" r="r" b="b"/>
              <a:pathLst>
                <a:path w="15503" h="16362" fill="norm" stroke="1"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6" name="Shape 356"/>
            <p:cNvSpPr/>
            <p:nvPr/>
          </p:nvSpPr>
          <p:spPr>
            <a:xfrm>
              <a:off x="16439294" y="7179880"/>
              <a:ext cx="50060" cy="48081"/>
            </a:xfrm>
            <a:custGeom>
              <a:avLst/>
              <a:gdLst/>
              <a:ahLst/>
              <a:cxnLst>
                <a:cxn ang="0">
                  <a:pos x="wd2" y="hd2"/>
                </a:cxn>
                <a:cxn ang="5400000">
                  <a:pos x="wd2" y="hd2"/>
                </a:cxn>
                <a:cxn ang="10800000">
                  <a:pos x="wd2" y="hd2"/>
                </a:cxn>
                <a:cxn ang="16200000">
                  <a:pos x="wd2" y="hd2"/>
                </a:cxn>
              </a:cxnLst>
              <a:rect l="0" t="0" r="r" b="b"/>
              <a:pathLst>
                <a:path w="14997" h="21600" fill="norm" stroke="1"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7" name="Shape 357"/>
            <p:cNvSpPr/>
            <p:nvPr/>
          </p:nvSpPr>
          <p:spPr>
            <a:xfrm>
              <a:off x="16510730" y="7191898"/>
              <a:ext cx="41773" cy="29382"/>
            </a:xfrm>
            <a:custGeom>
              <a:avLst/>
              <a:gdLst/>
              <a:ahLst/>
              <a:cxnLst>
                <a:cxn ang="0">
                  <a:pos x="wd2" y="hd2"/>
                </a:cxn>
                <a:cxn ang="5400000">
                  <a:pos x="wd2" y="hd2"/>
                </a:cxn>
                <a:cxn ang="10800000">
                  <a:pos x="wd2" y="hd2"/>
                </a:cxn>
                <a:cxn ang="16200000">
                  <a:pos x="wd2" y="hd2"/>
                </a:cxn>
              </a:cxnLst>
              <a:rect l="0" t="0" r="r" b="b"/>
              <a:pathLst>
                <a:path w="16090" h="17600" fill="norm" stroke="1"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8" name="Shape 358"/>
            <p:cNvSpPr/>
            <p:nvPr/>
          </p:nvSpPr>
          <p:spPr>
            <a:xfrm>
              <a:off x="16556871" y="7194903"/>
              <a:ext cx="65309" cy="45076"/>
            </a:xfrm>
            <a:custGeom>
              <a:avLst/>
              <a:gdLst/>
              <a:ahLst/>
              <a:cxnLst>
                <a:cxn ang="0">
                  <a:pos x="wd2" y="hd2"/>
                </a:cxn>
                <a:cxn ang="5400000">
                  <a:pos x="wd2" y="hd2"/>
                </a:cxn>
                <a:cxn ang="10800000">
                  <a:pos x="wd2" y="hd2"/>
                </a:cxn>
                <a:cxn ang="16200000">
                  <a:pos x="wd2" y="hd2"/>
                </a:cxn>
              </a:cxnLst>
              <a:rect l="0" t="0" r="r" b="b"/>
              <a:pathLst>
                <a:path w="16770" h="20250" fill="norm" stroke="1"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59" name="Shape 359"/>
            <p:cNvSpPr/>
            <p:nvPr/>
          </p:nvSpPr>
          <p:spPr>
            <a:xfrm>
              <a:off x="16606798" y="7179880"/>
              <a:ext cx="93130" cy="53061"/>
            </a:xfrm>
            <a:custGeom>
              <a:avLst/>
              <a:gdLst/>
              <a:ahLst/>
              <a:cxnLst>
                <a:cxn ang="0">
                  <a:pos x="wd2" y="hd2"/>
                </a:cxn>
                <a:cxn ang="5400000">
                  <a:pos x="wd2" y="hd2"/>
                </a:cxn>
                <a:cxn ang="10800000">
                  <a:pos x="wd2" y="hd2"/>
                </a:cxn>
                <a:cxn ang="16200000">
                  <a:pos x="wd2" y="hd2"/>
                </a:cxn>
              </a:cxnLst>
              <a:rect l="0" t="0" r="r" b="b"/>
              <a:pathLst>
                <a:path w="20925" h="19069" fill="norm" stroke="1"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0" name="Shape 360"/>
            <p:cNvSpPr/>
            <p:nvPr/>
          </p:nvSpPr>
          <p:spPr>
            <a:xfrm>
              <a:off x="16734980" y="7191898"/>
              <a:ext cx="144201" cy="34725"/>
            </a:xfrm>
            <a:custGeom>
              <a:avLst/>
              <a:gdLst/>
              <a:ahLst/>
              <a:cxnLst>
                <a:cxn ang="0">
                  <a:pos x="wd2" y="hd2"/>
                </a:cxn>
                <a:cxn ang="5400000">
                  <a:pos x="wd2" y="hd2"/>
                </a:cxn>
                <a:cxn ang="10800000">
                  <a:pos x="wd2" y="hd2"/>
                </a:cxn>
                <a:cxn ang="16200000">
                  <a:pos x="wd2" y="hd2"/>
                </a:cxn>
              </a:cxnLst>
              <a:rect l="0" t="0" r="r" b="b"/>
              <a:pathLst>
                <a:path w="21600" h="15600" fill="norm" stroke="1"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1" name="Shape 361"/>
            <p:cNvSpPr/>
            <p:nvPr/>
          </p:nvSpPr>
          <p:spPr>
            <a:xfrm>
              <a:off x="16690917" y="7260012"/>
              <a:ext cx="99737" cy="52985"/>
            </a:xfrm>
            <a:custGeom>
              <a:avLst/>
              <a:gdLst/>
              <a:ahLst/>
              <a:cxnLst>
                <a:cxn ang="0">
                  <a:pos x="wd2" y="hd2"/>
                </a:cxn>
                <a:cxn ang="5400000">
                  <a:pos x="wd2" y="hd2"/>
                </a:cxn>
                <a:cxn ang="10800000">
                  <a:pos x="wd2" y="hd2"/>
                </a:cxn>
                <a:cxn ang="16200000">
                  <a:pos x="wd2" y="hd2"/>
                </a:cxn>
              </a:cxnLst>
              <a:rect l="0" t="0" r="r" b="b"/>
              <a:pathLst>
                <a:path w="16807" h="15869" fill="norm" stroke="1" extrusionOk="0">
                  <a:moveTo>
                    <a:pt x="0" y="0"/>
                  </a:moveTo>
                  <a:cubicBezTo>
                    <a:pt x="1964" y="0"/>
                    <a:pt x="13745" y="21600"/>
                    <a:pt x="15709" y="14400"/>
                  </a:cubicBezTo>
                  <a:cubicBezTo>
                    <a:pt x="21600" y="3600"/>
                    <a:pt x="1964"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2" name="Shape 362"/>
            <p:cNvSpPr/>
            <p:nvPr/>
          </p:nvSpPr>
          <p:spPr>
            <a:xfrm>
              <a:off x="17113766" y="6883391"/>
              <a:ext cx="46883" cy="41403"/>
            </a:xfrm>
            <a:custGeom>
              <a:avLst/>
              <a:gdLst/>
              <a:ahLst/>
              <a:cxnLst>
                <a:cxn ang="0">
                  <a:pos x="wd2" y="hd2"/>
                </a:cxn>
                <a:cxn ang="5400000">
                  <a:pos x="wd2" y="hd2"/>
                </a:cxn>
                <a:cxn ang="10800000">
                  <a:pos x="wd2" y="hd2"/>
                </a:cxn>
                <a:cxn ang="16200000">
                  <a:pos x="wd2" y="hd2"/>
                </a:cxn>
              </a:cxnLst>
              <a:rect l="0" t="0" r="r" b="b"/>
              <a:pathLst>
                <a:path w="14046" h="18600" fill="norm" stroke="1"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3" name="Shape 363"/>
            <p:cNvSpPr/>
            <p:nvPr/>
          </p:nvSpPr>
          <p:spPr>
            <a:xfrm>
              <a:off x="17226539" y="6875379"/>
              <a:ext cx="169363" cy="56094"/>
            </a:xfrm>
            <a:custGeom>
              <a:avLst/>
              <a:gdLst/>
              <a:ahLst/>
              <a:cxnLst>
                <a:cxn ang="0">
                  <a:pos x="wd2" y="hd2"/>
                </a:cxn>
                <a:cxn ang="5400000">
                  <a:pos x="wd2" y="hd2"/>
                </a:cxn>
                <a:cxn ang="10800000">
                  <a:pos x="wd2" y="hd2"/>
                </a:cxn>
                <a:cxn ang="16200000">
                  <a:pos x="wd2" y="hd2"/>
                </a:cxn>
              </a:cxnLst>
              <a:rect l="0" t="0" r="r" b="b"/>
              <a:pathLst>
                <a:path w="20756" h="21600" fill="norm" stroke="1"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4" name="Shape 364"/>
            <p:cNvSpPr/>
            <p:nvPr/>
          </p:nvSpPr>
          <p:spPr>
            <a:xfrm>
              <a:off x="16682938" y="6612828"/>
              <a:ext cx="372489" cy="414799"/>
            </a:xfrm>
            <a:custGeom>
              <a:avLst/>
              <a:gdLst/>
              <a:ahLst/>
              <a:cxnLst>
                <a:cxn ang="0">
                  <a:pos x="wd2" y="hd2"/>
                </a:cxn>
                <a:cxn ang="5400000">
                  <a:pos x="wd2" y="hd2"/>
                </a:cxn>
                <a:cxn ang="10800000">
                  <a:pos x="wd2" y="hd2"/>
                </a:cxn>
                <a:cxn ang="16200000">
                  <a:pos x="wd2" y="hd2"/>
                </a:cxn>
              </a:cxnLst>
              <a:rect l="0" t="0" r="r" b="b"/>
              <a:pathLst>
                <a:path w="21368" h="21096" fill="norm" stroke="1"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5" name="Shape 365"/>
            <p:cNvSpPr/>
            <p:nvPr/>
          </p:nvSpPr>
          <p:spPr>
            <a:xfrm>
              <a:off x="17183602" y="6578884"/>
              <a:ext cx="83751" cy="176291"/>
            </a:xfrm>
            <a:custGeom>
              <a:avLst/>
              <a:gdLst/>
              <a:ahLst/>
              <a:cxnLst>
                <a:cxn ang="0">
                  <a:pos x="wd2" y="hd2"/>
                </a:cxn>
                <a:cxn ang="5400000">
                  <a:pos x="wd2" y="hd2"/>
                </a:cxn>
                <a:cxn ang="10800000">
                  <a:pos x="wd2" y="hd2"/>
                </a:cxn>
                <a:cxn ang="16200000">
                  <a:pos x="wd2" y="hd2"/>
                </a:cxn>
              </a:cxnLst>
              <a:rect l="0" t="0" r="r" b="b"/>
              <a:pathLst>
                <a:path w="19636" h="21600" fill="norm" stroke="1"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6" name="Shape 366"/>
            <p:cNvSpPr/>
            <p:nvPr/>
          </p:nvSpPr>
          <p:spPr>
            <a:xfrm>
              <a:off x="17237930" y="6554847"/>
              <a:ext cx="19531" cy="24041"/>
            </a:xfrm>
            <a:custGeom>
              <a:avLst/>
              <a:gdLst/>
              <a:ahLst/>
              <a:cxnLst>
                <a:cxn ang="0">
                  <a:pos x="wd2" y="hd2"/>
                </a:cxn>
                <a:cxn ang="5400000">
                  <a:pos x="wd2" y="hd2"/>
                </a:cxn>
                <a:cxn ang="10800000">
                  <a:pos x="wd2" y="hd2"/>
                </a:cxn>
                <a:cxn ang="16200000">
                  <a:pos x="wd2" y="hd2"/>
                </a:cxn>
              </a:cxnLst>
              <a:rect l="0" t="0" r="r" b="b"/>
              <a:pathLst>
                <a:path w="13165" h="21600" fill="norm" stroke="1" extrusionOk="0">
                  <a:moveTo>
                    <a:pt x="2982" y="21600"/>
                  </a:moveTo>
                  <a:cubicBezTo>
                    <a:pt x="-4218" y="21600"/>
                    <a:pt x="2982" y="0"/>
                    <a:pt x="10182" y="0"/>
                  </a:cubicBezTo>
                  <a:cubicBezTo>
                    <a:pt x="17382" y="0"/>
                    <a:pt x="10182" y="21600"/>
                    <a:pt x="298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7" name="Shape 367"/>
            <p:cNvSpPr/>
            <p:nvPr/>
          </p:nvSpPr>
          <p:spPr>
            <a:xfrm>
              <a:off x="17359852" y="6710103"/>
              <a:ext cx="56079" cy="14359"/>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8" name="Shape 368"/>
            <p:cNvSpPr/>
            <p:nvPr/>
          </p:nvSpPr>
          <p:spPr>
            <a:xfrm>
              <a:off x="17380303" y="6727860"/>
              <a:ext cx="204461" cy="116799"/>
            </a:xfrm>
            <a:custGeom>
              <a:avLst/>
              <a:gdLst/>
              <a:ahLst/>
              <a:cxnLst>
                <a:cxn ang="0">
                  <a:pos x="wd2" y="hd2"/>
                </a:cxn>
                <a:cxn ang="5400000">
                  <a:pos x="wd2" y="hd2"/>
                </a:cxn>
                <a:cxn ang="10800000">
                  <a:pos x="wd2" y="hd2"/>
                </a:cxn>
                <a:cxn ang="16200000">
                  <a:pos x="wd2" y="hd2"/>
                </a:cxn>
              </a:cxnLst>
              <a:rect l="0" t="0" r="r" b="b"/>
              <a:pathLst>
                <a:path w="20046" h="19081" fill="norm" stroke="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69" name="Shape 369"/>
            <p:cNvSpPr/>
            <p:nvPr/>
          </p:nvSpPr>
          <p:spPr>
            <a:xfrm>
              <a:off x="18417325" y="6960671"/>
              <a:ext cx="234574" cy="115748"/>
            </a:xfrm>
            <a:custGeom>
              <a:avLst/>
              <a:gdLst/>
              <a:ahLst/>
              <a:cxnLst>
                <a:cxn ang="0">
                  <a:pos x="wd2" y="hd2"/>
                </a:cxn>
                <a:cxn ang="5400000">
                  <a:pos x="wd2" y="hd2"/>
                </a:cxn>
                <a:cxn ang="10800000">
                  <a:pos x="wd2" y="hd2"/>
                </a:cxn>
                <a:cxn ang="16200000">
                  <a:pos x="wd2" y="hd2"/>
                </a:cxn>
              </a:cxnLst>
              <a:rect l="0" t="0" r="r" b="b"/>
              <a:pathLst>
                <a:path w="20737" h="17829" fill="norm" stroke="1"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0" name="Shape 370"/>
            <p:cNvSpPr/>
            <p:nvPr/>
          </p:nvSpPr>
          <p:spPr>
            <a:xfrm>
              <a:off x="18778049" y="7015607"/>
              <a:ext cx="86672" cy="99763"/>
            </a:xfrm>
            <a:custGeom>
              <a:avLst/>
              <a:gdLst/>
              <a:ahLst/>
              <a:cxnLst>
                <a:cxn ang="0">
                  <a:pos x="wd2" y="hd2"/>
                </a:cxn>
                <a:cxn ang="5400000">
                  <a:pos x="wd2" y="hd2"/>
                </a:cxn>
                <a:cxn ang="10800000">
                  <a:pos x="wd2" y="hd2"/>
                </a:cxn>
                <a:cxn ang="16200000">
                  <a:pos x="wd2" y="hd2"/>
                </a:cxn>
              </a:cxnLst>
              <a:rect l="0" t="0" r="r" b="b"/>
              <a:pathLst>
                <a:path w="17976" h="16807" fill="norm" stroke="1"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1" name="Shape 371"/>
            <p:cNvSpPr/>
            <p:nvPr/>
          </p:nvSpPr>
          <p:spPr>
            <a:xfrm>
              <a:off x="19084314" y="7265303"/>
              <a:ext cx="58021" cy="40102"/>
            </a:xfrm>
            <a:custGeom>
              <a:avLst/>
              <a:gdLst/>
              <a:ahLst/>
              <a:cxnLst>
                <a:cxn ang="0">
                  <a:pos x="wd2" y="hd2"/>
                </a:cxn>
                <a:cxn ang="5400000">
                  <a:pos x="wd2" y="hd2"/>
                </a:cxn>
                <a:cxn ang="10800000">
                  <a:pos x="wd2" y="hd2"/>
                </a:cxn>
                <a:cxn ang="16200000">
                  <a:pos x="wd2" y="hd2"/>
                </a:cxn>
              </a:cxnLst>
              <a:rect l="0" t="0" r="r" b="b"/>
              <a:pathLst>
                <a:path w="18405" h="12717" fill="norm" stroke="1"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2" name="Shape 372"/>
            <p:cNvSpPr/>
            <p:nvPr/>
          </p:nvSpPr>
          <p:spPr>
            <a:xfrm>
              <a:off x="19002140" y="7154260"/>
              <a:ext cx="98664" cy="61679"/>
            </a:xfrm>
            <a:custGeom>
              <a:avLst/>
              <a:gdLst/>
              <a:ahLst/>
              <a:cxnLst>
                <a:cxn ang="0">
                  <a:pos x="wd2" y="hd2"/>
                </a:cxn>
                <a:cxn ang="5400000">
                  <a:pos x="wd2" y="hd2"/>
                </a:cxn>
                <a:cxn ang="10800000">
                  <a:pos x="wd2" y="hd2"/>
                </a:cxn>
                <a:cxn ang="16200000">
                  <a:pos x="wd2" y="hd2"/>
                </a:cxn>
              </a:cxnLst>
              <a:rect l="0" t="0" r="r" b="b"/>
              <a:pathLst>
                <a:path w="19705" h="18473" fill="norm" stroke="1"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3" name="Shape 373"/>
            <p:cNvSpPr/>
            <p:nvPr/>
          </p:nvSpPr>
          <p:spPr>
            <a:xfrm>
              <a:off x="18897995" y="7095740"/>
              <a:ext cx="48068" cy="49995"/>
            </a:xfrm>
            <a:custGeom>
              <a:avLst/>
              <a:gdLst/>
              <a:ahLst/>
              <a:cxnLst>
                <a:cxn ang="0">
                  <a:pos x="wd2" y="hd2"/>
                </a:cxn>
                <a:cxn ang="5400000">
                  <a:pos x="wd2" y="hd2"/>
                </a:cxn>
                <a:cxn ang="10800000">
                  <a:pos x="wd2" y="hd2"/>
                </a:cxn>
                <a:cxn ang="16200000">
                  <a:pos x="wd2" y="hd2"/>
                </a:cxn>
              </a:cxnLst>
              <a:rect l="0" t="0" r="r" b="b"/>
              <a:pathLst>
                <a:path w="21600" h="17968" fill="norm" stroke="1" extrusionOk="0">
                  <a:moveTo>
                    <a:pt x="21600" y="17280"/>
                  </a:moveTo>
                  <a:cubicBezTo>
                    <a:pt x="21600" y="8640"/>
                    <a:pt x="0" y="0"/>
                    <a:pt x="0" y="0"/>
                  </a:cubicBezTo>
                  <a:cubicBezTo>
                    <a:pt x="0" y="4320"/>
                    <a:pt x="21600" y="21600"/>
                    <a:pt x="2160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4" name="Shape 374"/>
            <p:cNvSpPr/>
            <p:nvPr/>
          </p:nvSpPr>
          <p:spPr>
            <a:xfrm>
              <a:off x="19350066" y="7921106"/>
              <a:ext cx="157670" cy="129239"/>
            </a:xfrm>
            <a:custGeom>
              <a:avLst/>
              <a:gdLst/>
              <a:ahLst/>
              <a:cxnLst>
                <a:cxn ang="0">
                  <a:pos x="wd2" y="hd2"/>
                </a:cxn>
                <a:cxn ang="5400000">
                  <a:pos x="wd2" y="hd2"/>
                </a:cxn>
                <a:cxn ang="10800000">
                  <a:pos x="wd2" y="hd2"/>
                </a:cxn>
                <a:cxn ang="16200000">
                  <a:pos x="wd2" y="hd2"/>
                </a:cxn>
              </a:cxnLst>
              <a:rect l="0" t="0" r="r" b="b"/>
              <a:pathLst>
                <a:path w="18090" h="19907" fill="norm" stroke="1" extrusionOk="0">
                  <a:moveTo>
                    <a:pt x="18016" y="19800"/>
                  </a:moveTo>
                  <a:cubicBezTo>
                    <a:pt x="19366" y="21600"/>
                    <a:pt x="1816" y="0"/>
                    <a:pt x="466" y="0"/>
                  </a:cubicBezTo>
                  <a:cubicBezTo>
                    <a:pt x="-2234" y="0"/>
                    <a:pt x="7216" y="16200"/>
                    <a:pt x="18016" y="19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5" name="Shape 375"/>
            <p:cNvSpPr/>
            <p:nvPr/>
          </p:nvSpPr>
          <p:spPr>
            <a:xfrm>
              <a:off x="19835300" y="8814584"/>
              <a:ext cx="132186" cy="164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6" name="Shape 376"/>
            <p:cNvSpPr/>
            <p:nvPr/>
          </p:nvSpPr>
          <p:spPr>
            <a:xfrm>
              <a:off x="19906887" y="8966837"/>
              <a:ext cx="268888" cy="338763"/>
            </a:xfrm>
            <a:custGeom>
              <a:avLst/>
              <a:gdLst/>
              <a:ahLst/>
              <a:cxnLst>
                <a:cxn ang="0">
                  <a:pos x="wd2" y="hd2"/>
                </a:cxn>
                <a:cxn ang="5400000">
                  <a:pos x="wd2" y="hd2"/>
                </a:cxn>
                <a:cxn ang="10800000">
                  <a:pos x="wd2" y="hd2"/>
                </a:cxn>
                <a:cxn ang="16200000">
                  <a:pos x="wd2" y="hd2"/>
                </a:cxn>
              </a:cxnLst>
              <a:rect l="0" t="0" r="r" b="b"/>
              <a:pathLst>
                <a:path w="19079" h="20520" fill="norm" stroke="1"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7" name="Shape 377"/>
            <p:cNvSpPr/>
            <p:nvPr/>
          </p:nvSpPr>
          <p:spPr>
            <a:xfrm>
              <a:off x="19477714" y="9237181"/>
              <a:ext cx="445222" cy="430162"/>
            </a:xfrm>
            <a:custGeom>
              <a:avLst/>
              <a:gdLst/>
              <a:ahLst/>
              <a:cxnLst>
                <a:cxn ang="0">
                  <a:pos x="wd2" y="hd2"/>
                </a:cxn>
                <a:cxn ang="5400000">
                  <a:pos x="wd2" y="hd2"/>
                </a:cxn>
                <a:cxn ang="10800000">
                  <a:pos x="wd2" y="hd2"/>
                </a:cxn>
                <a:cxn ang="16200000">
                  <a:pos x="wd2" y="hd2"/>
                </a:cxn>
              </a:cxnLst>
              <a:rect l="0" t="0" r="r" b="b"/>
              <a:pathLst>
                <a:path w="20877" h="20706" fill="norm" stroke="1"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8" name="Shape 378"/>
            <p:cNvSpPr/>
            <p:nvPr/>
          </p:nvSpPr>
          <p:spPr>
            <a:xfrm>
              <a:off x="19542893" y="9676013"/>
              <a:ext cx="24036" cy="24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79" name="Shape 379"/>
            <p:cNvSpPr/>
            <p:nvPr/>
          </p:nvSpPr>
          <p:spPr>
            <a:xfrm>
              <a:off x="18193013" y="9249766"/>
              <a:ext cx="214399" cy="201877"/>
            </a:xfrm>
            <a:custGeom>
              <a:avLst/>
              <a:gdLst/>
              <a:ahLst/>
              <a:cxnLst>
                <a:cxn ang="0">
                  <a:pos x="wd2" y="hd2"/>
                </a:cxn>
                <a:cxn ang="5400000">
                  <a:pos x="wd2" y="hd2"/>
                </a:cxn>
                <a:cxn ang="10800000">
                  <a:pos x="wd2" y="hd2"/>
                </a:cxn>
                <a:cxn ang="16200000">
                  <a:pos x="wd2" y="hd2"/>
                </a:cxn>
              </a:cxnLst>
              <a:rect l="0" t="0" r="r" b="b"/>
              <a:pathLst>
                <a:path w="20645" h="20534" fill="norm" stroke="1"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0" name="Shape 380"/>
            <p:cNvSpPr/>
            <p:nvPr/>
          </p:nvSpPr>
          <p:spPr>
            <a:xfrm>
              <a:off x="18378822" y="9179190"/>
              <a:ext cx="26486" cy="49995"/>
            </a:xfrm>
            <a:custGeom>
              <a:avLst/>
              <a:gdLst/>
              <a:ahLst/>
              <a:cxnLst>
                <a:cxn ang="0">
                  <a:pos x="wd2" y="hd2"/>
                </a:cxn>
                <a:cxn ang="5400000">
                  <a:pos x="wd2" y="hd2"/>
                </a:cxn>
                <a:cxn ang="10800000">
                  <a:pos x="wd2" y="hd2"/>
                </a:cxn>
                <a:cxn ang="16200000">
                  <a:pos x="wd2" y="hd2"/>
                </a:cxn>
              </a:cxnLst>
              <a:rect l="0" t="0" r="r" b="b"/>
              <a:pathLst>
                <a:path w="15869" h="17968" fill="norm" stroke="1" extrusionOk="0">
                  <a:moveTo>
                    <a:pt x="15869" y="17280"/>
                  </a:moveTo>
                  <a:cubicBezTo>
                    <a:pt x="15869" y="21600"/>
                    <a:pt x="-5731" y="4320"/>
                    <a:pt x="1469" y="0"/>
                  </a:cubicBezTo>
                  <a:cubicBezTo>
                    <a:pt x="8669" y="0"/>
                    <a:pt x="15869" y="4320"/>
                    <a:pt x="1586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1" name="Shape 381"/>
            <p:cNvSpPr/>
            <p:nvPr/>
          </p:nvSpPr>
          <p:spPr>
            <a:xfrm>
              <a:off x="18135933" y="9179190"/>
              <a:ext cx="18027" cy="24041"/>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2" name="Shape 382"/>
            <p:cNvSpPr/>
            <p:nvPr/>
          </p:nvSpPr>
          <p:spPr>
            <a:xfrm>
              <a:off x="14471822" y="6130145"/>
              <a:ext cx="115230" cy="212354"/>
            </a:xfrm>
            <a:custGeom>
              <a:avLst/>
              <a:gdLst/>
              <a:ahLst/>
              <a:cxnLst>
                <a:cxn ang="0">
                  <a:pos x="wd2" y="hd2"/>
                </a:cxn>
                <a:cxn ang="5400000">
                  <a:pos x="wd2" y="hd2"/>
                </a:cxn>
                <a:cxn ang="10800000">
                  <a:pos x="wd2" y="hd2"/>
                </a:cxn>
                <a:cxn ang="16200000">
                  <a:pos x="wd2" y="hd2"/>
                </a:cxn>
              </a:cxnLst>
              <a:rect l="0" t="0" r="r" b="b"/>
              <a:pathLst>
                <a:path w="19418" h="21600" fill="norm" stroke="1"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3" name="Shape 383"/>
            <p:cNvSpPr/>
            <p:nvPr/>
          </p:nvSpPr>
          <p:spPr>
            <a:xfrm>
              <a:off x="12308806" y="7404254"/>
              <a:ext cx="424592" cy="815491"/>
            </a:xfrm>
            <a:custGeom>
              <a:avLst/>
              <a:gdLst/>
              <a:ahLst/>
              <a:cxnLst>
                <a:cxn ang="0">
                  <a:pos x="wd2" y="hd2"/>
                </a:cxn>
                <a:cxn ang="5400000">
                  <a:pos x="wd2" y="hd2"/>
                </a:cxn>
                <a:cxn ang="10800000">
                  <a:pos x="wd2" y="hd2"/>
                </a:cxn>
                <a:cxn ang="16200000">
                  <a:pos x="wd2" y="hd2"/>
                </a:cxn>
              </a:cxnLst>
              <a:rect l="0" t="0" r="r" b="b"/>
              <a:pathLst>
                <a:path w="21600" h="21446" fill="norm" stroke="1"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4" name="Shape 384"/>
            <p:cNvSpPr/>
            <p:nvPr/>
          </p:nvSpPr>
          <p:spPr>
            <a:xfrm>
              <a:off x="13258595" y="1646723"/>
              <a:ext cx="106367" cy="86558"/>
            </a:xfrm>
            <a:custGeom>
              <a:avLst/>
              <a:gdLst/>
              <a:ahLst/>
              <a:cxnLst>
                <a:cxn ang="0">
                  <a:pos x="wd2" y="hd2"/>
                </a:cxn>
                <a:cxn ang="5400000">
                  <a:pos x="wd2" y="hd2"/>
                </a:cxn>
                <a:cxn ang="10800000">
                  <a:pos x="wd2" y="hd2"/>
                </a:cxn>
                <a:cxn ang="16200000">
                  <a:pos x="wd2" y="hd2"/>
                </a:cxn>
              </a:cxnLst>
              <a:rect l="0" t="0" r="r" b="b"/>
              <a:pathLst>
                <a:path w="17925" h="19443" fill="norm" stroke="1"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5" name="Shape 385"/>
            <p:cNvSpPr/>
            <p:nvPr/>
          </p:nvSpPr>
          <p:spPr>
            <a:xfrm>
              <a:off x="12637262" y="1757574"/>
              <a:ext cx="121704" cy="77462"/>
            </a:xfrm>
            <a:custGeom>
              <a:avLst/>
              <a:gdLst/>
              <a:ahLst/>
              <a:cxnLst>
                <a:cxn ang="0">
                  <a:pos x="wd2" y="hd2"/>
                </a:cxn>
                <a:cxn ang="5400000">
                  <a:pos x="wd2" y="hd2"/>
                </a:cxn>
                <a:cxn ang="10800000">
                  <a:pos x="wd2" y="hd2"/>
                </a:cxn>
                <a:cxn ang="16200000">
                  <a:pos x="wd2" y="hd2"/>
                </a:cxn>
              </a:cxnLst>
              <a:rect l="0" t="0" r="r" b="b"/>
              <a:pathLst>
                <a:path w="20509" h="14400" fill="norm" stroke="1"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6" name="Shape 386"/>
            <p:cNvSpPr/>
            <p:nvPr/>
          </p:nvSpPr>
          <p:spPr>
            <a:xfrm>
              <a:off x="13927543" y="1321184"/>
              <a:ext cx="95653" cy="57098"/>
            </a:xfrm>
            <a:custGeom>
              <a:avLst/>
              <a:gdLst/>
              <a:ahLst/>
              <a:cxnLst>
                <a:cxn ang="0">
                  <a:pos x="wd2" y="hd2"/>
                </a:cxn>
                <a:cxn ang="5400000">
                  <a:pos x="wd2" y="hd2"/>
                </a:cxn>
                <a:cxn ang="10800000">
                  <a:pos x="wd2" y="hd2"/>
                </a:cxn>
                <a:cxn ang="16200000">
                  <a:pos x="wd2" y="hd2"/>
                </a:cxn>
              </a:cxnLst>
              <a:rect l="0" t="0" r="r" b="b"/>
              <a:pathLst>
                <a:path w="19838" h="20520" fill="norm" stroke="1"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7" name="Shape 387"/>
            <p:cNvSpPr/>
            <p:nvPr/>
          </p:nvSpPr>
          <p:spPr>
            <a:xfrm>
              <a:off x="16275601" y="1204792"/>
              <a:ext cx="97606" cy="53290"/>
            </a:xfrm>
            <a:custGeom>
              <a:avLst/>
              <a:gdLst/>
              <a:ahLst/>
              <a:cxnLst>
                <a:cxn ang="0">
                  <a:pos x="wd2" y="hd2"/>
                </a:cxn>
                <a:cxn ang="5400000">
                  <a:pos x="wd2" y="hd2"/>
                </a:cxn>
                <a:cxn ang="10800000">
                  <a:pos x="wd2" y="hd2"/>
                </a:cxn>
                <a:cxn ang="16200000">
                  <a:pos x="wd2" y="hd2"/>
                </a:cxn>
              </a:cxnLst>
              <a:rect l="0" t="0" r="r" b="b"/>
              <a:pathLst>
                <a:path w="18149" h="20520" fill="norm" stroke="1"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8" name="Shape 388"/>
            <p:cNvSpPr/>
            <p:nvPr/>
          </p:nvSpPr>
          <p:spPr>
            <a:xfrm>
              <a:off x="15080671" y="355589"/>
              <a:ext cx="72099" cy="18032"/>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89" name="Shape 389"/>
            <p:cNvSpPr/>
            <p:nvPr/>
          </p:nvSpPr>
          <p:spPr>
            <a:xfrm>
              <a:off x="14440188" y="1376354"/>
              <a:ext cx="44571" cy="37990"/>
            </a:xfrm>
            <a:custGeom>
              <a:avLst/>
              <a:gdLst/>
              <a:ahLst/>
              <a:cxnLst>
                <a:cxn ang="0">
                  <a:pos x="wd2" y="hd2"/>
                </a:cxn>
                <a:cxn ang="5400000">
                  <a:pos x="wd2" y="hd2"/>
                </a:cxn>
                <a:cxn ang="10800000">
                  <a:pos x="wd2" y="hd2"/>
                </a:cxn>
                <a:cxn ang="16200000">
                  <a:pos x="wd2" y="hd2"/>
                </a:cxn>
              </a:cxnLst>
              <a:rect l="0" t="0" r="r" b="b"/>
              <a:pathLst>
                <a:path w="14138" h="17067" fill="norm" stroke="1" extrusionOk="0">
                  <a:moveTo>
                    <a:pt x="12788" y="17067"/>
                  </a:moveTo>
                  <a:cubicBezTo>
                    <a:pt x="9188" y="17067"/>
                    <a:pt x="-5212" y="11667"/>
                    <a:pt x="1988" y="867"/>
                  </a:cubicBezTo>
                  <a:cubicBezTo>
                    <a:pt x="12788" y="-4533"/>
                    <a:pt x="16388" y="17067"/>
                    <a:pt x="12788"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0" name="Shape 390"/>
            <p:cNvSpPr/>
            <p:nvPr/>
          </p:nvSpPr>
          <p:spPr>
            <a:xfrm>
              <a:off x="10344952" y="3998894"/>
              <a:ext cx="54893" cy="110611"/>
            </a:xfrm>
            <a:custGeom>
              <a:avLst/>
              <a:gdLst/>
              <a:ahLst/>
              <a:cxnLst>
                <a:cxn ang="0">
                  <a:pos x="wd2" y="hd2"/>
                </a:cxn>
                <a:cxn ang="5400000">
                  <a:pos x="wd2" y="hd2"/>
                </a:cxn>
                <a:cxn ang="10800000">
                  <a:pos x="wd2" y="hd2"/>
                </a:cxn>
                <a:cxn ang="16200000">
                  <a:pos x="wd2" y="hd2"/>
                </a:cxn>
              </a:cxnLst>
              <a:rect l="0" t="0" r="r" b="b"/>
              <a:pathLst>
                <a:path w="17412" h="18635" fill="norm" stroke="1"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1" name="Shape 391"/>
            <p:cNvSpPr/>
            <p:nvPr/>
          </p:nvSpPr>
          <p:spPr>
            <a:xfrm>
              <a:off x="10314020" y="4122222"/>
              <a:ext cx="95468" cy="153982"/>
            </a:xfrm>
            <a:custGeom>
              <a:avLst/>
              <a:gdLst/>
              <a:ahLst/>
              <a:cxnLst>
                <a:cxn ang="0">
                  <a:pos x="wd2" y="hd2"/>
                </a:cxn>
                <a:cxn ang="5400000">
                  <a:pos x="wd2" y="hd2"/>
                </a:cxn>
                <a:cxn ang="10800000">
                  <a:pos x="wd2" y="hd2"/>
                </a:cxn>
                <a:cxn ang="16200000">
                  <a:pos x="wd2" y="hd2"/>
                </a:cxn>
              </a:cxnLst>
              <a:rect l="0" t="0" r="r" b="b"/>
              <a:pathLst>
                <a:path w="19800" h="18866" fill="norm" stroke="1"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2" name="Shape 392"/>
            <p:cNvSpPr/>
            <p:nvPr/>
          </p:nvSpPr>
          <p:spPr>
            <a:xfrm>
              <a:off x="10558365" y="4325602"/>
              <a:ext cx="178897" cy="96442"/>
            </a:xfrm>
            <a:custGeom>
              <a:avLst/>
              <a:gdLst/>
              <a:ahLst/>
              <a:cxnLst>
                <a:cxn ang="0">
                  <a:pos x="wd2" y="hd2"/>
                </a:cxn>
                <a:cxn ang="5400000">
                  <a:pos x="wd2" y="hd2"/>
                </a:cxn>
                <a:cxn ang="10800000">
                  <a:pos x="wd2" y="hd2"/>
                </a:cxn>
                <a:cxn ang="16200000">
                  <a:pos x="wd2" y="hd2"/>
                </a:cxn>
              </a:cxnLst>
              <a:rect l="0" t="0" r="r" b="b"/>
              <a:pathLst>
                <a:path w="20526" h="17928" fill="norm" stroke="1"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3" name="Shape 393"/>
            <p:cNvSpPr/>
            <p:nvPr/>
          </p:nvSpPr>
          <p:spPr>
            <a:xfrm>
              <a:off x="11692871" y="4491969"/>
              <a:ext cx="126933" cy="72584"/>
            </a:xfrm>
            <a:custGeom>
              <a:avLst/>
              <a:gdLst/>
              <a:ahLst/>
              <a:cxnLst>
                <a:cxn ang="0">
                  <a:pos x="wd2" y="hd2"/>
                </a:cxn>
                <a:cxn ang="5400000">
                  <a:pos x="wd2" y="hd2"/>
                </a:cxn>
                <a:cxn ang="10800000">
                  <a:pos x="wd2" y="hd2"/>
                </a:cxn>
                <a:cxn ang="16200000">
                  <a:pos x="wd2" y="hd2"/>
                </a:cxn>
              </a:cxnLst>
              <a:rect l="0" t="0" r="r" b="b"/>
              <a:pathLst>
                <a:path w="18013" h="18634" fill="norm" stroke="1"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4" name="Shape 394"/>
            <p:cNvSpPr/>
            <p:nvPr/>
          </p:nvSpPr>
          <p:spPr>
            <a:xfrm>
              <a:off x="11181823" y="4502115"/>
              <a:ext cx="165642" cy="41404"/>
            </a:xfrm>
            <a:custGeom>
              <a:avLst/>
              <a:gdLst/>
              <a:ahLst/>
              <a:cxnLst>
                <a:cxn ang="0">
                  <a:pos x="wd2" y="hd2"/>
                </a:cxn>
                <a:cxn ang="5400000">
                  <a:pos x="wd2" y="hd2"/>
                </a:cxn>
                <a:cxn ang="10800000">
                  <a:pos x="wd2" y="hd2"/>
                </a:cxn>
                <a:cxn ang="16200000">
                  <a:pos x="wd2" y="hd2"/>
                </a:cxn>
              </a:cxnLst>
              <a:rect l="0" t="0" r="r" b="b"/>
              <a:pathLst>
                <a:path w="20300" h="18600" fill="norm" stroke="1"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5" name="Shape 395"/>
            <p:cNvSpPr/>
            <p:nvPr/>
          </p:nvSpPr>
          <p:spPr>
            <a:xfrm>
              <a:off x="11093778" y="2771252"/>
              <a:ext cx="77442" cy="51812"/>
            </a:xfrm>
            <a:custGeom>
              <a:avLst/>
              <a:gdLst/>
              <a:ahLst/>
              <a:cxnLst>
                <a:cxn ang="0">
                  <a:pos x="wd2" y="hd2"/>
                </a:cxn>
                <a:cxn ang="5400000">
                  <a:pos x="wd2" y="hd2"/>
                </a:cxn>
                <a:cxn ang="10800000">
                  <a:pos x="wd2" y="hd2"/>
                </a:cxn>
                <a:cxn ang="16200000">
                  <a:pos x="wd2" y="hd2"/>
                </a:cxn>
              </a:cxnLst>
              <a:rect l="0" t="0" r="r" b="b"/>
              <a:pathLst>
                <a:path w="19886" h="13301" fill="norm" stroke="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6" name="Shape 396"/>
            <p:cNvSpPr/>
            <p:nvPr/>
          </p:nvSpPr>
          <p:spPr>
            <a:xfrm>
              <a:off x="11099119" y="2738458"/>
              <a:ext cx="53045" cy="20182"/>
            </a:xfrm>
            <a:custGeom>
              <a:avLst/>
              <a:gdLst/>
              <a:ahLst/>
              <a:cxnLst>
                <a:cxn ang="0">
                  <a:pos x="wd2" y="hd2"/>
                </a:cxn>
                <a:cxn ang="5400000">
                  <a:pos x="wd2" y="hd2"/>
                </a:cxn>
                <a:cxn ang="10800000">
                  <a:pos x="wd2" y="hd2"/>
                </a:cxn>
                <a:cxn ang="16200000">
                  <a:pos x="wd2" y="hd2"/>
                </a:cxn>
              </a:cxnLst>
              <a:rect l="0" t="0" r="r" b="b"/>
              <a:pathLst>
                <a:path w="19069" h="13600" fill="norm" stroke="1"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7" name="Shape 397"/>
            <p:cNvSpPr/>
            <p:nvPr/>
          </p:nvSpPr>
          <p:spPr>
            <a:xfrm>
              <a:off x="10879290" y="2832536"/>
              <a:ext cx="43581" cy="85509"/>
            </a:xfrm>
            <a:custGeom>
              <a:avLst/>
              <a:gdLst/>
              <a:ahLst/>
              <a:cxnLst>
                <a:cxn ang="0">
                  <a:pos x="wd2" y="hd2"/>
                </a:cxn>
                <a:cxn ang="5400000">
                  <a:pos x="wd2" y="hd2"/>
                </a:cxn>
                <a:cxn ang="10800000">
                  <a:pos x="wd2" y="hd2"/>
                </a:cxn>
                <a:cxn ang="16200000">
                  <a:pos x="wd2" y="hd2"/>
                </a:cxn>
              </a:cxnLst>
              <a:rect l="0" t="0" r="r" b="b"/>
              <a:pathLst>
                <a:path w="13824" h="15896" fill="norm" stroke="1"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8" name="Shape 398"/>
            <p:cNvSpPr/>
            <p:nvPr/>
          </p:nvSpPr>
          <p:spPr>
            <a:xfrm>
              <a:off x="10967667" y="2612321"/>
              <a:ext cx="36323" cy="39531"/>
            </a:xfrm>
            <a:custGeom>
              <a:avLst/>
              <a:gdLst/>
              <a:ahLst/>
              <a:cxnLst>
                <a:cxn ang="0">
                  <a:pos x="wd2" y="hd2"/>
                </a:cxn>
                <a:cxn ang="5400000">
                  <a:pos x="wd2" y="hd2"/>
                </a:cxn>
                <a:cxn ang="10800000">
                  <a:pos x="wd2" y="hd2"/>
                </a:cxn>
                <a:cxn ang="16200000">
                  <a:pos x="wd2" y="hd2"/>
                </a:cxn>
              </a:cxnLst>
              <a:rect l="0" t="0" r="r" b="b"/>
              <a:pathLst>
                <a:path w="16322" h="17759" fill="norm" stroke="1"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399" name="Shape 399"/>
            <p:cNvSpPr/>
            <p:nvPr/>
          </p:nvSpPr>
          <p:spPr>
            <a:xfrm>
              <a:off x="10490268" y="2992499"/>
              <a:ext cx="68094" cy="92605"/>
            </a:xfrm>
            <a:custGeom>
              <a:avLst/>
              <a:gdLst/>
              <a:ahLst/>
              <a:cxnLst>
                <a:cxn ang="0">
                  <a:pos x="wd2" y="hd2"/>
                </a:cxn>
                <a:cxn ang="5400000">
                  <a:pos x="wd2" y="hd2"/>
                </a:cxn>
                <a:cxn ang="10800000">
                  <a:pos x="wd2" y="hd2"/>
                </a:cxn>
                <a:cxn ang="16200000">
                  <a:pos x="wd2" y="hd2"/>
                </a:cxn>
              </a:cxnLst>
              <a:rect l="0" t="0" r="r" b="b"/>
              <a:pathLst>
                <a:path w="21600" h="18490" fill="norm" stroke="1"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0" name="Shape 400"/>
            <p:cNvSpPr/>
            <p:nvPr/>
          </p:nvSpPr>
          <p:spPr>
            <a:xfrm>
              <a:off x="10416591" y="3030918"/>
              <a:ext cx="67232" cy="57655"/>
            </a:xfrm>
            <a:custGeom>
              <a:avLst/>
              <a:gdLst/>
              <a:ahLst/>
              <a:cxnLst>
                <a:cxn ang="0">
                  <a:pos x="wd2" y="hd2"/>
                </a:cxn>
                <a:cxn ang="5400000">
                  <a:pos x="wd2" y="hd2"/>
                </a:cxn>
                <a:cxn ang="10800000">
                  <a:pos x="wd2" y="hd2"/>
                </a:cxn>
                <a:cxn ang="16200000">
                  <a:pos x="wd2" y="hd2"/>
                </a:cxn>
              </a:cxnLst>
              <a:rect l="0" t="0" r="r" b="b"/>
              <a:pathLst>
                <a:path w="15106" h="12951" fill="norm" stroke="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1" name="Shape 401"/>
            <p:cNvSpPr/>
            <p:nvPr/>
          </p:nvSpPr>
          <p:spPr>
            <a:xfrm>
              <a:off x="9985564" y="4214974"/>
              <a:ext cx="49510" cy="35339"/>
            </a:xfrm>
            <a:custGeom>
              <a:avLst/>
              <a:gdLst/>
              <a:ahLst/>
              <a:cxnLst>
                <a:cxn ang="0">
                  <a:pos x="wd2" y="hd2"/>
                </a:cxn>
                <a:cxn ang="5400000">
                  <a:pos x="wd2" y="hd2"/>
                </a:cxn>
                <a:cxn ang="10800000">
                  <a:pos x="wd2" y="hd2"/>
                </a:cxn>
                <a:cxn ang="16200000">
                  <a:pos x="wd2" y="hd2"/>
                </a:cxn>
              </a:cxnLst>
              <a:rect l="0" t="0" r="r" b="b"/>
              <a:pathLst>
                <a:path w="19069" h="17318" fill="norm" stroke="1"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2" name="Shape 402"/>
            <p:cNvSpPr/>
            <p:nvPr/>
          </p:nvSpPr>
          <p:spPr>
            <a:xfrm>
              <a:off x="9419183" y="2785143"/>
              <a:ext cx="54996" cy="60564"/>
            </a:xfrm>
            <a:custGeom>
              <a:avLst/>
              <a:gdLst/>
              <a:ahLst/>
              <a:cxnLst>
                <a:cxn ang="0">
                  <a:pos x="wd2" y="hd2"/>
                </a:cxn>
                <a:cxn ang="5400000">
                  <a:pos x="wd2" y="hd2"/>
                </a:cxn>
                <a:cxn ang="10800000">
                  <a:pos x="wd2" y="hd2"/>
                </a:cxn>
                <a:cxn ang="16200000">
                  <a:pos x="wd2" y="hd2"/>
                </a:cxn>
              </a:cxnLst>
              <a:rect l="0" t="0" r="r" b="b"/>
              <a:pathLst>
                <a:path w="16476" h="18139" fill="norm" stroke="1"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3" name="Shape 403"/>
            <p:cNvSpPr/>
            <p:nvPr/>
          </p:nvSpPr>
          <p:spPr>
            <a:xfrm>
              <a:off x="9444812" y="2870299"/>
              <a:ext cx="36051" cy="26493"/>
            </a:xfrm>
            <a:custGeom>
              <a:avLst/>
              <a:gdLst/>
              <a:ahLst/>
              <a:cxnLst>
                <a:cxn ang="0">
                  <a:pos x="wd2" y="hd2"/>
                </a:cxn>
                <a:cxn ang="5400000">
                  <a:pos x="wd2" y="hd2"/>
                </a:cxn>
                <a:cxn ang="10800000">
                  <a:pos x="wd2" y="hd2"/>
                </a:cxn>
                <a:cxn ang="16200000">
                  <a:pos x="wd2" y="hd2"/>
                </a:cxn>
              </a:cxnLst>
              <a:rect l="0" t="0" r="r" b="b"/>
              <a:pathLst>
                <a:path w="21600" h="15869" fill="norm" stroke="1"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4" name="Shape 404"/>
            <p:cNvSpPr/>
            <p:nvPr/>
          </p:nvSpPr>
          <p:spPr>
            <a:xfrm>
              <a:off x="9486727" y="2896795"/>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5" name="Shape 405"/>
            <p:cNvSpPr/>
            <p:nvPr/>
          </p:nvSpPr>
          <p:spPr>
            <a:xfrm>
              <a:off x="9480861" y="2928847"/>
              <a:ext cx="12016" cy="240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800"/>
                    <a:pt x="0" y="21600"/>
                    <a:pt x="0" y="21600"/>
                  </a:cubicBezTo>
                  <a:cubicBezTo>
                    <a:pt x="2160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6" name="Shape 406"/>
            <p:cNvSpPr/>
            <p:nvPr/>
          </p:nvSpPr>
          <p:spPr>
            <a:xfrm>
              <a:off x="9486727" y="2952884"/>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7" name="Shape 407"/>
            <p:cNvSpPr/>
            <p:nvPr/>
          </p:nvSpPr>
          <p:spPr>
            <a:xfrm>
              <a:off x="9572988" y="3129174"/>
              <a:ext cx="5341" cy="24042"/>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0"/>
                  </a:moveTo>
                  <a:cubicBezTo>
                    <a:pt x="0" y="10800"/>
                    <a:pt x="0" y="21600"/>
                    <a:pt x="0" y="21600"/>
                  </a:cubicBezTo>
                  <a:cubicBezTo>
                    <a:pt x="0" y="21600"/>
                    <a:pt x="2160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8" name="Shape 408"/>
            <p:cNvSpPr/>
            <p:nvPr/>
          </p:nvSpPr>
          <p:spPr>
            <a:xfrm>
              <a:off x="9753360" y="2610394"/>
              <a:ext cx="19912" cy="37990"/>
            </a:xfrm>
            <a:custGeom>
              <a:avLst/>
              <a:gdLst/>
              <a:ahLst/>
              <a:cxnLst>
                <a:cxn ang="0">
                  <a:pos x="wd2" y="hd2"/>
                </a:cxn>
                <a:cxn ang="5400000">
                  <a:pos x="wd2" y="hd2"/>
                </a:cxn>
                <a:cxn ang="10800000">
                  <a:pos x="wd2" y="hd2"/>
                </a:cxn>
                <a:cxn ang="16200000">
                  <a:pos x="wd2" y="hd2"/>
                </a:cxn>
              </a:cxnLst>
              <a:rect l="0" t="0" r="r" b="b"/>
              <a:pathLst>
                <a:path w="17894" h="17067" fill="norm" stroke="1"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09" name="Shape 409"/>
            <p:cNvSpPr/>
            <p:nvPr/>
          </p:nvSpPr>
          <p:spPr>
            <a:xfrm>
              <a:off x="5511323" y="10105363"/>
              <a:ext cx="128514" cy="56786"/>
            </a:xfrm>
            <a:custGeom>
              <a:avLst/>
              <a:gdLst/>
              <a:ahLst/>
              <a:cxnLst>
                <a:cxn ang="0">
                  <a:pos x="wd2" y="hd2"/>
                </a:cxn>
                <a:cxn ang="5400000">
                  <a:pos x="wd2" y="hd2"/>
                </a:cxn>
                <a:cxn ang="10800000">
                  <a:pos x="wd2" y="hd2"/>
                </a:cxn>
                <a:cxn ang="16200000">
                  <a:pos x="wd2" y="hd2"/>
                </a:cxn>
              </a:cxnLst>
              <a:rect l="0" t="0" r="r" b="b"/>
              <a:pathLst>
                <a:path w="19800" h="17008" fill="norm" stroke="1"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0" name="Shape 410"/>
            <p:cNvSpPr/>
            <p:nvPr/>
          </p:nvSpPr>
          <p:spPr>
            <a:xfrm>
              <a:off x="5499305" y="10177569"/>
              <a:ext cx="87394" cy="56697"/>
            </a:xfrm>
            <a:custGeom>
              <a:avLst/>
              <a:gdLst/>
              <a:ahLst/>
              <a:cxnLst>
                <a:cxn ang="0">
                  <a:pos x="wd2" y="hd2"/>
                </a:cxn>
                <a:cxn ang="5400000">
                  <a:pos x="wd2" y="hd2"/>
                </a:cxn>
                <a:cxn ang="10800000">
                  <a:pos x="wd2" y="hd2"/>
                </a:cxn>
                <a:cxn ang="16200000">
                  <a:pos x="wd2" y="hd2"/>
                </a:cxn>
              </a:cxnLst>
              <a:rect l="0" t="0" r="r" b="b"/>
              <a:pathLst>
                <a:path w="18125" h="16981" fill="norm" stroke="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1" name="Shape 411"/>
            <p:cNvSpPr/>
            <p:nvPr/>
          </p:nvSpPr>
          <p:spPr>
            <a:xfrm>
              <a:off x="5487292" y="10076675"/>
              <a:ext cx="78952" cy="43258"/>
            </a:xfrm>
            <a:custGeom>
              <a:avLst/>
              <a:gdLst/>
              <a:ahLst/>
              <a:cxnLst>
                <a:cxn ang="0">
                  <a:pos x="wd2" y="hd2"/>
                </a:cxn>
                <a:cxn ang="5400000">
                  <a:pos x="wd2" y="hd2"/>
                </a:cxn>
                <a:cxn ang="10800000">
                  <a:pos x="wd2" y="hd2"/>
                </a:cxn>
                <a:cxn ang="16200000">
                  <a:pos x="wd2" y="hd2"/>
                </a:cxn>
              </a:cxnLst>
              <a:rect l="0" t="0" r="r" b="b"/>
              <a:pathLst>
                <a:path w="18511" h="16657" fill="norm" stroke="1"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2" name="Shape 412"/>
            <p:cNvSpPr/>
            <p:nvPr/>
          </p:nvSpPr>
          <p:spPr>
            <a:xfrm>
              <a:off x="5449896" y="10130349"/>
              <a:ext cx="74791" cy="40900"/>
            </a:xfrm>
            <a:custGeom>
              <a:avLst/>
              <a:gdLst/>
              <a:ahLst/>
              <a:cxnLst>
                <a:cxn ang="0">
                  <a:pos x="wd2" y="hd2"/>
                </a:cxn>
                <a:cxn ang="5400000">
                  <a:pos x="wd2" y="hd2"/>
                </a:cxn>
                <a:cxn ang="10800000">
                  <a:pos x="wd2" y="hd2"/>
                </a:cxn>
                <a:cxn ang="16200000">
                  <a:pos x="wd2" y="hd2"/>
                </a:cxn>
              </a:cxnLst>
              <a:rect l="0" t="0" r="r" b="b"/>
              <a:pathLst>
                <a:path w="16805" h="14699" fill="norm" stroke="1" extrusionOk="0">
                  <a:moveTo>
                    <a:pt x="16502" y="13829"/>
                  </a:moveTo>
                  <a:cubicBezTo>
                    <a:pt x="13802" y="9509"/>
                    <a:pt x="-2398" y="-3451"/>
                    <a:pt x="302" y="869"/>
                  </a:cubicBezTo>
                  <a:cubicBezTo>
                    <a:pt x="3002" y="5189"/>
                    <a:pt x="19202" y="18149"/>
                    <a:pt x="16502"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3" name="Shape 413"/>
            <p:cNvSpPr/>
            <p:nvPr/>
          </p:nvSpPr>
          <p:spPr>
            <a:xfrm>
              <a:off x="5415190" y="10044737"/>
              <a:ext cx="26487" cy="24894"/>
            </a:xfrm>
            <a:custGeom>
              <a:avLst/>
              <a:gdLst/>
              <a:ahLst/>
              <a:cxnLst>
                <a:cxn ang="0">
                  <a:pos x="wd2" y="hd2"/>
                </a:cxn>
                <a:cxn ang="5400000">
                  <a:pos x="wd2" y="hd2"/>
                </a:cxn>
                <a:cxn ang="10800000">
                  <a:pos x="wd2" y="hd2"/>
                </a:cxn>
                <a:cxn ang="16200000">
                  <a:pos x="wd2" y="hd2"/>
                </a:cxn>
              </a:cxnLst>
              <a:rect l="0" t="0" r="r" b="b"/>
              <a:pathLst>
                <a:path w="15869" h="14912" fill="norm" stroke="1"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4" name="Shape 414"/>
            <p:cNvSpPr/>
            <p:nvPr/>
          </p:nvSpPr>
          <p:spPr>
            <a:xfrm>
              <a:off x="5415190" y="9944455"/>
              <a:ext cx="72102" cy="77098"/>
            </a:xfrm>
            <a:custGeom>
              <a:avLst/>
              <a:gdLst/>
              <a:ahLst/>
              <a:cxnLst>
                <a:cxn ang="0">
                  <a:pos x="wd2" y="hd2"/>
                </a:cxn>
                <a:cxn ang="5400000">
                  <a:pos x="wd2" y="hd2"/>
                </a:cxn>
                <a:cxn ang="10800000">
                  <a:pos x="wd2" y="hd2"/>
                </a:cxn>
                <a:cxn ang="16200000">
                  <a:pos x="wd2" y="hd2"/>
                </a:cxn>
              </a:cxnLst>
              <a:rect l="0" t="0" r="r" b="b"/>
              <a:pathLst>
                <a:path w="18514" h="19792" fill="norm" stroke="1"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5" name="Shape 415"/>
            <p:cNvSpPr/>
            <p:nvPr/>
          </p:nvSpPr>
          <p:spPr>
            <a:xfrm>
              <a:off x="5403173" y="9810791"/>
              <a:ext cx="60084" cy="86313"/>
            </a:xfrm>
            <a:custGeom>
              <a:avLst/>
              <a:gdLst/>
              <a:ahLst/>
              <a:cxnLst>
                <a:cxn ang="0">
                  <a:pos x="wd2" y="hd2"/>
                </a:cxn>
                <a:cxn ang="5400000">
                  <a:pos x="wd2" y="hd2"/>
                </a:cxn>
                <a:cxn ang="10800000">
                  <a:pos x="wd2" y="hd2"/>
                </a:cxn>
                <a:cxn ang="16200000">
                  <a:pos x="wd2" y="hd2"/>
                </a:cxn>
              </a:cxnLst>
              <a:rect l="0" t="0" r="r" b="b"/>
              <a:pathLst>
                <a:path w="21600" h="14541" fill="norm" stroke="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6" name="Shape 416"/>
            <p:cNvSpPr/>
            <p:nvPr/>
          </p:nvSpPr>
          <p:spPr>
            <a:xfrm>
              <a:off x="5399899" y="9914792"/>
              <a:ext cx="27309" cy="53701"/>
            </a:xfrm>
            <a:custGeom>
              <a:avLst/>
              <a:gdLst/>
              <a:ahLst/>
              <a:cxnLst>
                <a:cxn ang="0">
                  <a:pos x="wd2" y="hd2"/>
                </a:cxn>
                <a:cxn ang="5400000">
                  <a:pos x="wd2" y="hd2"/>
                </a:cxn>
                <a:cxn ang="10800000">
                  <a:pos x="wd2" y="hd2"/>
                </a:cxn>
                <a:cxn ang="16200000">
                  <a:pos x="wd2" y="hd2"/>
                </a:cxn>
              </a:cxnLst>
              <a:rect l="0" t="0" r="r" b="b"/>
              <a:pathLst>
                <a:path w="16362" h="16084" fill="norm" stroke="1"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7" name="Shape 417"/>
            <p:cNvSpPr/>
            <p:nvPr/>
          </p:nvSpPr>
          <p:spPr>
            <a:xfrm>
              <a:off x="5391157" y="9744123"/>
              <a:ext cx="60084"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8" name="Shape 418"/>
            <p:cNvSpPr/>
            <p:nvPr/>
          </p:nvSpPr>
          <p:spPr>
            <a:xfrm>
              <a:off x="5451243" y="9511738"/>
              <a:ext cx="44513" cy="48114"/>
            </a:xfrm>
            <a:custGeom>
              <a:avLst/>
              <a:gdLst/>
              <a:ahLst/>
              <a:cxnLst>
                <a:cxn ang="0">
                  <a:pos x="wd2" y="hd2"/>
                </a:cxn>
                <a:cxn ang="5400000">
                  <a:pos x="wd2" y="hd2"/>
                </a:cxn>
                <a:cxn ang="10800000">
                  <a:pos x="wd2" y="hd2"/>
                </a:cxn>
                <a:cxn ang="16200000">
                  <a:pos x="wd2" y="hd2"/>
                </a:cxn>
              </a:cxnLst>
              <a:rect l="0" t="0" r="r" b="b"/>
              <a:pathLst>
                <a:path w="16002" h="18527" fill="norm" stroke="1"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19" name="Shape 419"/>
            <p:cNvSpPr/>
            <p:nvPr/>
          </p:nvSpPr>
          <p:spPr>
            <a:xfrm>
              <a:off x="5463259" y="9306453"/>
              <a:ext cx="55914" cy="117147"/>
            </a:xfrm>
            <a:custGeom>
              <a:avLst/>
              <a:gdLst/>
              <a:ahLst/>
              <a:cxnLst>
                <a:cxn ang="0">
                  <a:pos x="wd2" y="hd2"/>
                </a:cxn>
                <a:cxn ang="5400000">
                  <a:pos x="wd2" y="hd2"/>
                </a:cxn>
                <a:cxn ang="10800000">
                  <a:pos x="wd2" y="hd2"/>
                </a:cxn>
                <a:cxn ang="16200000">
                  <a:pos x="wd2" y="hd2"/>
                </a:cxn>
              </a:cxnLst>
              <a:rect l="0" t="0" r="r" b="b"/>
              <a:pathLst>
                <a:path w="16751" h="19736" fill="norm" stroke="1"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0" name="Shape 420"/>
            <p:cNvSpPr/>
            <p:nvPr/>
          </p:nvSpPr>
          <p:spPr>
            <a:xfrm>
              <a:off x="5707746" y="5974614"/>
              <a:ext cx="33387" cy="32033"/>
            </a:xfrm>
            <a:custGeom>
              <a:avLst/>
              <a:gdLst/>
              <a:ahLst/>
              <a:cxnLst>
                <a:cxn ang="0">
                  <a:pos x="wd2" y="hd2"/>
                </a:cxn>
                <a:cxn ang="5400000">
                  <a:pos x="wd2" y="hd2"/>
                </a:cxn>
                <a:cxn ang="10800000">
                  <a:pos x="wd2" y="hd2"/>
                </a:cxn>
                <a:cxn ang="16200000">
                  <a:pos x="wd2" y="hd2"/>
                </a:cxn>
              </a:cxnLst>
              <a:rect l="0" t="0" r="r" b="b"/>
              <a:pathLst>
                <a:path w="12860" h="14390" fill="norm" stroke="1"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1" name="Shape 421"/>
            <p:cNvSpPr/>
            <p:nvPr/>
          </p:nvSpPr>
          <p:spPr>
            <a:xfrm>
              <a:off x="6210596" y="6054579"/>
              <a:ext cx="45360" cy="53436"/>
            </a:xfrm>
            <a:custGeom>
              <a:avLst/>
              <a:gdLst/>
              <a:ahLst/>
              <a:cxnLst>
                <a:cxn ang="0">
                  <a:pos x="wd2" y="hd2"/>
                </a:cxn>
                <a:cxn ang="5400000">
                  <a:pos x="wd2" y="hd2"/>
                </a:cxn>
                <a:cxn ang="10800000">
                  <a:pos x="wd2" y="hd2"/>
                </a:cxn>
                <a:cxn ang="16200000">
                  <a:pos x="wd2" y="hd2"/>
                </a:cxn>
              </a:cxnLst>
              <a:rect l="0" t="0" r="r" b="b"/>
              <a:pathLst>
                <a:path w="14388" h="12525" fill="norm" stroke="1"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2" name="Shape 422"/>
            <p:cNvSpPr/>
            <p:nvPr/>
          </p:nvSpPr>
          <p:spPr>
            <a:xfrm>
              <a:off x="6856064" y="6677973"/>
              <a:ext cx="144325" cy="140805"/>
            </a:xfrm>
            <a:custGeom>
              <a:avLst/>
              <a:gdLst/>
              <a:ahLst/>
              <a:cxnLst>
                <a:cxn ang="0">
                  <a:pos x="wd2" y="hd2"/>
                </a:cxn>
                <a:cxn ang="5400000">
                  <a:pos x="wd2" y="hd2"/>
                </a:cxn>
                <a:cxn ang="10800000">
                  <a:pos x="wd2" y="hd2"/>
                </a:cxn>
                <a:cxn ang="16200000">
                  <a:pos x="wd2" y="hd2"/>
                </a:cxn>
              </a:cxnLst>
              <a:rect l="0" t="0" r="r" b="b"/>
              <a:pathLst>
                <a:path w="18982" h="19976" fill="norm" stroke="1"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3" name="Shape 423"/>
            <p:cNvSpPr/>
            <p:nvPr/>
          </p:nvSpPr>
          <p:spPr>
            <a:xfrm>
              <a:off x="5897129" y="5589249"/>
              <a:ext cx="97183" cy="39427"/>
            </a:xfrm>
            <a:custGeom>
              <a:avLst/>
              <a:gdLst/>
              <a:ahLst/>
              <a:cxnLst>
                <a:cxn ang="0">
                  <a:pos x="wd2" y="hd2"/>
                </a:cxn>
                <a:cxn ang="5400000">
                  <a:pos x="wd2" y="hd2"/>
                </a:cxn>
                <a:cxn ang="10800000">
                  <a:pos x="wd2" y="hd2"/>
                </a:cxn>
                <a:cxn ang="16200000">
                  <a:pos x="wd2" y="hd2"/>
                </a:cxn>
              </a:cxnLst>
              <a:rect l="0" t="0" r="r" b="b"/>
              <a:pathLst>
                <a:path w="18071" h="17712" fill="norm" stroke="1"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4" name="Shape 424"/>
            <p:cNvSpPr/>
            <p:nvPr/>
          </p:nvSpPr>
          <p:spPr>
            <a:xfrm>
              <a:off x="5226928" y="5588760"/>
              <a:ext cx="125510" cy="48570"/>
            </a:xfrm>
            <a:custGeom>
              <a:avLst/>
              <a:gdLst/>
              <a:ahLst/>
              <a:cxnLst>
                <a:cxn ang="0">
                  <a:pos x="wd2" y="hd2"/>
                </a:cxn>
                <a:cxn ang="5400000">
                  <a:pos x="wd2" y="hd2"/>
                </a:cxn>
                <a:cxn ang="10800000">
                  <a:pos x="wd2" y="hd2"/>
                </a:cxn>
                <a:cxn ang="16200000">
                  <a:pos x="wd2" y="hd2"/>
                </a:cxn>
              </a:cxnLst>
              <a:rect l="0" t="0" r="r" b="b"/>
              <a:pathLst>
                <a:path w="20509" h="17455" fill="norm" stroke="1"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5" name="Shape 425"/>
            <p:cNvSpPr/>
            <p:nvPr/>
          </p:nvSpPr>
          <p:spPr>
            <a:xfrm>
              <a:off x="4866428" y="5308785"/>
              <a:ext cx="608850" cy="205799"/>
            </a:xfrm>
            <a:custGeom>
              <a:avLst/>
              <a:gdLst/>
              <a:ahLst/>
              <a:cxnLst>
                <a:cxn ang="0">
                  <a:pos x="wd2" y="hd2"/>
                </a:cxn>
                <a:cxn ang="5400000">
                  <a:pos x="wd2" y="hd2"/>
                </a:cxn>
                <a:cxn ang="10800000">
                  <a:pos x="wd2" y="hd2"/>
                </a:cxn>
                <a:cxn ang="16200000">
                  <a:pos x="wd2" y="hd2"/>
                </a:cxn>
              </a:cxnLst>
              <a:rect l="0" t="0" r="r" b="b"/>
              <a:pathLst>
                <a:path w="21600" h="20933" fill="norm" stroke="1"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6" name="Shape 426"/>
            <p:cNvSpPr/>
            <p:nvPr/>
          </p:nvSpPr>
          <p:spPr>
            <a:xfrm>
              <a:off x="5235940" y="5180572"/>
              <a:ext cx="25306" cy="44075"/>
            </a:xfrm>
            <a:custGeom>
              <a:avLst/>
              <a:gdLst/>
              <a:ahLst/>
              <a:cxnLst>
                <a:cxn ang="0">
                  <a:pos x="wd2" y="hd2"/>
                </a:cxn>
                <a:cxn ang="5400000">
                  <a:pos x="wd2" y="hd2"/>
                </a:cxn>
                <a:cxn ang="10800000">
                  <a:pos x="wd2" y="hd2"/>
                </a:cxn>
                <a:cxn ang="16200000">
                  <a:pos x="wd2" y="hd2"/>
                </a:cxn>
              </a:cxnLst>
              <a:rect l="0" t="0" r="r" b="b"/>
              <a:pathLst>
                <a:path w="11371" h="21600" fill="norm" stroke="1"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7" name="Shape 427"/>
            <p:cNvSpPr/>
            <p:nvPr/>
          </p:nvSpPr>
          <p:spPr>
            <a:xfrm>
              <a:off x="5523342" y="5427983"/>
              <a:ext cx="24036" cy="14358"/>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8" name="Shape 428"/>
            <p:cNvSpPr/>
            <p:nvPr/>
          </p:nvSpPr>
          <p:spPr>
            <a:xfrm>
              <a:off x="6228324" y="3710067"/>
              <a:ext cx="68094" cy="93311"/>
            </a:xfrm>
            <a:custGeom>
              <a:avLst/>
              <a:gdLst/>
              <a:ahLst/>
              <a:cxnLst>
                <a:cxn ang="0">
                  <a:pos x="wd2" y="hd2"/>
                </a:cxn>
                <a:cxn ang="5400000">
                  <a:pos x="wd2" y="hd2"/>
                </a:cxn>
                <a:cxn ang="10800000">
                  <a:pos x="wd2" y="hd2"/>
                </a:cxn>
                <a:cxn ang="16200000">
                  <a:pos x="wd2" y="hd2"/>
                </a:cxn>
              </a:cxnLst>
              <a:rect l="0" t="0" r="r" b="b"/>
              <a:pathLst>
                <a:path w="21600" h="16768" fill="norm" stroke="1"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29" name="Shape 429"/>
            <p:cNvSpPr/>
            <p:nvPr/>
          </p:nvSpPr>
          <p:spPr>
            <a:xfrm>
              <a:off x="6281168" y="3764304"/>
              <a:ext cx="47370" cy="37990"/>
            </a:xfrm>
            <a:custGeom>
              <a:avLst/>
              <a:gdLst/>
              <a:ahLst/>
              <a:cxnLst>
                <a:cxn ang="0">
                  <a:pos x="wd2" y="hd2"/>
                </a:cxn>
                <a:cxn ang="5400000">
                  <a:pos x="wd2" y="hd2"/>
                </a:cxn>
                <a:cxn ang="10800000">
                  <a:pos x="wd2" y="hd2"/>
                </a:cxn>
                <a:cxn ang="16200000">
                  <a:pos x="wd2" y="hd2"/>
                </a:cxn>
              </a:cxnLst>
              <a:rect l="0" t="0" r="r" b="b"/>
              <a:pathLst>
                <a:path w="12164" h="17067" fill="norm" stroke="1"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0" name="Shape 430"/>
            <p:cNvSpPr/>
            <p:nvPr/>
          </p:nvSpPr>
          <p:spPr>
            <a:xfrm>
              <a:off x="6054509" y="3706132"/>
              <a:ext cx="149779" cy="77462"/>
            </a:xfrm>
            <a:custGeom>
              <a:avLst/>
              <a:gdLst/>
              <a:ahLst/>
              <a:cxnLst>
                <a:cxn ang="0">
                  <a:pos x="wd2" y="hd2"/>
                </a:cxn>
                <a:cxn ang="5400000">
                  <a:pos x="wd2" y="hd2"/>
                </a:cxn>
                <a:cxn ang="10800000">
                  <a:pos x="wd2" y="hd2"/>
                </a:cxn>
                <a:cxn ang="16200000">
                  <a:pos x="wd2" y="hd2"/>
                </a:cxn>
              </a:cxnLst>
              <a:rect l="0" t="0" r="r" b="b"/>
              <a:pathLst>
                <a:path w="18356" h="19886" fill="norm" stroke="1"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1" name="Shape 431"/>
            <p:cNvSpPr/>
            <p:nvPr/>
          </p:nvSpPr>
          <p:spPr>
            <a:xfrm>
              <a:off x="6064098" y="3490505"/>
              <a:ext cx="154022" cy="58637"/>
            </a:xfrm>
            <a:custGeom>
              <a:avLst/>
              <a:gdLst/>
              <a:ahLst/>
              <a:cxnLst>
                <a:cxn ang="0">
                  <a:pos x="wd2" y="hd2"/>
                </a:cxn>
                <a:cxn ang="5400000">
                  <a:pos x="wd2" y="hd2"/>
                </a:cxn>
                <a:cxn ang="10800000">
                  <a:pos x="wd2" y="hd2"/>
                </a:cxn>
                <a:cxn ang="16200000">
                  <a:pos x="wd2" y="hd2"/>
                </a:cxn>
              </a:cxnLst>
              <a:rect l="0" t="0" r="r" b="b"/>
              <a:pathLst>
                <a:path w="18056" h="13743" fill="norm" stroke="1"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2" name="Shape 432"/>
            <p:cNvSpPr/>
            <p:nvPr/>
          </p:nvSpPr>
          <p:spPr>
            <a:xfrm>
              <a:off x="6356504" y="3353549"/>
              <a:ext cx="376527" cy="355242"/>
            </a:xfrm>
            <a:custGeom>
              <a:avLst/>
              <a:gdLst/>
              <a:ahLst/>
              <a:cxnLst>
                <a:cxn ang="0">
                  <a:pos x="wd2" y="hd2"/>
                </a:cxn>
                <a:cxn ang="5400000">
                  <a:pos x="wd2" y="hd2"/>
                </a:cxn>
                <a:cxn ang="10800000">
                  <a:pos x="wd2" y="hd2"/>
                </a:cxn>
                <a:cxn ang="16200000">
                  <a:pos x="wd2" y="hd2"/>
                </a:cxn>
              </a:cxnLst>
              <a:rect l="0" t="0" r="r" b="b"/>
              <a:pathLst>
                <a:path w="21600" h="21045" fill="norm" stroke="1"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3" name="Shape 433"/>
            <p:cNvSpPr/>
            <p:nvPr/>
          </p:nvSpPr>
          <p:spPr>
            <a:xfrm>
              <a:off x="6671366" y="3620433"/>
              <a:ext cx="85697" cy="109737"/>
            </a:xfrm>
            <a:custGeom>
              <a:avLst/>
              <a:gdLst/>
              <a:ahLst/>
              <a:cxnLst>
                <a:cxn ang="0">
                  <a:pos x="wd2" y="hd2"/>
                </a:cxn>
                <a:cxn ang="5400000">
                  <a:pos x="wd2" y="hd2"/>
                </a:cxn>
                <a:cxn ang="10800000">
                  <a:pos x="wd2" y="hd2"/>
                </a:cxn>
                <a:cxn ang="16200000">
                  <a:pos x="wd2" y="hd2"/>
                </a:cxn>
              </a:cxnLst>
              <a:rect l="0" t="0" r="r" b="b"/>
              <a:pathLst>
                <a:path w="19255" h="20400" fill="norm" stroke="1"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4" name="Shape 434"/>
            <p:cNvSpPr/>
            <p:nvPr/>
          </p:nvSpPr>
          <p:spPr>
            <a:xfrm>
              <a:off x="6004015" y="2493175"/>
              <a:ext cx="36051" cy="44336"/>
            </a:xfrm>
            <a:custGeom>
              <a:avLst/>
              <a:gdLst/>
              <a:ahLst/>
              <a:cxnLst>
                <a:cxn ang="0">
                  <a:pos x="wd2" y="hd2"/>
                </a:cxn>
                <a:cxn ang="5400000">
                  <a:pos x="wd2" y="hd2"/>
                </a:cxn>
                <a:cxn ang="10800000">
                  <a:pos x="wd2" y="hd2"/>
                </a:cxn>
                <a:cxn ang="16200000">
                  <a:pos x="wd2" y="hd2"/>
                </a:cxn>
              </a:cxnLst>
              <a:rect l="0" t="0" r="r" b="b"/>
              <a:pathLst>
                <a:path w="21600" h="14060" fill="norm" stroke="1"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5" name="Shape 435"/>
            <p:cNvSpPr/>
            <p:nvPr/>
          </p:nvSpPr>
          <p:spPr>
            <a:xfrm>
              <a:off x="5827770" y="2608957"/>
              <a:ext cx="27309" cy="20365"/>
            </a:xfrm>
            <a:custGeom>
              <a:avLst/>
              <a:gdLst/>
              <a:ahLst/>
              <a:cxnLst>
                <a:cxn ang="0">
                  <a:pos x="wd2" y="hd2"/>
                </a:cxn>
                <a:cxn ang="5400000">
                  <a:pos x="wd2" y="hd2"/>
                </a:cxn>
                <a:cxn ang="10800000">
                  <a:pos x="wd2" y="hd2"/>
                </a:cxn>
                <a:cxn ang="16200000">
                  <a:pos x="wd2" y="hd2"/>
                </a:cxn>
              </a:cxnLst>
              <a:rect l="0" t="0" r="r" b="b"/>
              <a:pathLst>
                <a:path w="16362" h="12198" fill="norm" stroke="1" extrusionOk="0">
                  <a:moveTo>
                    <a:pt x="14400" y="2016"/>
                  </a:moveTo>
                  <a:cubicBezTo>
                    <a:pt x="14400" y="-5184"/>
                    <a:pt x="0" y="9216"/>
                    <a:pt x="0" y="9216"/>
                  </a:cubicBezTo>
                  <a:cubicBezTo>
                    <a:pt x="7200" y="16416"/>
                    <a:pt x="21600" y="9216"/>
                    <a:pt x="14400"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6" name="Shape 436"/>
            <p:cNvSpPr/>
            <p:nvPr/>
          </p:nvSpPr>
          <p:spPr>
            <a:xfrm>
              <a:off x="5028964" y="3230170"/>
              <a:ext cx="69788" cy="33683"/>
            </a:xfrm>
            <a:custGeom>
              <a:avLst/>
              <a:gdLst/>
              <a:ahLst/>
              <a:cxnLst>
                <a:cxn ang="0">
                  <a:pos x="wd2" y="hd2"/>
                </a:cxn>
                <a:cxn ang="5400000">
                  <a:pos x="wd2" y="hd2"/>
                </a:cxn>
                <a:cxn ang="10800000">
                  <a:pos x="wd2" y="hd2"/>
                </a:cxn>
                <a:cxn ang="16200000">
                  <a:pos x="wd2" y="hd2"/>
                </a:cxn>
              </a:cxnLst>
              <a:rect l="0" t="0" r="r" b="b"/>
              <a:pathLst>
                <a:path w="18816" h="15132" fill="norm" stroke="1"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7" name="Shape 437"/>
            <p:cNvSpPr/>
            <p:nvPr/>
          </p:nvSpPr>
          <p:spPr>
            <a:xfrm>
              <a:off x="5146815" y="2956644"/>
              <a:ext cx="61166" cy="47793"/>
            </a:xfrm>
            <a:custGeom>
              <a:avLst/>
              <a:gdLst/>
              <a:ahLst/>
              <a:cxnLst>
                <a:cxn ang="0">
                  <a:pos x="wd2" y="hd2"/>
                </a:cxn>
                <a:cxn ang="5400000">
                  <a:pos x="wd2" y="hd2"/>
                </a:cxn>
                <a:cxn ang="10800000">
                  <a:pos x="wd2" y="hd2"/>
                </a:cxn>
                <a:cxn ang="16200000">
                  <a:pos x="wd2" y="hd2"/>
                </a:cxn>
              </a:cxnLst>
              <a:rect l="0" t="0" r="r" b="b"/>
              <a:pathLst>
                <a:path w="18325" h="14314" fill="norm" stroke="1"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8" name="Shape 438"/>
            <p:cNvSpPr/>
            <p:nvPr/>
          </p:nvSpPr>
          <p:spPr>
            <a:xfrm>
              <a:off x="5125049" y="2446869"/>
              <a:ext cx="46884" cy="62458"/>
            </a:xfrm>
            <a:custGeom>
              <a:avLst/>
              <a:gdLst/>
              <a:ahLst/>
              <a:cxnLst>
                <a:cxn ang="0">
                  <a:pos x="wd2" y="hd2"/>
                </a:cxn>
                <a:cxn ang="5400000">
                  <a:pos x="wd2" y="hd2"/>
                </a:cxn>
                <a:cxn ang="10800000">
                  <a:pos x="wd2" y="hd2"/>
                </a:cxn>
                <a:cxn ang="16200000">
                  <a:pos x="wd2" y="hd2"/>
                </a:cxn>
              </a:cxnLst>
              <a:rect l="0" t="0" r="r" b="b"/>
              <a:pathLst>
                <a:path w="14046" h="16034" fill="norm" stroke="1"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39" name="Shape 439"/>
            <p:cNvSpPr/>
            <p:nvPr/>
          </p:nvSpPr>
          <p:spPr>
            <a:xfrm>
              <a:off x="4919062" y="2387951"/>
              <a:ext cx="100609" cy="72118"/>
            </a:xfrm>
            <a:custGeom>
              <a:avLst/>
              <a:gdLst/>
              <a:ahLst/>
              <a:cxnLst>
                <a:cxn ang="0">
                  <a:pos x="wd2" y="hd2"/>
                </a:cxn>
                <a:cxn ang="5400000">
                  <a:pos x="wd2" y="hd2"/>
                </a:cxn>
                <a:cxn ang="10800000">
                  <a:pos x="wd2" y="hd2"/>
                </a:cxn>
                <a:cxn ang="16200000">
                  <a:pos x="wd2" y="hd2"/>
                </a:cxn>
              </a:cxnLst>
              <a:rect l="0" t="0" r="r" b="b"/>
              <a:pathLst>
                <a:path w="15501" h="21600" fill="norm" stroke="1"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0" name="Shape 440"/>
            <p:cNvSpPr/>
            <p:nvPr/>
          </p:nvSpPr>
          <p:spPr>
            <a:xfrm>
              <a:off x="5228685" y="2343876"/>
              <a:ext cx="58328" cy="32054"/>
            </a:xfrm>
            <a:custGeom>
              <a:avLst/>
              <a:gdLst/>
              <a:ahLst/>
              <a:cxnLst>
                <a:cxn ang="0">
                  <a:pos x="wd2" y="hd2"/>
                </a:cxn>
                <a:cxn ang="5400000">
                  <a:pos x="wd2" y="hd2"/>
                </a:cxn>
                <a:cxn ang="10800000">
                  <a:pos x="wd2" y="hd2"/>
                </a:cxn>
                <a:cxn ang="16200000">
                  <a:pos x="wd2" y="hd2"/>
                </a:cxn>
              </a:cxnLst>
              <a:rect l="0" t="0" r="r" b="b"/>
              <a:pathLst>
                <a:path w="15726" h="21600" fill="norm" stroke="1"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1" name="Shape 441"/>
            <p:cNvSpPr/>
            <p:nvPr/>
          </p:nvSpPr>
          <p:spPr>
            <a:xfrm>
              <a:off x="4727171" y="2116251"/>
              <a:ext cx="383597" cy="261877"/>
            </a:xfrm>
            <a:custGeom>
              <a:avLst/>
              <a:gdLst/>
              <a:ahLst/>
              <a:cxnLst>
                <a:cxn ang="0">
                  <a:pos x="wd2" y="hd2"/>
                </a:cxn>
                <a:cxn ang="5400000">
                  <a:pos x="wd2" y="hd2"/>
                </a:cxn>
                <a:cxn ang="10800000">
                  <a:pos x="wd2" y="hd2"/>
                </a:cxn>
                <a:cxn ang="16200000">
                  <a:pos x="wd2" y="hd2"/>
                </a:cxn>
              </a:cxnLst>
              <a:rect l="0" t="0" r="r" b="b"/>
              <a:pathLst>
                <a:path w="20685" h="20168" fill="norm" stroke="1"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2" name="Shape 442"/>
            <p:cNvSpPr/>
            <p:nvPr/>
          </p:nvSpPr>
          <p:spPr>
            <a:xfrm>
              <a:off x="4875599" y="2083443"/>
              <a:ext cx="53406" cy="49672"/>
            </a:xfrm>
            <a:custGeom>
              <a:avLst/>
              <a:gdLst/>
              <a:ahLst/>
              <a:cxnLst>
                <a:cxn ang="0">
                  <a:pos x="wd2" y="hd2"/>
                </a:cxn>
                <a:cxn ang="5400000">
                  <a:pos x="wd2" y="hd2"/>
                </a:cxn>
                <a:cxn ang="10800000">
                  <a:pos x="wd2" y="hd2"/>
                </a:cxn>
                <a:cxn ang="16200000">
                  <a:pos x="wd2" y="hd2"/>
                </a:cxn>
              </a:cxnLst>
              <a:rect l="0" t="0" r="r" b="b"/>
              <a:pathLst>
                <a:path w="14399" h="17851" fill="norm" stroke="1" extrusionOk="0">
                  <a:moveTo>
                    <a:pt x="12956" y="17280"/>
                  </a:moveTo>
                  <a:cubicBezTo>
                    <a:pt x="6784" y="21600"/>
                    <a:pt x="-2473" y="0"/>
                    <a:pt x="613" y="0"/>
                  </a:cubicBezTo>
                  <a:cubicBezTo>
                    <a:pt x="3698" y="4320"/>
                    <a:pt x="19127" y="12960"/>
                    <a:pt x="12956"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3" name="Shape 443"/>
            <p:cNvSpPr/>
            <p:nvPr/>
          </p:nvSpPr>
          <p:spPr>
            <a:xfrm>
              <a:off x="4842391" y="2105066"/>
              <a:ext cx="35265" cy="40901"/>
            </a:xfrm>
            <a:custGeom>
              <a:avLst/>
              <a:gdLst/>
              <a:ahLst/>
              <a:cxnLst>
                <a:cxn ang="0">
                  <a:pos x="wd2" y="hd2"/>
                </a:cxn>
                <a:cxn ang="5400000">
                  <a:pos x="wd2" y="hd2"/>
                </a:cxn>
                <a:cxn ang="10800000">
                  <a:pos x="wd2" y="hd2"/>
                </a:cxn>
                <a:cxn ang="16200000">
                  <a:pos x="wd2" y="hd2"/>
                </a:cxn>
              </a:cxnLst>
              <a:rect l="0" t="0" r="r" b="b"/>
              <a:pathLst>
                <a:path w="17287" h="14699" fill="norm" stroke="1" extrusionOk="0">
                  <a:moveTo>
                    <a:pt x="16200" y="13829"/>
                  </a:moveTo>
                  <a:cubicBezTo>
                    <a:pt x="5400" y="18149"/>
                    <a:pt x="0" y="5189"/>
                    <a:pt x="0" y="869"/>
                  </a:cubicBezTo>
                  <a:cubicBezTo>
                    <a:pt x="5400" y="-3451"/>
                    <a:pt x="21600" y="9509"/>
                    <a:pt x="162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4" name="Shape 444"/>
            <p:cNvSpPr/>
            <p:nvPr/>
          </p:nvSpPr>
          <p:spPr>
            <a:xfrm>
              <a:off x="4740915" y="1879751"/>
              <a:ext cx="29375" cy="56423"/>
            </a:xfrm>
            <a:custGeom>
              <a:avLst/>
              <a:gdLst/>
              <a:ahLst/>
              <a:cxnLst>
                <a:cxn ang="0">
                  <a:pos x="wd2" y="hd2"/>
                </a:cxn>
                <a:cxn ang="5400000">
                  <a:pos x="wd2" y="hd2"/>
                </a:cxn>
                <a:cxn ang="10800000">
                  <a:pos x="wd2" y="hd2"/>
                </a:cxn>
                <a:cxn ang="16200000">
                  <a:pos x="wd2" y="hd2"/>
                </a:cxn>
              </a:cxnLst>
              <a:rect l="0" t="0" r="r" b="b"/>
              <a:pathLst>
                <a:path w="17600" h="16899" fill="norm" stroke="1"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5" name="Shape 445"/>
            <p:cNvSpPr/>
            <p:nvPr/>
          </p:nvSpPr>
          <p:spPr>
            <a:xfrm>
              <a:off x="4557994" y="1273965"/>
              <a:ext cx="1681820" cy="1217427"/>
            </a:xfrm>
            <a:custGeom>
              <a:avLst/>
              <a:gdLst/>
              <a:ahLst/>
              <a:cxnLst>
                <a:cxn ang="0">
                  <a:pos x="wd2" y="hd2"/>
                </a:cxn>
                <a:cxn ang="5400000">
                  <a:pos x="wd2" y="hd2"/>
                </a:cxn>
                <a:cxn ang="10800000">
                  <a:pos x="wd2" y="hd2"/>
                </a:cxn>
                <a:cxn ang="16200000">
                  <a:pos x="wd2" y="hd2"/>
                </a:cxn>
              </a:cxnLst>
              <a:rect l="0" t="0" r="r" b="b"/>
              <a:pathLst>
                <a:path w="21491" h="21240" fill="norm" stroke="1"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6" name="Shape 446"/>
            <p:cNvSpPr/>
            <p:nvPr/>
          </p:nvSpPr>
          <p:spPr>
            <a:xfrm>
              <a:off x="5661946" y="2411994"/>
              <a:ext cx="52042" cy="15387"/>
            </a:xfrm>
            <a:custGeom>
              <a:avLst/>
              <a:gdLst/>
              <a:ahLst/>
              <a:cxnLst>
                <a:cxn ang="0">
                  <a:pos x="wd2" y="hd2"/>
                </a:cxn>
                <a:cxn ang="5400000">
                  <a:pos x="wd2" y="hd2"/>
                </a:cxn>
                <a:cxn ang="10800000">
                  <a:pos x="wd2" y="hd2"/>
                </a:cxn>
                <a:cxn ang="16200000">
                  <a:pos x="wd2" y="hd2"/>
                </a:cxn>
              </a:cxnLst>
              <a:rect l="0" t="0" r="r" b="b"/>
              <a:pathLst>
                <a:path w="15591" h="13824" fill="norm" stroke="1" extrusionOk="0">
                  <a:moveTo>
                    <a:pt x="14876" y="10800"/>
                  </a:moveTo>
                  <a:cubicBezTo>
                    <a:pt x="14876" y="21600"/>
                    <a:pt x="-3124" y="0"/>
                    <a:pt x="476" y="0"/>
                  </a:cubicBezTo>
                  <a:cubicBezTo>
                    <a:pt x="7676" y="0"/>
                    <a:pt x="18476" y="0"/>
                    <a:pt x="14876"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7" name="Shape 447"/>
            <p:cNvSpPr/>
            <p:nvPr/>
          </p:nvSpPr>
          <p:spPr>
            <a:xfrm>
              <a:off x="5452975" y="1895138"/>
              <a:ext cx="75708" cy="24041"/>
            </a:xfrm>
            <a:custGeom>
              <a:avLst/>
              <a:gdLst/>
              <a:ahLst/>
              <a:cxnLst>
                <a:cxn ang="0">
                  <a:pos x="wd2" y="hd2"/>
                </a:cxn>
                <a:cxn ang="5400000">
                  <a:pos x="wd2" y="hd2"/>
                </a:cxn>
                <a:cxn ang="10800000">
                  <a:pos x="wd2" y="hd2"/>
                </a:cxn>
                <a:cxn ang="16200000">
                  <a:pos x="wd2" y="hd2"/>
                </a:cxn>
              </a:cxnLst>
              <a:rect l="0" t="0" r="r" b="b"/>
              <a:pathLst>
                <a:path w="17011" h="21600" fill="norm" stroke="1"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8" name="Shape 448"/>
            <p:cNvSpPr/>
            <p:nvPr/>
          </p:nvSpPr>
          <p:spPr>
            <a:xfrm>
              <a:off x="5306111" y="1871097"/>
              <a:ext cx="122485" cy="107740"/>
            </a:xfrm>
            <a:custGeom>
              <a:avLst/>
              <a:gdLst/>
              <a:ahLst/>
              <a:cxnLst>
                <a:cxn ang="0">
                  <a:pos x="wd2" y="hd2"/>
                </a:cxn>
                <a:cxn ang="5400000">
                  <a:pos x="wd2" y="hd2"/>
                </a:cxn>
                <a:cxn ang="10800000">
                  <a:pos x="wd2" y="hd2"/>
                </a:cxn>
                <a:cxn ang="16200000">
                  <a:pos x="wd2" y="hd2"/>
                </a:cxn>
              </a:cxnLst>
              <a:rect l="0" t="0" r="r" b="b"/>
              <a:pathLst>
                <a:path w="18871" h="20029" fill="norm" stroke="1"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49" name="Shape 449"/>
            <p:cNvSpPr/>
            <p:nvPr/>
          </p:nvSpPr>
          <p:spPr>
            <a:xfrm>
              <a:off x="5180472" y="1766924"/>
              <a:ext cx="53840" cy="44075"/>
            </a:xfrm>
            <a:custGeom>
              <a:avLst/>
              <a:gdLst/>
              <a:ahLst/>
              <a:cxnLst>
                <a:cxn ang="0">
                  <a:pos x="wd2" y="hd2"/>
                </a:cxn>
                <a:cxn ang="5400000">
                  <a:pos x="wd2" y="hd2"/>
                </a:cxn>
                <a:cxn ang="10800000">
                  <a:pos x="wd2" y="hd2"/>
                </a:cxn>
                <a:cxn ang="16200000">
                  <a:pos x="wd2" y="hd2"/>
                </a:cxn>
              </a:cxnLst>
              <a:rect l="0" t="0" r="r" b="b"/>
              <a:pathLst>
                <a:path w="14516" h="21600" fill="norm" stroke="1" extrusionOk="0">
                  <a:moveTo>
                    <a:pt x="491" y="21600"/>
                  </a:moveTo>
                  <a:cubicBezTo>
                    <a:pt x="-2595" y="21600"/>
                    <a:pt x="9748" y="0"/>
                    <a:pt x="12834" y="0"/>
                  </a:cubicBezTo>
                  <a:cubicBezTo>
                    <a:pt x="19005" y="5400"/>
                    <a:pt x="6662" y="21600"/>
                    <a:pt x="49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0" name="Shape 450"/>
            <p:cNvSpPr/>
            <p:nvPr/>
          </p:nvSpPr>
          <p:spPr>
            <a:xfrm>
              <a:off x="5300366" y="1764469"/>
              <a:ext cx="34973" cy="26493"/>
            </a:xfrm>
            <a:custGeom>
              <a:avLst/>
              <a:gdLst/>
              <a:ahLst/>
              <a:cxnLst>
                <a:cxn ang="0">
                  <a:pos x="wd2" y="hd2"/>
                </a:cxn>
                <a:cxn ang="5400000">
                  <a:pos x="wd2" y="hd2"/>
                </a:cxn>
                <a:cxn ang="10800000">
                  <a:pos x="wd2" y="hd2"/>
                </a:cxn>
                <a:cxn ang="16200000">
                  <a:pos x="wd2" y="hd2"/>
                </a:cxn>
              </a:cxnLst>
              <a:rect l="0" t="0" r="r" b="b"/>
              <a:pathLst>
                <a:path w="10478" h="15869" fill="norm" stroke="1" extrusionOk="0">
                  <a:moveTo>
                    <a:pt x="3200" y="15869"/>
                  </a:moveTo>
                  <a:cubicBezTo>
                    <a:pt x="3200" y="15869"/>
                    <a:pt x="-4000" y="1469"/>
                    <a:pt x="3200" y="1469"/>
                  </a:cubicBezTo>
                  <a:cubicBezTo>
                    <a:pt x="6800" y="-5731"/>
                    <a:pt x="17600" y="15869"/>
                    <a:pt x="3200" y="158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1" name="Shape 451"/>
            <p:cNvSpPr/>
            <p:nvPr/>
          </p:nvSpPr>
          <p:spPr>
            <a:xfrm>
              <a:off x="5218917" y="1730865"/>
              <a:ext cx="47091" cy="17001"/>
            </a:xfrm>
            <a:custGeom>
              <a:avLst/>
              <a:gdLst/>
              <a:ahLst/>
              <a:cxnLst>
                <a:cxn ang="0">
                  <a:pos x="wd2" y="hd2"/>
                </a:cxn>
                <a:cxn ang="5400000">
                  <a:pos x="wd2" y="hd2"/>
                </a:cxn>
                <a:cxn ang="10800000">
                  <a:pos x="wd2" y="hd2"/>
                </a:cxn>
                <a:cxn ang="16200000">
                  <a:pos x="wd2" y="hd2"/>
                </a:cxn>
              </a:cxnLst>
              <a:rect l="0" t="0" r="r" b="b"/>
              <a:pathLst>
                <a:path w="18138" h="15274" fill="norm" stroke="1" extrusionOk="0">
                  <a:moveTo>
                    <a:pt x="0" y="10800"/>
                  </a:moveTo>
                  <a:cubicBezTo>
                    <a:pt x="8640" y="21600"/>
                    <a:pt x="21600" y="10800"/>
                    <a:pt x="17280" y="0"/>
                  </a:cubicBezTo>
                  <a:cubicBezTo>
                    <a:pt x="8640" y="0"/>
                    <a:pt x="0" y="10800"/>
                    <a:pt x="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2" name="Shape 452"/>
            <p:cNvSpPr/>
            <p:nvPr/>
          </p:nvSpPr>
          <p:spPr>
            <a:xfrm>
              <a:off x="5088291" y="1290775"/>
              <a:ext cx="285490" cy="113459"/>
            </a:xfrm>
            <a:custGeom>
              <a:avLst/>
              <a:gdLst/>
              <a:ahLst/>
              <a:cxnLst>
                <a:cxn ang="0">
                  <a:pos x="wd2" y="hd2"/>
                </a:cxn>
                <a:cxn ang="5400000">
                  <a:pos x="wd2" y="hd2"/>
                </a:cxn>
                <a:cxn ang="10800000">
                  <a:pos x="wd2" y="hd2"/>
                </a:cxn>
                <a:cxn ang="16200000">
                  <a:pos x="wd2" y="hd2"/>
                </a:cxn>
              </a:cxnLst>
              <a:rect l="0" t="0" r="r" b="b"/>
              <a:pathLst>
                <a:path w="19993" h="18535" fill="norm" stroke="1"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3" name="Shape 453"/>
            <p:cNvSpPr/>
            <p:nvPr/>
          </p:nvSpPr>
          <p:spPr>
            <a:xfrm>
              <a:off x="2313531" y="3413650"/>
              <a:ext cx="309701" cy="198776"/>
            </a:xfrm>
            <a:custGeom>
              <a:avLst/>
              <a:gdLst/>
              <a:ahLst/>
              <a:cxnLst>
                <a:cxn ang="0">
                  <a:pos x="wd2" y="hd2"/>
                </a:cxn>
                <a:cxn ang="5400000">
                  <a:pos x="wd2" y="hd2"/>
                </a:cxn>
                <a:cxn ang="10800000">
                  <a:pos x="wd2" y="hd2"/>
                </a:cxn>
                <a:cxn ang="16200000">
                  <a:pos x="wd2" y="hd2"/>
                </a:cxn>
              </a:cxnLst>
              <a:rect l="0" t="0" r="r" b="b"/>
              <a:pathLst>
                <a:path w="19648" h="19136" fill="norm" stroke="1"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4" name="Shape 454"/>
            <p:cNvSpPr/>
            <p:nvPr/>
          </p:nvSpPr>
          <p:spPr>
            <a:xfrm>
              <a:off x="2042995" y="3153218"/>
              <a:ext cx="125983" cy="164273"/>
            </a:xfrm>
            <a:custGeom>
              <a:avLst/>
              <a:gdLst/>
              <a:ahLst/>
              <a:cxnLst>
                <a:cxn ang="0">
                  <a:pos x="wd2" y="hd2"/>
                </a:cxn>
                <a:cxn ang="5400000">
                  <a:pos x="wd2" y="hd2"/>
                </a:cxn>
                <a:cxn ang="10800000">
                  <a:pos x="wd2" y="hd2"/>
                </a:cxn>
                <a:cxn ang="16200000">
                  <a:pos x="wd2" y="hd2"/>
                </a:cxn>
              </a:cxnLst>
              <a:rect l="0" t="0" r="r" b="b"/>
              <a:pathLst>
                <a:path w="17878" h="21600" fill="norm" stroke="1"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5" name="Shape 455"/>
            <p:cNvSpPr/>
            <p:nvPr/>
          </p:nvSpPr>
          <p:spPr>
            <a:xfrm>
              <a:off x="2060246" y="2974473"/>
              <a:ext cx="27279" cy="29964"/>
            </a:xfrm>
            <a:custGeom>
              <a:avLst/>
              <a:gdLst/>
              <a:ahLst/>
              <a:cxnLst>
                <a:cxn ang="0">
                  <a:pos x="wd2" y="hd2"/>
                </a:cxn>
                <a:cxn ang="5400000">
                  <a:pos x="wd2" y="hd2"/>
                </a:cxn>
                <a:cxn ang="10800000">
                  <a:pos x="wd2" y="hd2"/>
                </a:cxn>
                <a:cxn ang="16200000">
                  <a:pos x="wd2" y="hd2"/>
                </a:cxn>
              </a:cxnLst>
              <a:rect l="0" t="0" r="r" b="b"/>
              <a:pathLst>
                <a:path w="12258" h="13461" fill="norm" stroke="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6" name="Shape 456"/>
            <p:cNvSpPr/>
            <p:nvPr/>
          </p:nvSpPr>
          <p:spPr>
            <a:xfrm>
              <a:off x="1986408" y="2916989"/>
              <a:ext cx="63552" cy="59939"/>
            </a:xfrm>
            <a:custGeom>
              <a:avLst/>
              <a:gdLst/>
              <a:ahLst/>
              <a:cxnLst>
                <a:cxn ang="0">
                  <a:pos x="wd2" y="hd2"/>
                </a:cxn>
                <a:cxn ang="5400000">
                  <a:pos x="wd2" y="hd2"/>
                </a:cxn>
                <a:cxn ang="10800000">
                  <a:pos x="wd2" y="hd2"/>
                </a:cxn>
                <a:cxn ang="16200000">
                  <a:pos x="wd2" y="hd2"/>
                </a:cxn>
              </a:cxnLst>
              <a:rect l="0" t="0" r="r" b="b"/>
              <a:pathLst>
                <a:path w="19039" h="19008" fill="norm" stroke="1"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7" name="Shape 457"/>
            <p:cNvSpPr/>
            <p:nvPr/>
          </p:nvSpPr>
          <p:spPr>
            <a:xfrm>
              <a:off x="1966604" y="2928847"/>
              <a:ext cx="23563" cy="62552"/>
            </a:xfrm>
            <a:custGeom>
              <a:avLst/>
              <a:gdLst/>
              <a:ahLst/>
              <a:cxnLst>
                <a:cxn ang="0">
                  <a:pos x="wd2" y="hd2"/>
                </a:cxn>
                <a:cxn ang="5400000">
                  <a:pos x="wd2" y="hd2"/>
                </a:cxn>
                <a:cxn ang="10800000">
                  <a:pos x="wd2" y="hd2"/>
                </a:cxn>
                <a:cxn ang="16200000">
                  <a:pos x="wd2" y="hd2"/>
                </a:cxn>
              </a:cxnLst>
              <a:rect l="0" t="0" r="r" b="b"/>
              <a:pathLst>
                <a:path w="11550" h="18735" fill="norm" stroke="1"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8" name="Shape 458"/>
            <p:cNvSpPr/>
            <p:nvPr/>
          </p:nvSpPr>
          <p:spPr>
            <a:xfrm>
              <a:off x="1892317" y="2884526"/>
              <a:ext cx="50030" cy="96127"/>
            </a:xfrm>
            <a:custGeom>
              <a:avLst/>
              <a:gdLst/>
              <a:ahLst/>
              <a:cxnLst>
                <a:cxn ang="0">
                  <a:pos x="wd2" y="hd2"/>
                </a:cxn>
                <a:cxn ang="5400000">
                  <a:pos x="wd2" y="hd2"/>
                </a:cxn>
                <a:cxn ang="10800000">
                  <a:pos x="wd2" y="hd2"/>
                </a:cxn>
                <a:cxn ang="16200000">
                  <a:pos x="wd2" y="hd2"/>
                </a:cxn>
              </a:cxnLst>
              <a:rect l="0" t="0" r="r" b="b"/>
              <a:pathLst>
                <a:path w="17986" h="16195" fill="norm" stroke="1"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59" name="Shape 459"/>
            <p:cNvSpPr/>
            <p:nvPr/>
          </p:nvSpPr>
          <p:spPr>
            <a:xfrm>
              <a:off x="1834195" y="2819693"/>
              <a:ext cx="84119" cy="68445"/>
            </a:xfrm>
            <a:custGeom>
              <a:avLst/>
              <a:gdLst/>
              <a:ahLst/>
              <a:cxnLst>
                <a:cxn ang="0">
                  <a:pos x="wd2" y="hd2"/>
                </a:cxn>
                <a:cxn ang="5400000">
                  <a:pos x="wd2" y="hd2"/>
                </a:cxn>
                <a:cxn ang="10800000">
                  <a:pos x="wd2" y="hd2"/>
                </a:cxn>
                <a:cxn ang="16200000">
                  <a:pos x="wd2" y="hd2"/>
                </a:cxn>
              </a:cxnLst>
              <a:rect l="0" t="0" r="r" b="b"/>
              <a:pathLst>
                <a:path w="21600" h="17571" fill="norm" stroke="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0" name="Shape 460"/>
            <p:cNvSpPr/>
            <p:nvPr/>
          </p:nvSpPr>
          <p:spPr>
            <a:xfrm>
              <a:off x="1936922" y="2822253"/>
              <a:ext cx="51896" cy="90029"/>
            </a:xfrm>
            <a:custGeom>
              <a:avLst/>
              <a:gdLst/>
              <a:ahLst/>
              <a:cxnLst>
                <a:cxn ang="0">
                  <a:pos x="wd2" y="hd2"/>
                </a:cxn>
                <a:cxn ang="5400000">
                  <a:pos x="wd2" y="hd2"/>
                </a:cxn>
                <a:cxn ang="10800000">
                  <a:pos x="wd2" y="hd2"/>
                </a:cxn>
                <a:cxn ang="16200000">
                  <a:pos x="wd2" y="hd2"/>
                </a:cxn>
              </a:cxnLst>
              <a:rect l="0" t="0" r="r" b="b"/>
              <a:pathLst>
                <a:path w="13992" h="17976" fill="norm" stroke="1"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1" name="Shape 461"/>
            <p:cNvSpPr/>
            <p:nvPr/>
          </p:nvSpPr>
          <p:spPr>
            <a:xfrm>
              <a:off x="1894278" y="2836693"/>
              <a:ext cx="36051" cy="12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2" name="Shape 462"/>
            <p:cNvSpPr/>
            <p:nvPr/>
          </p:nvSpPr>
          <p:spPr>
            <a:xfrm>
              <a:off x="767709" y="2855074"/>
              <a:ext cx="144471" cy="65447"/>
            </a:xfrm>
            <a:custGeom>
              <a:avLst/>
              <a:gdLst/>
              <a:ahLst/>
              <a:cxnLst>
                <a:cxn ang="0">
                  <a:pos x="wd2" y="hd2"/>
                </a:cxn>
                <a:cxn ang="5400000">
                  <a:pos x="wd2" y="hd2"/>
                </a:cxn>
                <a:cxn ang="10800000">
                  <a:pos x="wd2" y="hd2"/>
                </a:cxn>
                <a:cxn ang="16200000">
                  <a:pos x="wd2" y="hd2"/>
                </a:cxn>
              </a:cxnLst>
              <a:rect l="0" t="0" r="r" b="b"/>
              <a:pathLst>
                <a:path w="19976" h="17641" fill="norm" stroke="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3" name="Shape 463"/>
            <p:cNvSpPr/>
            <p:nvPr/>
          </p:nvSpPr>
          <p:spPr>
            <a:xfrm>
              <a:off x="841884" y="2793902"/>
              <a:ext cx="79038" cy="58281"/>
            </a:xfrm>
            <a:custGeom>
              <a:avLst/>
              <a:gdLst/>
              <a:ahLst/>
              <a:cxnLst>
                <a:cxn ang="0">
                  <a:pos x="wd2" y="hd2"/>
                </a:cxn>
                <a:cxn ang="5400000">
                  <a:pos x="wd2" y="hd2"/>
                </a:cxn>
                <a:cxn ang="10800000">
                  <a:pos x="wd2" y="hd2"/>
                </a:cxn>
                <a:cxn ang="16200000">
                  <a:pos x="wd2" y="hd2"/>
                </a:cxn>
              </a:cxnLst>
              <a:rect l="0" t="0" r="r" b="b"/>
              <a:pathLst>
                <a:path w="17759" h="14962" fill="norm" stroke="1"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4" name="Shape 464"/>
            <p:cNvSpPr/>
            <p:nvPr/>
          </p:nvSpPr>
          <p:spPr>
            <a:xfrm>
              <a:off x="169146" y="3097122"/>
              <a:ext cx="94608" cy="44075"/>
            </a:xfrm>
            <a:custGeom>
              <a:avLst/>
              <a:gdLst/>
              <a:ahLst/>
              <a:cxnLst>
                <a:cxn ang="0">
                  <a:pos x="wd2" y="hd2"/>
                </a:cxn>
                <a:cxn ang="5400000">
                  <a:pos x="wd2" y="hd2"/>
                </a:cxn>
                <a:cxn ang="10800000">
                  <a:pos x="wd2" y="hd2"/>
                </a:cxn>
                <a:cxn ang="16200000">
                  <a:pos x="wd2" y="hd2"/>
                </a:cxn>
              </a:cxnLst>
              <a:rect l="0" t="0" r="r" b="b"/>
              <a:pathLst>
                <a:path w="17592" h="21600" fill="norm" stroke="1"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5" name="Shape 465"/>
            <p:cNvSpPr/>
            <p:nvPr/>
          </p:nvSpPr>
          <p:spPr>
            <a:xfrm>
              <a:off x="15659" y="3175398"/>
              <a:ext cx="68095" cy="49941"/>
            </a:xfrm>
            <a:custGeom>
              <a:avLst/>
              <a:gdLst/>
              <a:ahLst/>
              <a:cxnLst>
                <a:cxn ang="0">
                  <a:pos x="wd2" y="hd2"/>
                </a:cxn>
                <a:cxn ang="5400000">
                  <a:pos x="wd2" y="hd2"/>
                </a:cxn>
                <a:cxn ang="10800000">
                  <a:pos x="wd2" y="hd2"/>
                </a:cxn>
                <a:cxn ang="16200000">
                  <a:pos x="wd2" y="hd2"/>
                </a:cxn>
              </a:cxnLst>
              <a:rect l="0" t="0" r="r" b="b"/>
              <a:pathLst>
                <a:path w="21600" h="17948" fill="norm" stroke="1"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6" name="Shape 466"/>
            <p:cNvSpPr/>
            <p:nvPr/>
          </p:nvSpPr>
          <p:spPr>
            <a:xfrm>
              <a:off x="4009229" y="1716994"/>
              <a:ext cx="232707" cy="135219"/>
            </a:xfrm>
            <a:custGeom>
              <a:avLst/>
              <a:gdLst/>
              <a:ahLst/>
              <a:cxnLst>
                <a:cxn ang="0">
                  <a:pos x="wd2" y="hd2"/>
                </a:cxn>
                <a:cxn ang="5400000">
                  <a:pos x="wd2" y="hd2"/>
                </a:cxn>
                <a:cxn ang="10800000">
                  <a:pos x="wd2" y="hd2"/>
                </a:cxn>
                <a:cxn ang="16200000">
                  <a:pos x="wd2" y="hd2"/>
                </a:cxn>
              </a:cxnLst>
              <a:rect l="0" t="0" r="r" b="b"/>
              <a:pathLst>
                <a:path w="20571" h="19184" fill="norm" stroke="1"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7" name="Shape 467"/>
            <p:cNvSpPr/>
            <p:nvPr/>
          </p:nvSpPr>
          <p:spPr>
            <a:xfrm>
              <a:off x="3942418" y="1788193"/>
              <a:ext cx="34039" cy="34825"/>
            </a:xfrm>
            <a:custGeom>
              <a:avLst/>
              <a:gdLst/>
              <a:ahLst/>
              <a:cxnLst>
                <a:cxn ang="0">
                  <a:pos x="wd2" y="hd2"/>
                </a:cxn>
                <a:cxn ang="5400000">
                  <a:pos x="wd2" y="hd2"/>
                </a:cxn>
                <a:cxn ang="10800000">
                  <a:pos x="wd2" y="hd2"/>
                </a:cxn>
                <a:cxn ang="16200000">
                  <a:pos x="wd2" y="hd2"/>
                </a:cxn>
              </a:cxnLst>
              <a:rect l="0" t="0" r="r" b="b"/>
              <a:pathLst>
                <a:path w="12237" h="17067" fill="norm" stroke="1"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8" name="Shape 468"/>
            <p:cNvSpPr/>
            <p:nvPr/>
          </p:nvSpPr>
          <p:spPr>
            <a:xfrm>
              <a:off x="3856016" y="1823013"/>
              <a:ext cx="18027" cy="24042"/>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100" y="21600"/>
                  </a:moveTo>
                  <a:cubicBezTo>
                    <a:pt x="-2700" y="21600"/>
                    <a:pt x="-2700" y="10800"/>
                    <a:pt x="8100" y="0"/>
                  </a:cubicBezTo>
                  <a:cubicBezTo>
                    <a:pt x="18900" y="0"/>
                    <a:pt x="18900" y="21600"/>
                    <a:pt x="81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69" name="Shape 469"/>
            <p:cNvSpPr/>
            <p:nvPr/>
          </p:nvSpPr>
          <p:spPr>
            <a:xfrm>
              <a:off x="2854209" y="1338560"/>
              <a:ext cx="1070904" cy="507458"/>
            </a:xfrm>
            <a:custGeom>
              <a:avLst/>
              <a:gdLst/>
              <a:ahLst/>
              <a:cxnLst>
                <a:cxn ang="0">
                  <a:pos x="wd2" y="hd2"/>
                </a:cxn>
                <a:cxn ang="5400000">
                  <a:pos x="wd2" y="hd2"/>
                </a:cxn>
                <a:cxn ang="10800000">
                  <a:pos x="wd2" y="hd2"/>
                </a:cxn>
                <a:cxn ang="16200000">
                  <a:pos x="wd2" y="hd2"/>
                </a:cxn>
              </a:cxnLst>
              <a:rect l="0" t="0" r="r" b="b"/>
              <a:pathLst>
                <a:path w="21388" h="20725" fill="norm" stroke="1"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0" name="Shape 470"/>
            <p:cNvSpPr/>
            <p:nvPr/>
          </p:nvSpPr>
          <p:spPr>
            <a:xfrm>
              <a:off x="3560606" y="1282120"/>
              <a:ext cx="150488" cy="98074"/>
            </a:xfrm>
            <a:custGeom>
              <a:avLst/>
              <a:gdLst/>
              <a:ahLst/>
              <a:cxnLst>
                <a:cxn ang="0">
                  <a:pos x="wd2" y="hd2"/>
                </a:cxn>
                <a:cxn ang="5400000">
                  <a:pos x="wd2" y="hd2"/>
                </a:cxn>
                <a:cxn ang="10800000">
                  <a:pos x="wd2" y="hd2"/>
                </a:cxn>
                <a:cxn ang="16200000">
                  <a:pos x="wd2" y="hd2"/>
                </a:cxn>
              </a:cxnLst>
              <a:rect l="0" t="0" r="r" b="b"/>
              <a:pathLst>
                <a:path w="19792" h="19582" fill="norm" stroke="1"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1" name="Shape 471"/>
            <p:cNvSpPr/>
            <p:nvPr/>
          </p:nvSpPr>
          <p:spPr>
            <a:xfrm>
              <a:off x="3820969" y="1242595"/>
              <a:ext cx="365700" cy="320621"/>
            </a:xfrm>
            <a:custGeom>
              <a:avLst/>
              <a:gdLst/>
              <a:ahLst/>
              <a:cxnLst>
                <a:cxn ang="0">
                  <a:pos x="wd2" y="hd2"/>
                </a:cxn>
                <a:cxn ang="5400000">
                  <a:pos x="wd2" y="hd2"/>
                </a:cxn>
                <a:cxn ang="10800000">
                  <a:pos x="wd2" y="hd2"/>
                </a:cxn>
                <a:cxn ang="16200000">
                  <a:pos x="wd2" y="hd2"/>
                </a:cxn>
              </a:cxnLst>
              <a:rect l="0" t="0" r="r" b="b"/>
              <a:pathLst>
                <a:path w="21205" h="20099" fill="norm" stroke="1"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2" name="Shape 472"/>
            <p:cNvSpPr/>
            <p:nvPr/>
          </p:nvSpPr>
          <p:spPr>
            <a:xfrm>
              <a:off x="4224037" y="1240974"/>
              <a:ext cx="301637" cy="253497"/>
            </a:xfrm>
            <a:custGeom>
              <a:avLst/>
              <a:gdLst/>
              <a:ahLst/>
              <a:cxnLst>
                <a:cxn ang="0">
                  <a:pos x="wd2" y="hd2"/>
                </a:cxn>
                <a:cxn ang="5400000">
                  <a:pos x="wd2" y="hd2"/>
                </a:cxn>
                <a:cxn ang="10800000">
                  <a:pos x="wd2" y="hd2"/>
                </a:cxn>
                <a:cxn ang="16200000">
                  <a:pos x="wd2" y="hd2"/>
                </a:cxn>
              </a:cxnLst>
              <a:rect l="0" t="0" r="r" b="b"/>
              <a:pathLst>
                <a:path w="19836" h="21025" fill="norm" stroke="1"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3" name="Shape 473"/>
            <p:cNvSpPr/>
            <p:nvPr/>
          </p:nvSpPr>
          <p:spPr>
            <a:xfrm>
              <a:off x="2459068" y="1201988"/>
              <a:ext cx="617698" cy="380076"/>
            </a:xfrm>
            <a:custGeom>
              <a:avLst/>
              <a:gdLst/>
              <a:ahLst/>
              <a:cxnLst>
                <a:cxn ang="0">
                  <a:pos x="wd2" y="hd2"/>
                </a:cxn>
                <a:cxn ang="5400000">
                  <a:pos x="wd2" y="hd2"/>
                </a:cxn>
                <a:cxn ang="10800000">
                  <a:pos x="wd2" y="hd2"/>
                </a:cxn>
                <a:cxn ang="16200000">
                  <a:pos x="wd2" y="hd2"/>
                </a:cxn>
              </a:cxnLst>
              <a:rect l="0" t="0" r="r" b="b"/>
              <a:pathLst>
                <a:path w="21082" h="21124" fill="norm" stroke="1"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4" name="Shape 474"/>
            <p:cNvSpPr/>
            <p:nvPr/>
          </p:nvSpPr>
          <p:spPr>
            <a:xfrm>
              <a:off x="3698348" y="1093808"/>
              <a:ext cx="60271" cy="48081"/>
            </a:xfrm>
            <a:custGeom>
              <a:avLst/>
              <a:gdLst/>
              <a:ahLst/>
              <a:cxnLst>
                <a:cxn ang="0">
                  <a:pos x="wd2" y="hd2"/>
                </a:cxn>
                <a:cxn ang="5400000">
                  <a:pos x="wd2" y="hd2"/>
                </a:cxn>
                <a:cxn ang="10800000">
                  <a:pos x="wd2" y="hd2"/>
                </a:cxn>
                <a:cxn ang="16200000">
                  <a:pos x="wd2" y="hd2"/>
                </a:cxn>
              </a:cxnLst>
              <a:rect l="0" t="0" r="r" b="b"/>
              <a:pathLst>
                <a:path w="15476" h="21600" fill="norm" stroke="1"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5" name="Shape 475"/>
            <p:cNvSpPr/>
            <p:nvPr/>
          </p:nvSpPr>
          <p:spPr>
            <a:xfrm>
              <a:off x="2963772" y="904068"/>
              <a:ext cx="696435" cy="309942"/>
            </a:xfrm>
            <a:custGeom>
              <a:avLst/>
              <a:gdLst/>
              <a:ahLst/>
              <a:cxnLst>
                <a:cxn ang="0">
                  <a:pos x="wd2" y="hd2"/>
                </a:cxn>
                <a:cxn ang="5400000">
                  <a:pos x="wd2" y="hd2"/>
                </a:cxn>
                <a:cxn ang="10800000">
                  <a:pos x="wd2" y="hd2"/>
                </a:cxn>
                <a:cxn ang="16200000">
                  <a:pos x="wd2" y="hd2"/>
                </a:cxn>
              </a:cxnLst>
              <a:rect l="0" t="0" r="r" b="b"/>
              <a:pathLst>
                <a:path w="21338" h="20131" fill="norm" stroke="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6" name="Shape 476"/>
            <p:cNvSpPr/>
            <p:nvPr/>
          </p:nvSpPr>
          <p:spPr>
            <a:xfrm>
              <a:off x="2843602" y="1020038"/>
              <a:ext cx="110680" cy="64097"/>
            </a:xfrm>
            <a:custGeom>
              <a:avLst/>
              <a:gdLst/>
              <a:ahLst/>
              <a:cxnLst>
                <a:cxn ang="0">
                  <a:pos x="wd2" y="hd2"/>
                </a:cxn>
                <a:cxn ang="5400000">
                  <a:pos x="wd2" y="hd2"/>
                </a:cxn>
                <a:cxn ang="10800000">
                  <a:pos x="wd2" y="hd2"/>
                </a:cxn>
                <a:cxn ang="16200000">
                  <a:pos x="wd2" y="hd2"/>
                </a:cxn>
              </a:cxnLst>
              <a:rect l="0" t="0" r="r" b="b"/>
              <a:pathLst>
                <a:path w="19894" h="17277" fill="norm" stroke="1"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7" name="Shape 477"/>
            <p:cNvSpPr/>
            <p:nvPr/>
          </p:nvSpPr>
          <p:spPr>
            <a:xfrm>
              <a:off x="2635314" y="837388"/>
              <a:ext cx="423299" cy="200334"/>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8" name="Shape 478"/>
            <p:cNvSpPr/>
            <p:nvPr/>
          </p:nvSpPr>
          <p:spPr>
            <a:xfrm>
              <a:off x="3126093" y="917514"/>
              <a:ext cx="54567" cy="24042"/>
            </a:xfrm>
            <a:custGeom>
              <a:avLst/>
              <a:gdLst/>
              <a:ahLst/>
              <a:cxnLst>
                <a:cxn ang="0">
                  <a:pos x="wd2" y="hd2"/>
                </a:cxn>
                <a:cxn ang="5400000">
                  <a:pos x="wd2" y="hd2"/>
                </a:cxn>
                <a:cxn ang="10800000">
                  <a:pos x="wd2" y="hd2"/>
                </a:cxn>
                <a:cxn ang="16200000">
                  <a:pos x="wd2" y="hd2"/>
                </a:cxn>
              </a:cxnLst>
              <a:rect l="0" t="0" r="r" b="b"/>
              <a:pathLst>
                <a:path w="12793" h="21600" fill="norm" stroke="1" extrusionOk="0">
                  <a:moveTo>
                    <a:pt x="11013" y="21600"/>
                  </a:moveTo>
                  <a:cubicBezTo>
                    <a:pt x="5613" y="21600"/>
                    <a:pt x="-5187" y="10800"/>
                    <a:pt x="2913" y="0"/>
                  </a:cubicBezTo>
                  <a:cubicBezTo>
                    <a:pt x="8313" y="0"/>
                    <a:pt x="16413" y="216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79" name="Shape 479"/>
            <p:cNvSpPr/>
            <p:nvPr/>
          </p:nvSpPr>
          <p:spPr>
            <a:xfrm>
              <a:off x="3202939" y="753249"/>
              <a:ext cx="213793" cy="109737"/>
            </a:xfrm>
            <a:custGeom>
              <a:avLst/>
              <a:gdLst/>
              <a:ahLst/>
              <a:cxnLst>
                <a:cxn ang="0">
                  <a:pos x="wd2" y="hd2"/>
                </a:cxn>
                <a:cxn ang="5400000">
                  <a:pos x="wd2" y="hd2"/>
                </a:cxn>
                <a:cxn ang="10800000">
                  <a:pos x="wd2" y="hd2"/>
                </a:cxn>
                <a:cxn ang="16200000">
                  <a:pos x="wd2" y="hd2"/>
                </a:cxn>
              </a:cxnLst>
              <a:rect l="0" t="0" r="r" b="b"/>
              <a:pathLst>
                <a:path w="18595" h="20400" fill="norm" stroke="1"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0" name="Shape 480"/>
            <p:cNvSpPr/>
            <p:nvPr/>
          </p:nvSpPr>
          <p:spPr>
            <a:xfrm>
              <a:off x="3102058" y="777286"/>
              <a:ext cx="56243" cy="48081"/>
            </a:xfrm>
            <a:custGeom>
              <a:avLst/>
              <a:gdLst/>
              <a:ahLst/>
              <a:cxnLst>
                <a:cxn ang="0">
                  <a:pos x="wd2" y="hd2"/>
                </a:cxn>
                <a:cxn ang="5400000">
                  <a:pos x="wd2" y="hd2"/>
                </a:cxn>
                <a:cxn ang="10800000">
                  <a:pos x="wd2" y="hd2"/>
                </a:cxn>
                <a:cxn ang="16200000">
                  <a:pos x="wd2" y="hd2"/>
                </a:cxn>
              </a:cxnLst>
              <a:rect l="0" t="0" r="r" b="b"/>
              <a:pathLst>
                <a:path w="13186" h="21600" fill="norm" stroke="1" extrusionOk="0">
                  <a:moveTo>
                    <a:pt x="11013" y="21600"/>
                  </a:moveTo>
                  <a:cubicBezTo>
                    <a:pt x="5613" y="21600"/>
                    <a:pt x="-5187" y="0"/>
                    <a:pt x="2913" y="0"/>
                  </a:cubicBezTo>
                  <a:cubicBezTo>
                    <a:pt x="11013" y="0"/>
                    <a:pt x="16413" y="162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1" name="Shape 481"/>
            <p:cNvSpPr/>
            <p:nvPr/>
          </p:nvSpPr>
          <p:spPr>
            <a:xfrm>
              <a:off x="3216525" y="676411"/>
              <a:ext cx="211665" cy="70158"/>
            </a:xfrm>
            <a:custGeom>
              <a:avLst/>
              <a:gdLst/>
              <a:ahLst/>
              <a:cxnLst>
                <a:cxn ang="0">
                  <a:pos x="wd2" y="hd2"/>
                </a:cxn>
                <a:cxn ang="5400000">
                  <a:pos x="wd2" y="hd2"/>
                </a:cxn>
                <a:cxn ang="10800000">
                  <a:pos x="wd2" y="hd2"/>
                </a:cxn>
                <a:cxn ang="16200000">
                  <a:pos x="wd2" y="hd2"/>
                </a:cxn>
              </a:cxnLst>
              <a:rect l="0" t="0" r="r" b="b"/>
              <a:pathLst>
                <a:path w="18409" h="18011" fill="norm" stroke="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2" name="Shape 482"/>
            <p:cNvSpPr/>
            <p:nvPr/>
          </p:nvSpPr>
          <p:spPr>
            <a:xfrm>
              <a:off x="3817395" y="929323"/>
              <a:ext cx="315986" cy="212566"/>
            </a:xfrm>
            <a:custGeom>
              <a:avLst/>
              <a:gdLst/>
              <a:ahLst/>
              <a:cxnLst>
                <a:cxn ang="0">
                  <a:pos x="wd2" y="hd2"/>
                </a:cxn>
                <a:cxn ang="5400000">
                  <a:pos x="wd2" y="hd2"/>
                </a:cxn>
                <a:cxn ang="10800000">
                  <a:pos x="wd2" y="hd2"/>
                </a:cxn>
                <a:cxn ang="16200000">
                  <a:pos x="wd2" y="hd2"/>
                </a:cxn>
              </a:cxnLst>
              <a:rect l="0" t="0" r="r" b="b"/>
              <a:pathLst>
                <a:path w="20780" h="20463" fill="norm" stroke="1"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3" name="Shape 483"/>
            <p:cNvSpPr/>
            <p:nvPr/>
          </p:nvSpPr>
          <p:spPr>
            <a:xfrm>
              <a:off x="3782660" y="1025697"/>
              <a:ext cx="76559" cy="32054"/>
            </a:xfrm>
            <a:custGeom>
              <a:avLst/>
              <a:gdLst/>
              <a:ahLst/>
              <a:cxnLst>
                <a:cxn ang="0">
                  <a:pos x="wd2" y="hd2"/>
                </a:cxn>
                <a:cxn ang="5400000">
                  <a:pos x="wd2" y="hd2"/>
                </a:cxn>
                <a:cxn ang="10800000">
                  <a:pos x="wd2" y="hd2"/>
                </a:cxn>
                <a:cxn ang="16200000">
                  <a:pos x="wd2" y="hd2"/>
                </a:cxn>
              </a:cxnLst>
              <a:rect l="0" t="0" r="r" b="b"/>
              <a:pathLst>
                <a:path w="15878" h="21600" fill="norm" stroke="1" extrusionOk="0">
                  <a:moveTo>
                    <a:pt x="376" y="21600"/>
                  </a:moveTo>
                  <a:cubicBezTo>
                    <a:pt x="7576" y="14400"/>
                    <a:pt x="19576" y="0"/>
                    <a:pt x="14776" y="0"/>
                  </a:cubicBezTo>
                  <a:cubicBezTo>
                    <a:pt x="7576" y="0"/>
                    <a:pt x="-2024" y="21600"/>
                    <a:pt x="37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4" name="Shape 484"/>
            <p:cNvSpPr/>
            <p:nvPr/>
          </p:nvSpPr>
          <p:spPr>
            <a:xfrm>
              <a:off x="3758986" y="1013678"/>
              <a:ext cx="68450" cy="24042"/>
            </a:xfrm>
            <a:custGeom>
              <a:avLst/>
              <a:gdLst/>
              <a:ahLst/>
              <a:cxnLst>
                <a:cxn ang="0">
                  <a:pos x="wd2" y="hd2"/>
                </a:cxn>
                <a:cxn ang="5400000">
                  <a:pos x="wd2" y="hd2"/>
                </a:cxn>
                <a:cxn ang="10800000">
                  <a:pos x="wd2" y="hd2"/>
                </a:cxn>
                <a:cxn ang="16200000">
                  <a:pos x="wd2" y="hd2"/>
                </a:cxn>
              </a:cxnLst>
              <a:rect l="0" t="0" r="r" b="b"/>
              <a:pathLst>
                <a:path w="15380" h="21600" fill="norm" stroke="1" extrusionOk="0">
                  <a:moveTo>
                    <a:pt x="426" y="21600"/>
                  </a:moveTo>
                  <a:cubicBezTo>
                    <a:pt x="-2274" y="21600"/>
                    <a:pt x="8526" y="0"/>
                    <a:pt x="13926" y="0"/>
                  </a:cubicBezTo>
                  <a:cubicBezTo>
                    <a:pt x="19326" y="0"/>
                    <a:pt x="8526" y="21600"/>
                    <a:pt x="42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5" name="Shape 485"/>
            <p:cNvSpPr/>
            <p:nvPr/>
          </p:nvSpPr>
          <p:spPr>
            <a:xfrm>
              <a:off x="3721654" y="986360"/>
              <a:ext cx="99313" cy="35405"/>
            </a:xfrm>
            <a:custGeom>
              <a:avLst/>
              <a:gdLst/>
              <a:ahLst/>
              <a:cxnLst>
                <a:cxn ang="0">
                  <a:pos x="wd2" y="hd2"/>
                </a:cxn>
                <a:cxn ang="5400000">
                  <a:pos x="wd2" y="hd2"/>
                </a:cxn>
                <a:cxn ang="10800000">
                  <a:pos x="wd2" y="hd2"/>
                </a:cxn>
                <a:cxn ang="16200000">
                  <a:pos x="wd2" y="hd2"/>
                </a:cxn>
              </a:cxnLst>
              <a:rect l="0" t="0" r="r" b="b"/>
              <a:pathLst>
                <a:path w="17851" h="12724" fill="norm" stroke="1" extrusionOk="0">
                  <a:moveTo>
                    <a:pt x="571" y="9817"/>
                  </a:moveTo>
                  <a:cubicBezTo>
                    <a:pt x="-3749" y="5497"/>
                    <a:pt x="17851" y="-3143"/>
                    <a:pt x="17851" y="1177"/>
                  </a:cubicBezTo>
                  <a:cubicBezTo>
                    <a:pt x="17851" y="5497"/>
                    <a:pt x="9211" y="18457"/>
                    <a:pt x="571"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6" name="Shape 486"/>
            <p:cNvSpPr/>
            <p:nvPr/>
          </p:nvSpPr>
          <p:spPr>
            <a:xfrm>
              <a:off x="3712817" y="936581"/>
              <a:ext cx="84118" cy="53061"/>
            </a:xfrm>
            <a:custGeom>
              <a:avLst/>
              <a:gdLst/>
              <a:ahLst/>
              <a:cxnLst>
                <a:cxn ang="0">
                  <a:pos x="wd2" y="hd2"/>
                </a:cxn>
                <a:cxn ang="5400000">
                  <a:pos x="wd2" y="hd2"/>
                </a:cxn>
                <a:cxn ang="10800000">
                  <a:pos x="wd2" y="hd2"/>
                </a:cxn>
                <a:cxn ang="16200000">
                  <a:pos x="wd2" y="hd2"/>
                </a:cxn>
              </a:cxnLst>
              <a:rect l="0" t="0" r="r" b="b"/>
              <a:pathLst>
                <a:path w="21600" h="19069" fill="norm" stroke="1"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7" name="Shape 487"/>
            <p:cNvSpPr/>
            <p:nvPr/>
          </p:nvSpPr>
          <p:spPr>
            <a:xfrm>
              <a:off x="3622069" y="799979"/>
              <a:ext cx="83613" cy="82826"/>
            </a:xfrm>
            <a:custGeom>
              <a:avLst/>
              <a:gdLst/>
              <a:ahLst/>
              <a:cxnLst>
                <a:cxn ang="0">
                  <a:pos x="wd2" y="hd2"/>
                </a:cxn>
                <a:cxn ang="5400000">
                  <a:pos x="wd2" y="hd2"/>
                </a:cxn>
                <a:cxn ang="10800000">
                  <a:pos x="wd2" y="hd2"/>
                </a:cxn>
                <a:cxn ang="16200000">
                  <a:pos x="wd2" y="hd2"/>
                </a:cxn>
              </a:cxnLst>
              <a:rect l="0" t="0" r="r" b="b"/>
              <a:pathLst>
                <a:path w="12882" h="17173" fill="norm" stroke="1" extrusionOk="0">
                  <a:moveTo>
                    <a:pt x="10485" y="16987"/>
                  </a:moveTo>
                  <a:cubicBezTo>
                    <a:pt x="6885" y="19387"/>
                    <a:pt x="-3915" y="-2213"/>
                    <a:pt x="1485" y="187"/>
                  </a:cubicBezTo>
                  <a:cubicBezTo>
                    <a:pt x="6885" y="4987"/>
                    <a:pt x="17685" y="16987"/>
                    <a:pt x="10485" y="169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8" name="Shape 488"/>
            <p:cNvSpPr/>
            <p:nvPr/>
          </p:nvSpPr>
          <p:spPr>
            <a:xfrm>
              <a:off x="3836863" y="785940"/>
              <a:ext cx="78493" cy="20365"/>
            </a:xfrm>
            <a:custGeom>
              <a:avLst/>
              <a:gdLst/>
              <a:ahLst/>
              <a:cxnLst>
                <a:cxn ang="0">
                  <a:pos x="wd2" y="hd2"/>
                </a:cxn>
                <a:cxn ang="5400000">
                  <a:pos x="wd2" y="hd2"/>
                </a:cxn>
                <a:cxn ang="10800000">
                  <a:pos x="wd2" y="hd2"/>
                </a:cxn>
                <a:cxn ang="16200000">
                  <a:pos x="wd2" y="hd2"/>
                </a:cxn>
              </a:cxnLst>
              <a:rect l="0" t="0" r="r" b="b"/>
              <a:pathLst>
                <a:path w="16279" h="12198" fill="norm" stroke="1" extrusionOk="0">
                  <a:moveTo>
                    <a:pt x="1504" y="2016"/>
                  </a:moveTo>
                  <a:cubicBezTo>
                    <a:pt x="8704" y="-5184"/>
                    <a:pt x="18304" y="9216"/>
                    <a:pt x="15904" y="9216"/>
                  </a:cubicBezTo>
                  <a:cubicBezTo>
                    <a:pt x="3904" y="16416"/>
                    <a:pt x="-3296" y="9216"/>
                    <a:pt x="1504"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89" name="Shape 489"/>
            <p:cNvSpPr/>
            <p:nvPr/>
          </p:nvSpPr>
          <p:spPr>
            <a:xfrm>
              <a:off x="3647127" y="595891"/>
              <a:ext cx="380778" cy="202156"/>
            </a:xfrm>
            <a:custGeom>
              <a:avLst/>
              <a:gdLst/>
              <a:ahLst/>
              <a:cxnLst>
                <a:cxn ang="0">
                  <a:pos x="wd2" y="hd2"/>
                </a:cxn>
                <a:cxn ang="5400000">
                  <a:pos x="wd2" y="hd2"/>
                </a:cxn>
                <a:cxn ang="10800000">
                  <a:pos x="wd2" y="hd2"/>
                </a:cxn>
                <a:cxn ang="16200000">
                  <a:pos x="wd2" y="hd2"/>
                </a:cxn>
              </a:cxnLst>
              <a:rect l="0" t="0" r="r" b="b"/>
              <a:pathLst>
                <a:path w="19556" h="19461" fill="norm" stroke="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0" name="Shape 490"/>
            <p:cNvSpPr/>
            <p:nvPr/>
          </p:nvSpPr>
          <p:spPr>
            <a:xfrm>
              <a:off x="3965924" y="491731"/>
              <a:ext cx="94267" cy="49166"/>
            </a:xfrm>
            <a:custGeom>
              <a:avLst/>
              <a:gdLst/>
              <a:ahLst/>
              <a:cxnLst>
                <a:cxn ang="0">
                  <a:pos x="wd2" y="hd2"/>
                </a:cxn>
                <a:cxn ang="5400000">
                  <a:pos x="wd2" y="hd2"/>
                </a:cxn>
                <a:cxn ang="10800000">
                  <a:pos x="wd2" y="hd2"/>
                </a:cxn>
                <a:cxn ang="16200000">
                  <a:pos x="wd2" y="hd2"/>
                </a:cxn>
              </a:cxnLst>
              <a:rect l="0" t="0" r="r" b="b"/>
              <a:pathLst>
                <a:path w="15885" h="17670" fill="norm" stroke="1"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1" name="Shape 491"/>
            <p:cNvSpPr/>
            <p:nvPr/>
          </p:nvSpPr>
          <p:spPr>
            <a:xfrm>
              <a:off x="4065107" y="675784"/>
              <a:ext cx="215075" cy="125544"/>
            </a:xfrm>
            <a:custGeom>
              <a:avLst/>
              <a:gdLst/>
              <a:ahLst/>
              <a:cxnLst>
                <a:cxn ang="0">
                  <a:pos x="wd2" y="hd2"/>
                </a:cxn>
                <a:cxn ang="5400000">
                  <a:pos x="wd2" y="hd2"/>
                </a:cxn>
                <a:cxn ang="10800000">
                  <a:pos x="wd2" y="hd2"/>
                </a:cxn>
                <a:cxn ang="16200000">
                  <a:pos x="wd2" y="hd2"/>
                </a:cxn>
              </a:cxnLst>
              <a:rect l="0" t="0" r="r" b="b"/>
              <a:pathLst>
                <a:path w="19657" h="20509" fill="norm" stroke="1"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2" name="Shape 492"/>
            <p:cNvSpPr/>
            <p:nvPr/>
          </p:nvSpPr>
          <p:spPr>
            <a:xfrm>
              <a:off x="4199231" y="795982"/>
              <a:ext cx="177872" cy="53424"/>
            </a:xfrm>
            <a:custGeom>
              <a:avLst/>
              <a:gdLst/>
              <a:ahLst/>
              <a:cxnLst>
                <a:cxn ang="0">
                  <a:pos x="wd2" y="hd2"/>
                </a:cxn>
                <a:cxn ang="5400000">
                  <a:pos x="wd2" y="hd2"/>
                </a:cxn>
                <a:cxn ang="10800000">
                  <a:pos x="wd2" y="hd2"/>
                </a:cxn>
                <a:cxn ang="16200000">
                  <a:pos x="wd2" y="hd2"/>
                </a:cxn>
              </a:cxnLst>
              <a:rect l="0" t="0" r="r" b="b"/>
              <a:pathLst>
                <a:path w="18446" h="19200" fill="norm" stroke="1"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3" name="Shape 493"/>
            <p:cNvSpPr/>
            <p:nvPr/>
          </p:nvSpPr>
          <p:spPr>
            <a:xfrm>
              <a:off x="4184013" y="1064427"/>
              <a:ext cx="175172" cy="122539"/>
            </a:xfrm>
            <a:custGeom>
              <a:avLst/>
              <a:gdLst/>
              <a:ahLst/>
              <a:cxnLst>
                <a:cxn ang="0">
                  <a:pos x="wd2" y="hd2"/>
                </a:cxn>
                <a:cxn ang="5400000">
                  <a:pos x="wd2" y="hd2"/>
                </a:cxn>
                <a:cxn ang="10800000">
                  <a:pos x="wd2" y="hd2"/>
                </a:cxn>
                <a:cxn ang="16200000">
                  <a:pos x="wd2" y="hd2"/>
                </a:cxn>
              </a:cxnLst>
              <a:rect l="0" t="0" r="r" b="b"/>
              <a:pathLst>
                <a:path w="19278" h="20018" fill="norm" stroke="1"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4" name="Shape 494"/>
            <p:cNvSpPr/>
            <p:nvPr/>
          </p:nvSpPr>
          <p:spPr>
            <a:xfrm>
              <a:off x="4272891" y="1033390"/>
              <a:ext cx="32024" cy="16668"/>
            </a:xfrm>
            <a:custGeom>
              <a:avLst/>
              <a:gdLst/>
              <a:ahLst/>
              <a:cxnLst>
                <a:cxn ang="0">
                  <a:pos x="wd2" y="hd2"/>
                </a:cxn>
                <a:cxn ang="5400000">
                  <a:pos x="wd2" y="hd2"/>
                </a:cxn>
                <a:cxn ang="10800000">
                  <a:pos x="wd2" y="hd2"/>
                </a:cxn>
                <a:cxn ang="16200000">
                  <a:pos x="wd2" y="hd2"/>
                </a:cxn>
              </a:cxnLst>
              <a:rect l="0" t="0" r="r" b="b"/>
              <a:pathLst>
                <a:path w="14390" h="11232" fill="norm" stroke="1" extrusionOk="0">
                  <a:moveTo>
                    <a:pt x="12918" y="9216"/>
                  </a:moveTo>
                  <a:cubicBezTo>
                    <a:pt x="2118" y="16416"/>
                    <a:pt x="-3282" y="2016"/>
                    <a:pt x="2118" y="2016"/>
                  </a:cubicBezTo>
                  <a:cubicBezTo>
                    <a:pt x="7518" y="-5184"/>
                    <a:pt x="18318" y="9216"/>
                    <a:pt x="12918" y="92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5" name="Shape 495"/>
            <p:cNvSpPr/>
            <p:nvPr/>
          </p:nvSpPr>
          <p:spPr>
            <a:xfrm>
              <a:off x="4486114" y="819651"/>
              <a:ext cx="95915" cy="58968"/>
            </a:xfrm>
            <a:custGeom>
              <a:avLst/>
              <a:gdLst/>
              <a:ahLst/>
              <a:cxnLst>
                <a:cxn ang="0">
                  <a:pos x="wd2" y="hd2"/>
                </a:cxn>
                <a:cxn ang="5400000">
                  <a:pos x="wd2" y="hd2"/>
                </a:cxn>
                <a:cxn ang="10800000">
                  <a:pos x="wd2" y="hd2"/>
                </a:cxn>
                <a:cxn ang="16200000">
                  <a:pos x="wd2" y="hd2"/>
                </a:cxn>
              </a:cxnLst>
              <a:rect l="0" t="0" r="r" b="b"/>
              <a:pathLst>
                <a:path w="19893" h="18700" fill="norm" stroke="1"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6" name="Shape 496"/>
            <p:cNvSpPr/>
            <p:nvPr/>
          </p:nvSpPr>
          <p:spPr>
            <a:xfrm>
              <a:off x="4538084" y="927081"/>
              <a:ext cx="24888" cy="29770"/>
            </a:xfrm>
            <a:custGeom>
              <a:avLst/>
              <a:gdLst/>
              <a:ahLst/>
              <a:cxnLst>
                <a:cxn ang="0">
                  <a:pos x="wd2" y="hd2"/>
                </a:cxn>
                <a:cxn ang="5400000">
                  <a:pos x="wd2" y="hd2"/>
                </a:cxn>
                <a:cxn ang="10800000">
                  <a:pos x="wd2" y="hd2"/>
                </a:cxn>
                <a:cxn ang="16200000">
                  <a:pos x="wd2" y="hd2"/>
                </a:cxn>
              </a:cxnLst>
              <a:rect l="0" t="0" r="r" b="b"/>
              <a:pathLst>
                <a:path w="14912" h="13374" fill="norm" stroke="1" extrusionOk="0">
                  <a:moveTo>
                    <a:pt x="11929" y="1102"/>
                  </a:moveTo>
                  <a:cubicBezTo>
                    <a:pt x="-2471" y="-4298"/>
                    <a:pt x="-2471" y="11902"/>
                    <a:pt x="4729" y="11902"/>
                  </a:cubicBezTo>
                  <a:cubicBezTo>
                    <a:pt x="11929" y="17302"/>
                    <a:pt x="19129" y="6502"/>
                    <a:pt x="11929"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7" name="Shape 497"/>
            <p:cNvSpPr/>
            <p:nvPr/>
          </p:nvSpPr>
          <p:spPr>
            <a:xfrm>
              <a:off x="4149425" y="888413"/>
              <a:ext cx="1012975" cy="313579"/>
            </a:xfrm>
            <a:custGeom>
              <a:avLst/>
              <a:gdLst/>
              <a:ahLst/>
              <a:cxnLst>
                <a:cxn ang="0">
                  <a:pos x="wd2" y="hd2"/>
                </a:cxn>
                <a:cxn ang="5400000">
                  <a:pos x="wd2" y="hd2"/>
                </a:cxn>
                <a:cxn ang="10800000">
                  <a:pos x="wd2" y="hd2"/>
                </a:cxn>
                <a:cxn ang="16200000">
                  <a:pos x="wd2" y="hd2"/>
                </a:cxn>
              </a:cxnLst>
              <a:rect l="0" t="0" r="r" b="b"/>
              <a:pathLst>
                <a:path w="20929" h="21131" fill="norm" stroke="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8" name="Shape 498"/>
            <p:cNvSpPr/>
            <p:nvPr/>
          </p:nvSpPr>
          <p:spPr>
            <a:xfrm>
              <a:off x="4173461" y="328544"/>
              <a:ext cx="682775" cy="424920"/>
            </a:xfrm>
            <a:custGeom>
              <a:avLst/>
              <a:gdLst/>
              <a:ahLst/>
              <a:cxnLst>
                <a:cxn ang="0">
                  <a:pos x="wd2" y="hd2"/>
                </a:cxn>
                <a:cxn ang="5400000">
                  <a:pos x="wd2" y="hd2"/>
                </a:cxn>
                <a:cxn ang="10800000">
                  <a:pos x="wd2" y="hd2"/>
                </a:cxn>
                <a:cxn ang="16200000">
                  <a:pos x="wd2" y="hd2"/>
                </a:cxn>
              </a:cxnLst>
              <a:rect l="0" t="0" r="r" b="b"/>
              <a:pathLst>
                <a:path w="21282" h="21016" fill="norm" stroke="1"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499" name="Shape 499"/>
            <p:cNvSpPr/>
            <p:nvPr/>
          </p:nvSpPr>
          <p:spPr>
            <a:xfrm>
              <a:off x="4453849" y="78414"/>
              <a:ext cx="1804122" cy="925049"/>
            </a:xfrm>
            <a:custGeom>
              <a:avLst/>
              <a:gdLst/>
              <a:ahLst/>
              <a:cxnLst>
                <a:cxn ang="0">
                  <a:pos x="wd2" y="hd2"/>
                </a:cxn>
                <a:cxn ang="5400000">
                  <a:pos x="wd2" y="hd2"/>
                </a:cxn>
                <a:cxn ang="10800000">
                  <a:pos x="wd2" y="hd2"/>
                </a:cxn>
                <a:cxn ang="16200000">
                  <a:pos x="wd2" y="hd2"/>
                </a:cxn>
              </a:cxnLst>
              <a:rect l="0" t="0" r="r" b="b"/>
              <a:pathLst>
                <a:path w="21288" h="20954" fill="norm" stroke="1"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0" name="Shape 500"/>
            <p:cNvSpPr/>
            <p:nvPr/>
          </p:nvSpPr>
          <p:spPr>
            <a:xfrm>
              <a:off x="5311047" y="597628"/>
              <a:ext cx="155887" cy="42898"/>
            </a:xfrm>
            <a:custGeom>
              <a:avLst/>
              <a:gdLst/>
              <a:ahLst/>
              <a:cxnLst>
                <a:cxn ang="0">
                  <a:pos x="wd2" y="hd2"/>
                </a:cxn>
                <a:cxn ang="5400000">
                  <a:pos x="wd2" y="hd2"/>
                </a:cxn>
                <a:cxn ang="10800000">
                  <a:pos x="wd2" y="hd2"/>
                </a:cxn>
                <a:cxn ang="16200000">
                  <a:pos x="wd2" y="hd2"/>
                </a:cxn>
              </a:cxnLst>
              <a:rect l="0" t="0" r="r" b="b"/>
              <a:pathLst>
                <a:path w="20503" h="15417" fill="norm" stroke="1"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1" name="Shape 501"/>
            <p:cNvSpPr/>
            <p:nvPr/>
          </p:nvSpPr>
          <p:spPr>
            <a:xfrm>
              <a:off x="4870840" y="637050"/>
              <a:ext cx="42602" cy="15387"/>
            </a:xfrm>
            <a:custGeom>
              <a:avLst/>
              <a:gdLst/>
              <a:ahLst/>
              <a:cxnLst>
                <a:cxn ang="0">
                  <a:pos x="wd2" y="hd2"/>
                </a:cxn>
                <a:cxn ang="5400000">
                  <a:pos x="wd2" y="hd2"/>
                </a:cxn>
                <a:cxn ang="10800000">
                  <a:pos x="wd2" y="hd2"/>
                </a:cxn>
                <a:cxn ang="16200000">
                  <a:pos x="wd2" y="hd2"/>
                </a:cxn>
              </a:cxnLst>
              <a:rect l="0" t="0" r="r" b="b"/>
              <a:pathLst>
                <a:path w="13513" h="13824" fill="norm" stroke="1" extrusionOk="0">
                  <a:moveTo>
                    <a:pt x="12788" y="10800"/>
                  </a:moveTo>
                  <a:cubicBezTo>
                    <a:pt x="9188" y="21600"/>
                    <a:pt x="-5212" y="0"/>
                    <a:pt x="1988" y="0"/>
                  </a:cubicBezTo>
                  <a:cubicBezTo>
                    <a:pt x="5588" y="0"/>
                    <a:pt x="16388" y="10800"/>
                    <a:pt x="1278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2" name="Shape 502"/>
            <p:cNvSpPr/>
            <p:nvPr/>
          </p:nvSpPr>
          <p:spPr>
            <a:xfrm>
              <a:off x="5167899" y="1010311"/>
              <a:ext cx="42602" cy="18754"/>
            </a:xfrm>
            <a:custGeom>
              <a:avLst/>
              <a:gdLst/>
              <a:ahLst/>
              <a:cxnLst>
                <a:cxn ang="0">
                  <a:pos x="wd2" y="hd2"/>
                </a:cxn>
                <a:cxn ang="5400000">
                  <a:pos x="wd2" y="hd2"/>
                </a:cxn>
                <a:cxn ang="10800000">
                  <a:pos x="wd2" y="hd2"/>
                </a:cxn>
                <a:cxn ang="16200000">
                  <a:pos x="wd2" y="hd2"/>
                </a:cxn>
              </a:cxnLst>
              <a:rect l="0" t="0" r="r" b="b"/>
              <a:pathLst>
                <a:path w="13513" h="11232" fill="norm" stroke="1" extrusionOk="0">
                  <a:moveTo>
                    <a:pt x="11525" y="2016"/>
                  </a:moveTo>
                  <a:cubicBezTo>
                    <a:pt x="7925" y="-5184"/>
                    <a:pt x="-2875" y="9216"/>
                    <a:pt x="725" y="9216"/>
                  </a:cubicBezTo>
                  <a:cubicBezTo>
                    <a:pt x="4325" y="16416"/>
                    <a:pt x="18725" y="2016"/>
                    <a:pt x="11525"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3" name="Shape 503"/>
            <p:cNvSpPr/>
            <p:nvPr/>
          </p:nvSpPr>
          <p:spPr>
            <a:xfrm>
              <a:off x="1174860" y="2646453"/>
              <a:ext cx="40398" cy="37990"/>
            </a:xfrm>
            <a:custGeom>
              <a:avLst/>
              <a:gdLst/>
              <a:ahLst/>
              <a:cxnLst>
                <a:cxn ang="0">
                  <a:pos x="wd2" y="hd2"/>
                </a:cxn>
                <a:cxn ang="5400000">
                  <a:pos x="wd2" y="hd2"/>
                </a:cxn>
                <a:cxn ang="10800000">
                  <a:pos x="wd2" y="hd2"/>
                </a:cxn>
                <a:cxn ang="16200000">
                  <a:pos x="wd2" y="hd2"/>
                </a:cxn>
              </a:cxnLst>
              <a:rect l="0" t="0" r="r" b="b"/>
              <a:pathLst>
                <a:path w="14523" h="17067" fill="norm" stroke="1" extrusionOk="0">
                  <a:moveTo>
                    <a:pt x="13829" y="867"/>
                  </a:moveTo>
                  <a:cubicBezTo>
                    <a:pt x="9509" y="-4533"/>
                    <a:pt x="-3451" y="17067"/>
                    <a:pt x="869" y="17067"/>
                  </a:cubicBezTo>
                  <a:cubicBezTo>
                    <a:pt x="869" y="17067"/>
                    <a:pt x="18149" y="867"/>
                    <a:pt x="13829" y="8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4" name="Shape 504"/>
            <p:cNvSpPr/>
            <p:nvPr/>
          </p:nvSpPr>
          <p:spPr>
            <a:xfrm>
              <a:off x="1249383" y="2624340"/>
              <a:ext cx="12020" cy="12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21600" y="21600"/>
                    <a:pt x="21600" y="21600"/>
                  </a:cubicBezTo>
                  <a:cubicBezTo>
                    <a:pt x="21600" y="0"/>
                    <a:pt x="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5" name="Shape 505"/>
            <p:cNvSpPr/>
            <p:nvPr/>
          </p:nvSpPr>
          <p:spPr>
            <a:xfrm>
              <a:off x="61332" y="2642372"/>
              <a:ext cx="52954" cy="37074"/>
            </a:xfrm>
            <a:custGeom>
              <a:avLst/>
              <a:gdLst/>
              <a:ahLst/>
              <a:cxnLst>
                <a:cxn ang="0">
                  <a:pos x="wd2" y="hd2"/>
                </a:cxn>
                <a:cxn ang="5400000">
                  <a:pos x="wd2" y="hd2"/>
                </a:cxn>
                <a:cxn ang="10800000">
                  <a:pos x="wd2" y="hd2"/>
                </a:cxn>
                <a:cxn ang="16200000">
                  <a:pos x="wd2" y="hd2"/>
                </a:cxn>
              </a:cxnLst>
              <a:rect l="0" t="0" r="r" b="b"/>
              <a:pathLst>
                <a:path w="14277" h="11104" fill="norm" stroke="1"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6" name="Shape 506"/>
            <p:cNvSpPr/>
            <p:nvPr/>
          </p:nvSpPr>
          <p:spPr>
            <a:xfrm>
              <a:off x="17335814" y="6815273"/>
              <a:ext cx="24036" cy="5344"/>
            </a:xfrm>
            <a:custGeom>
              <a:avLst/>
              <a:gdLst/>
              <a:ahLst/>
              <a:cxnLst>
                <a:cxn ang="0">
                  <a:pos x="wd2" y="hd2"/>
                </a:cxn>
                <a:cxn ang="5400000">
                  <a:pos x="wd2" y="hd2"/>
                </a:cxn>
                <a:cxn ang="10800000">
                  <a:pos x="wd2" y="hd2"/>
                </a:cxn>
                <a:cxn ang="16200000">
                  <a:pos x="wd2" y="hd2"/>
                </a:cxn>
              </a:cxnLst>
              <a:rect l="0" t="0" r="r" b="b"/>
              <a:pathLst>
                <a:path w="21600" h="9600" fill="norm" stroke="1" extrusionOk="0">
                  <a:moveTo>
                    <a:pt x="21600" y="0"/>
                  </a:moveTo>
                  <a:cubicBezTo>
                    <a:pt x="21600" y="21600"/>
                    <a:pt x="0" y="0"/>
                    <a:pt x="0" y="0"/>
                  </a:cubicBezTo>
                  <a:cubicBezTo>
                    <a:pt x="1080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7" name="Shape 507"/>
            <p:cNvSpPr/>
            <p:nvPr/>
          </p:nvSpPr>
          <p:spPr>
            <a:xfrm>
              <a:off x="17183602" y="6791233"/>
              <a:ext cx="24035"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0"/>
                  </a:moveTo>
                  <a:cubicBezTo>
                    <a:pt x="21600" y="10800"/>
                    <a:pt x="0" y="21600"/>
                    <a:pt x="0" y="10800"/>
                  </a:cubicBezTo>
                  <a:cubicBezTo>
                    <a:pt x="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8" name="Shape 508"/>
            <p:cNvSpPr/>
            <p:nvPr/>
          </p:nvSpPr>
          <p:spPr>
            <a:xfrm>
              <a:off x="17722662" y="8896863"/>
              <a:ext cx="59469" cy="32927"/>
            </a:xfrm>
            <a:custGeom>
              <a:avLst/>
              <a:gdLst/>
              <a:ahLst/>
              <a:cxnLst>
                <a:cxn ang="0">
                  <a:pos x="wd2" y="hd2"/>
                </a:cxn>
                <a:cxn ang="5400000">
                  <a:pos x="wd2" y="hd2"/>
                </a:cxn>
                <a:cxn ang="10800000">
                  <a:pos x="wd2" y="hd2"/>
                </a:cxn>
                <a:cxn ang="16200000">
                  <a:pos x="wd2" y="hd2"/>
                </a:cxn>
              </a:cxnLst>
              <a:rect l="0" t="0" r="r" b="b"/>
              <a:pathLst>
                <a:path w="16034" h="11833" fill="norm" stroke="1" extrusionOk="0">
                  <a:moveTo>
                    <a:pt x="15731" y="4988"/>
                  </a:moveTo>
                  <a:cubicBezTo>
                    <a:pt x="18817" y="-3652"/>
                    <a:pt x="-2783" y="668"/>
                    <a:pt x="303" y="4988"/>
                  </a:cubicBezTo>
                  <a:cubicBezTo>
                    <a:pt x="303" y="9308"/>
                    <a:pt x="12646" y="17948"/>
                    <a:pt x="15731"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09" name="Shape 509"/>
            <p:cNvSpPr/>
            <p:nvPr/>
          </p:nvSpPr>
          <p:spPr>
            <a:xfrm>
              <a:off x="10782678" y="1859076"/>
              <a:ext cx="4009" cy="4010"/>
            </a:xfrm>
            <a:prstGeom prst="rect">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0" name="Shape 510"/>
            <p:cNvSpPr/>
            <p:nvPr/>
          </p:nvSpPr>
          <p:spPr>
            <a:xfrm>
              <a:off x="6765073" y="8534121"/>
              <a:ext cx="102771" cy="97747"/>
            </a:xfrm>
            <a:custGeom>
              <a:avLst/>
              <a:gdLst/>
              <a:ahLst/>
              <a:cxnLst>
                <a:cxn ang="0">
                  <a:pos x="wd2" y="hd2"/>
                </a:cxn>
                <a:cxn ang="5400000">
                  <a:pos x="wd2" y="hd2"/>
                </a:cxn>
                <a:cxn ang="10800000">
                  <a:pos x="wd2" y="hd2"/>
                </a:cxn>
                <a:cxn ang="16200000">
                  <a:pos x="wd2" y="hd2"/>
                </a:cxn>
              </a:cxnLst>
              <a:rect l="0" t="0" r="r" b="b"/>
              <a:pathLst>
                <a:path w="18473" h="20267" fill="norm" stroke="1"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1" name="Shape 511"/>
            <p:cNvSpPr/>
            <p:nvPr/>
          </p:nvSpPr>
          <p:spPr>
            <a:xfrm>
              <a:off x="4969398" y="3790272"/>
              <a:ext cx="73276" cy="20286"/>
            </a:xfrm>
            <a:custGeom>
              <a:avLst/>
              <a:gdLst/>
              <a:ahLst/>
              <a:cxnLst>
                <a:cxn ang="0">
                  <a:pos x="wd2" y="hd2"/>
                </a:cxn>
                <a:cxn ang="5400000">
                  <a:pos x="wd2" y="hd2"/>
                </a:cxn>
                <a:cxn ang="10800000">
                  <a:pos x="wd2" y="hd2"/>
                </a:cxn>
                <a:cxn ang="16200000">
                  <a:pos x="wd2" y="hd2"/>
                </a:cxn>
              </a:cxnLst>
              <a:rect l="0" t="0" r="r" b="b"/>
              <a:pathLst>
                <a:path w="18816" h="12150" fill="norm" stroke="1" extrusionOk="0">
                  <a:moveTo>
                    <a:pt x="18816" y="7200"/>
                  </a:moveTo>
                  <a:cubicBezTo>
                    <a:pt x="18816" y="0"/>
                    <a:pt x="-2784" y="0"/>
                    <a:pt x="302" y="0"/>
                  </a:cubicBezTo>
                  <a:cubicBezTo>
                    <a:pt x="3387" y="0"/>
                    <a:pt x="15730" y="21600"/>
                    <a:pt x="18816"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2" name="Shape 512"/>
            <p:cNvSpPr/>
            <p:nvPr/>
          </p:nvSpPr>
          <p:spPr>
            <a:xfrm>
              <a:off x="5791714" y="10120743"/>
              <a:ext cx="212298" cy="18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3" name="Shape 513"/>
            <p:cNvSpPr/>
            <p:nvPr/>
          </p:nvSpPr>
          <p:spPr>
            <a:xfrm>
              <a:off x="5567405" y="10105325"/>
              <a:ext cx="352493"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4" name="Shape 514"/>
            <p:cNvSpPr/>
            <p:nvPr/>
          </p:nvSpPr>
          <p:spPr>
            <a:xfrm>
              <a:off x="5531315" y="6013948"/>
              <a:ext cx="801278" cy="637271"/>
            </a:xfrm>
            <a:custGeom>
              <a:avLst/>
              <a:gdLst/>
              <a:ahLst/>
              <a:cxnLst>
                <a:cxn ang="0">
                  <a:pos x="wd2" y="hd2"/>
                </a:cxn>
                <a:cxn ang="5400000">
                  <a:pos x="wd2" y="hd2"/>
                </a:cxn>
                <a:cxn ang="10800000">
                  <a:pos x="wd2" y="hd2"/>
                </a:cxn>
                <a:cxn ang="16200000">
                  <a:pos x="wd2" y="hd2"/>
                </a:cxn>
              </a:cxnLst>
              <a:rect l="0" t="0" r="r" b="b"/>
              <a:pathLst>
                <a:path w="19376" h="21207" fill="norm" stroke="1"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5" name="Shape 515"/>
            <p:cNvSpPr/>
            <p:nvPr/>
          </p:nvSpPr>
          <p:spPr>
            <a:xfrm>
              <a:off x="6245537" y="6190241"/>
              <a:ext cx="287209" cy="429062"/>
            </a:xfrm>
            <a:custGeom>
              <a:avLst/>
              <a:gdLst/>
              <a:ahLst/>
              <a:cxnLst>
                <a:cxn ang="0">
                  <a:pos x="wd2" y="hd2"/>
                </a:cxn>
                <a:cxn ang="5400000">
                  <a:pos x="wd2" y="hd2"/>
                </a:cxn>
                <a:cxn ang="10800000">
                  <a:pos x="wd2" y="hd2"/>
                </a:cxn>
                <a:cxn ang="16200000">
                  <a:pos x="wd2" y="hd2"/>
                </a:cxn>
              </a:cxnLst>
              <a:rect l="0" t="0" r="r" b="b"/>
              <a:pathLst>
                <a:path w="20379" h="20653" fill="norm" stroke="1"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6" name="Shape 516"/>
            <p:cNvSpPr/>
            <p:nvPr/>
          </p:nvSpPr>
          <p:spPr>
            <a:xfrm>
              <a:off x="6433285" y="6330472"/>
              <a:ext cx="251676" cy="262505"/>
            </a:xfrm>
            <a:custGeom>
              <a:avLst/>
              <a:gdLst/>
              <a:ahLst/>
              <a:cxnLst>
                <a:cxn ang="0">
                  <a:pos x="wd2" y="hd2"/>
                </a:cxn>
                <a:cxn ang="5400000">
                  <a:pos x="wd2" y="hd2"/>
                </a:cxn>
                <a:cxn ang="10800000">
                  <a:pos x="wd2" y="hd2"/>
                </a:cxn>
                <a:cxn ang="16200000">
                  <a:pos x="wd2" y="hd2"/>
                </a:cxn>
              </a:cxnLst>
              <a:rect l="0" t="0" r="r" b="b"/>
              <a:pathLst>
                <a:path w="20879" h="20812" fill="norm" stroke="1"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7" name="Shape 517"/>
            <p:cNvSpPr/>
            <p:nvPr/>
          </p:nvSpPr>
          <p:spPr>
            <a:xfrm>
              <a:off x="6636895" y="6364451"/>
              <a:ext cx="188264" cy="195867"/>
            </a:xfrm>
            <a:custGeom>
              <a:avLst/>
              <a:gdLst/>
              <a:ahLst/>
              <a:cxnLst>
                <a:cxn ang="0">
                  <a:pos x="wd2" y="hd2"/>
                </a:cxn>
                <a:cxn ang="5400000">
                  <a:pos x="wd2" y="hd2"/>
                </a:cxn>
                <a:cxn ang="10800000">
                  <a:pos x="wd2" y="hd2"/>
                </a:cxn>
                <a:cxn ang="16200000">
                  <a:pos x="wd2" y="hd2"/>
                </a:cxn>
              </a:cxnLst>
              <a:rect l="0" t="0" r="r" b="b"/>
              <a:pathLst>
                <a:path w="21600" h="19923" fill="norm" stroke="1"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8" name="Shape 518"/>
            <p:cNvSpPr/>
            <p:nvPr/>
          </p:nvSpPr>
          <p:spPr>
            <a:xfrm>
              <a:off x="4965421" y="5957894"/>
              <a:ext cx="919022" cy="985597"/>
            </a:xfrm>
            <a:custGeom>
              <a:avLst/>
              <a:gdLst/>
              <a:ahLst/>
              <a:cxnLst>
                <a:cxn ang="0">
                  <a:pos x="wd2" y="hd2"/>
                </a:cxn>
                <a:cxn ang="5400000">
                  <a:pos x="wd2" y="hd2"/>
                </a:cxn>
                <a:cxn ang="10800000">
                  <a:pos x="wd2" y="hd2"/>
                </a:cxn>
                <a:cxn ang="16200000">
                  <a:pos x="wd2" y="hd2"/>
                </a:cxn>
              </a:cxnLst>
              <a:rect l="0" t="0" r="r" b="b"/>
              <a:pathLst>
                <a:path w="20910" h="21512" fill="norm" stroke="1"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19" name="Shape 519"/>
            <p:cNvSpPr/>
            <p:nvPr/>
          </p:nvSpPr>
          <p:spPr>
            <a:xfrm>
              <a:off x="5086732" y="6614942"/>
              <a:ext cx="321940" cy="378760"/>
            </a:xfrm>
            <a:custGeom>
              <a:avLst/>
              <a:gdLst/>
              <a:ahLst/>
              <a:cxnLst>
                <a:cxn ang="0">
                  <a:pos x="wd2" y="hd2"/>
                </a:cxn>
                <a:cxn ang="5400000">
                  <a:pos x="wd2" y="hd2"/>
                </a:cxn>
                <a:cxn ang="10800000">
                  <a:pos x="wd2" y="hd2"/>
                </a:cxn>
                <a:cxn ang="16200000">
                  <a:pos x="wd2" y="hd2"/>
                </a:cxn>
              </a:cxnLst>
              <a:rect l="0" t="0" r="r" b="b"/>
              <a:pathLst>
                <a:path w="21171" h="21051" fill="norm" stroke="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0" name="Shape 520"/>
            <p:cNvSpPr/>
            <p:nvPr/>
          </p:nvSpPr>
          <p:spPr>
            <a:xfrm>
              <a:off x="5067802" y="6687063"/>
              <a:ext cx="735932" cy="1100818"/>
            </a:xfrm>
            <a:custGeom>
              <a:avLst/>
              <a:gdLst/>
              <a:ahLst/>
              <a:cxnLst>
                <a:cxn ang="0">
                  <a:pos x="wd2" y="hd2"/>
                </a:cxn>
                <a:cxn ang="5400000">
                  <a:pos x="wd2" y="hd2"/>
                </a:cxn>
                <a:cxn ang="10800000">
                  <a:pos x="wd2" y="hd2"/>
                </a:cxn>
                <a:cxn ang="16200000">
                  <a:pos x="wd2" y="hd2"/>
                </a:cxn>
              </a:cxnLst>
              <a:rect l="0" t="0" r="r" b="b"/>
              <a:pathLst>
                <a:path w="21109" h="21271" fill="norm" stroke="1" extrusionOk="0">
                  <a:moveTo>
                    <a:pt x="18747" y="4775"/>
                  </a:moveTo>
                  <a:cubicBezTo>
                    <a:pt x="17397" y="4320"/>
                    <a:pt x="19422" y="3411"/>
                    <a:pt x="18409" y="3183"/>
                  </a:cubicBezTo>
                  <a:cubicBezTo>
                    <a:pt x="17734" y="2728"/>
                    <a:pt x="17059" y="2956"/>
                    <a:pt x="16384" y="2956"/>
                  </a:cubicBezTo>
                  <a:cubicBezTo>
                    <a:pt x="15709" y="2728"/>
                    <a:pt x="15709" y="3183"/>
                    <a:pt x="15034" y="3183"/>
                  </a:cubicBezTo>
                  <a:cubicBezTo>
                    <a:pt x="14359" y="2956"/>
                    <a:pt x="13684" y="2956"/>
                    <a:pt x="13347" y="2501"/>
                  </a:cubicBezTo>
                  <a:cubicBezTo>
                    <a:pt x="13009" y="2274"/>
                    <a:pt x="12672" y="1592"/>
                    <a:pt x="12334" y="1364"/>
                  </a:cubicBezTo>
                  <a:cubicBezTo>
                    <a:pt x="11659" y="1137"/>
                    <a:pt x="11322" y="682"/>
                    <a:pt x="10647" y="455"/>
                  </a:cubicBezTo>
                  <a:cubicBezTo>
                    <a:pt x="10309" y="0"/>
                    <a:pt x="9634" y="227"/>
                    <a:pt x="8959" y="0"/>
                  </a:cubicBezTo>
                  <a:cubicBezTo>
                    <a:pt x="9634" y="455"/>
                    <a:pt x="9972" y="682"/>
                    <a:pt x="9972" y="1137"/>
                  </a:cubicBezTo>
                  <a:cubicBezTo>
                    <a:pt x="9634" y="1592"/>
                    <a:pt x="9634" y="2046"/>
                    <a:pt x="8959" y="2274"/>
                  </a:cubicBezTo>
                  <a:cubicBezTo>
                    <a:pt x="8284" y="2728"/>
                    <a:pt x="7947" y="3183"/>
                    <a:pt x="7272" y="3183"/>
                  </a:cubicBezTo>
                  <a:cubicBezTo>
                    <a:pt x="6597" y="3411"/>
                    <a:pt x="5921" y="3411"/>
                    <a:pt x="5246" y="3865"/>
                  </a:cubicBezTo>
                  <a:cubicBezTo>
                    <a:pt x="4909" y="4093"/>
                    <a:pt x="3559" y="6139"/>
                    <a:pt x="3221" y="5912"/>
                  </a:cubicBezTo>
                  <a:cubicBezTo>
                    <a:pt x="2546" y="5229"/>
                    <a:pt x="2209" y="5229"/>
                    <a:pt x="1534" y="5002"/>
                  </a:cubicBezTo>
                  <a:cubicBezTo>
                    <a:pt x="1196" y="5002"/>
                    <a:pt x="1196" y="5002"/>
                    <a:pt x="1534" y="4775"/>
                  </a:cubicBezTo>
                  <a:cubicBezTo>
                    <a:pt x="1871" y="4547"/>
                    <a:pt x="1871" y="4320"/>
                    <a:pt x="1534" y="4093"/>
                  </a:cubicBezTo>
                  <a:cubicBezTo>
                    <a:pt x="859" y="4320"/>
                    <a:pt x="-491" y="5229"/>
                    <a:pt x="184" y="5912"/>
                  </a:cubicBezTo>
                  <a:cubicBezTo>
                    <a:pt x="184" y="5912"/>
                    <a:pt x="859" y="6594"/>
                    <a:pt x="521" y="6821"/>
                  </a:cubicBezTo>
                  <a:cubicBezTo>
                    <a:pt x="184" y="6821"/>
                    <a:pt x="-154" y="7048"/>
                    <a:pt x="521" y="7276"/>
                  </a:cubicBezTo>
                  <a:cubicBezTo>
                    <a:pt x="2209" y="7958"/>
                    <a:pt x="3559" y="9322"/>
                    <a:pt x="4234" y="10686"/>
                  </a:cubicBezTo>
                  <a:cubicBezTo>
                    <a:pt x="5246" y="11823"/>
                    <a:pt x="5921" y="13187"/>
                    <a:pt x="7272" y="14324"/>
                  </a:cubicBezTo>
                  <a:cubicBezTo>
                    <a:pt x="7609" y="14779"/>
                    <a:pt x="8284" y="15234"/>
                    <a:pt x="8284" y="15916"/>
                  </a:cubicBezTo>
                  <a:cubicBezTo>
                    <a:pt x="8284" y="16143"/>
                    <a:pt x="7947" y="15916"/>
                    <a:pt x="7947" y="16143"/>
                  </a:cubicBezTo>
                  <a:cubicBezTo>
                    <a:pt x="8284" y="16371"/>
                    <a:pt x="8621" y="16598"/>
                    <a:pt x="8959" y="16825"/>
                  </a:cubicBezTo>
                  <a:cubicBezTo>
                    <a:pt x="9296" y="17280"/>
                    <a:pt x="9634" y="17735"/>
                    <a:pt x="10309" y="17962"/>
                  </a:cubicBezTo>
                  <a:cubicBezTo>
                    <a:pt x="11322" y="18189"/>
                    <a:pt x="12334" y="18644"/>
                    <a:pt x="13347" y="18872"/>
                  </a:cubicBezTo>
                  <a:cubicBezTo>
                    <a:pt x="14022" y="19099"/>
                    <a:pt x="14697" y="19554"/>
                    <a:pt x="15709" y="19781"/>
                  </a:cubicBezTo>
                  <a:cubicBezTo>
                    <a:pt x="16384" y="20236"/>
                    <a:pt x="17059" y="20691"/>
                    <a:pt x="17734" y="21145"/>
                  </a:cubicBezTo>
                  <a:cubicBezTo>
                    <a:pt x="19084" y="21600"/>
                    <a:pt x="18747" y="20691"/>
                    <a:pt x="19422" y="20463"/>
                  </a:cubicBezTo>
                  <a:cubicBezTo>
                    <a:pt x="19759" y="20236"/>
                    <a:pt x="19759" y="19781"/>
                    <a:pt x="20097" y="19554"/>
                  </a:cubicBezTo>
                  <a:cubicBezTo>
                    <a:pt x="20097" y="19326"/>
                    <a:pt x="21109" y="18872"/>
                    <a:pt x="20772" y="18644"/>
                  </a:cubicBezTo>
                  <a:cubicBezTo>
                    <a:pt x="20097" y="18417"/>
                    <a:pt x="19759" y="18417"/>
                    <a:pt x="20097" y="17735"/>
                  </a:cubicBezTo>
                  <a:cubicBezTo>
                    <a:pt x="20097" y="17507"/>
                    <a:pt x="20097" y="17280"/>
                    <a:pt x="20097" y="17280"/>
                  </a:cubicBezTo>
                  <a:cubicBezTo>
                    <a:pt x="20434" y="17053"/>
                    <a:pt x="20772" y="16825"/>
                    <a:pt x="20772" y="16825"/>
                  </a:cubicBezTo>
                  <a:cubicBezTo>
                    <a:pt x="21109" y="16143"/>
                    <a:pt x="20434" y="15006"/>
                    <a:pt x="21109" y="14552"/>
                  </a:cubicBezTo>
                  <a:cubicBezTo>
                    <a:pt x="21109" y="14324"/>
                    <a:pt x="20772" y="13869"/>
                    <a:pt x="20434" y="13415"/>
                  </a:cubicBezTo>
                  <a:cubicBezTo>
                    <a:pt x="20097" y="12733"/>
                    <a:pt x="19759" y="12733"/>
                    <a:pt x="18747" y="12960"/>
                  </a:cubicBezTo>
                  <a:cubicBezTo>
                    <a:pt x="17397" y="12960"/>
                    <a:pt x="18072" y="11368"/>
                    <a:pt x="18072" y="10914"/>
                  </a:cubicBezTo>
                  <a:cubicBezTo>
                    <a:pt x="17397" y="11141"/>
                    <a:pt x="17059" y="11596"/>
                    <a:pt x="16384" y="11596"/>
                  </a:cubicBezTo>
                  <a:cubicBezTo>
                    <a:pt x="16047" y="11596"/>
                    <a:pt x="15371" y="11596"/>
                    <a:pt x="15034" y="11596"/>
                  </a:cubicBezTo>
                  <a:cubicBezTo>
                    <a:pt x="14697" y="11368"/>
                    <a:pt x="14697" y="10914"/>
                    <a:pt x="14359" y="10914"/>
                  </a:cubicBezTo>
                  <a:cubicBezTo>
                    <a:pt x="13347" y="10914"/>
                    <a:pt x="13347" y="10004"/>
                    <a:pt x="13009" y="9549"/>
                  </a:cubicBezTo>
                  <a:cubicBezTo>
                    <a:pt x="12334" y="9095"/>
                    <a:pt x="11997" y="8413"/>
                    <a:pt x="12672" y="7958"/>
                  </a:cubicBezTo>
                  <a:cubicBezTo>
                    <a:pt x="13009" y="7731"/>
                    <a:pt x="13684" y="7731"/>
                    <a:pt x="13684" y="7503"/>
                  </a:cubicBezTo>
                  <a:cubicBezTo>
                    <a:pt x="13684" y="7276"/>
                    <a:pt x="13684" y="7048"/>
                    <a:pt x="13684" y="6821"/>
                  </a:cubicBezTo>
                  <a:cubicBezTo>
                    <a:pt x="13684" y="6139"/>
                    <a:pt x="13684" y="5912"/>
                    <a:pt x="14697" y="5684"/>
                  </a:cubicBezTo>
                  <a:cubicBezTo>
                    <a:pt x="15371" y="5457"/>
                    <a:pt x="15709" y="5457"/>
                    <a:pt x="16384" y="5457"/>
                  </a:cubicBezTo>
                  <a:cubicBezTo>
                    <a:pt x="16722" y="5457"/>
                    <a:pt x="17059" y="5229"/>
                    <a:pt x="17397" y="5002"/>
                  </a:cubicBezTo>
                  <a:cubicBezTo>
                    <a:pt x="17734" y="5002"/>
                    <a:pt x="19422" y="5229"/>
                    <a:pt x="18747" y="47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1" name="Shape 521"/>
            <p:cNvSpPr/>
            <p:nvPr/>
          </p:nvSpPr>
          <p:spPr>
            <a:xfrm>
              <a:off x="5383147" y="7732795"/>
              <a:ext cx="512715" cy="2480680"/>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2" name="Shape 522"/>
            <p:cNvSpPr/>
            <p:nvPr/>
          </p:nvSpPr>
          <p:spPr>
            <a:xfrm>
              <a:off x="5753803" y="7270853"/>
              <a:ext cx="708481" cy="793969"/>
            </a:xfrm>
            <a:custGeom>
              <a:avLst/>
              <a:gdLst/>
              <a:ahLst/>
              <a:cxnLst>
                <a:cxn ang="0">
                  <a:pos x="wd2" y="hd2"/>
                </a:cxn>
                <a:cxn ang="5400000">
                  <a:pos x="wd2" y="hd2"/>
                </a:cxn>
                <a:cxn ang="10800000">
                  <a:pos x="wd2" y="hd2"/>
                </a:cxn>
                <a:cxn ang="16200000">
                  <a:pos x="wd2" y="hd2"/>
                </a:cxn>
              </a:cxnLst>
              <a:rect l="0" t="0" r="r" b="b"/>
              <a:pathLst>
                <a:path w="20322" h="20880" fill="norm" stroke="1" extrusionOk="0">
                  <a:moveTo>
                    <a:pt x="19951" y="12464"/>
                  </a:moveTo>
                  <a:cubicBezTo>
                    <a:pt x="18601" y="11847"/>
                    <a:pt x="18939" y="11538"/>
                    <a:pt x="18939" y="10304"/>
                  </a:cubicBezTo>
                  <a:cubicBezTo>
                    <a:pt x="17927" y="10304"/>
                    <a:pt x="16914" y="10304"/>
                    <a:pt x="16239" y="10304"/>
                  </a:cubicBezTo>
                  <a:cubicBezTo>
                    <a:pt x="15564" y="10304"/>
                    <a:pt x="15902" y="9995"/>
                    <a:pt x="15902" y="9687"/>
                  </a:cubicBezTo>
                  <a:cubicBezTo>
                    <a:pt x="15902" y="9378"/>
                    <a:pt x="15564" y="8761"/>
                    <a:pt x="15226" y="8761"/>
                  </a:cubicBezTo>
                  <a:cubicBezTo>
                    <a:pt x="15226" y="8453"/>
                    <a:pt x="15564" y="8453"/>
                    <a:pt x="15564" y="8144"/>
                  </a:cubicBezTo>
                  <a:cubicBezTo>
                    <a:pt x="15902" y="7835"/>
                    <a:pt x="15564" y="7527"/>
                    <a:pt x="15226" y="7527"/>
                  </a:cubicBezTo>
                  <a:cubicBezTo>
                    <a:pt x="15226" y="7218"/>
                    <a:pt x="15564" y="6910"/>
                    <a:pt x="15226" y="6601"/>
                  </a:cubicBezTo>
                  <a:cubicBezTo>
                    <a:pt x="14552" y="5984"/>
                    <a:pt x="13876" y="5984"/>
                    <a:pt x="13202" y="5984"/>
                  </a:cubicBezTo>
                  <a:cubicBezTo>
                    <a:pt x="12864" y="5984"/>
                    <a:pt x="12189" y="5367"/>
                    <a:pt x="11852" y="5058"/>
                  </a:cubicBezTo>
                  <a:cubicBezTo>
                    <a:pt x="11177" y="5058"/>
                    <a:pt x="10839" y="4441"/>
                    <a:pt x="10501" y="4441"/>
                  </a:cubicBezTo>
                  <a:cubicBezTo>
                    <a:pt x="9826" y="4441"/>
                    <a:pt x="9489" y="4441"/>
                    <a:pt x="9152" y="4441"/>
                  </a:cubicBezTo>
                  <a:cubicBezTo>
                    <a:pt x="8477" y="4441"/>
                    <a:pt x="7127" y="2898"/>
                    <a:pt x="7127" y="2281"/>
                  </a:cubicBezTo>
                  <a:cubicBezTo>
                    <a:pt x="7127" y="1973"/>
                    <a:pt x="7127" y="1664"/>
                    <a:pt x="7127" y="1355"/>
                  </a:cubicBezTo>
                  <a:cubicBezTo>
                    <a:pt x="7127" y="1047"/>
                    <a:pt x="7127" y="1047"/>
                    <a:pt x="7127" y="738"/>
                  </a:cubicBezTo>
                  <a:cubicBezTo>
                    <a:pt x="7127" y="-496"/>
                    <a:pt x="6452" y="121"/>
                    <a:pt x="5439" y="430"/>
                  </a:cubicBezTo>
                  <a:cubicBezTo>
                    <a:pt x="4427"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2" y="19561"/>
                  </a:cubicBezTo>
                  <a:cubicBezTo>
                    <a:pt x="5439" y="19253"/>
                    <a:pt x="5777" y="18944"/>
                    <a:pt x="6114" y="19561"/>
                  </a:cubicBezTo>
                  <a:cubicBezTo>
                    <a:pt x="6789" y="19870"/>
                    <a:pt x="7464" y="19561"/>
                    <a:pt x="7802" y="19561"/>
                  </a:cubicBezTo>
                  <a:cubicBezTo>
                    <a:pt x="8477" y="19561"/>
                    <a:pt x="8477" y="20487"/>
                    <a:pt x="8814" y="20487"/>
                  </a:cubicBezTo>
                  <a:cubicBezTo>
                    <a:pt x="9152" y="20487"/>
                    <a:pt x="9489" y="19870"/>
                    <a:pt x="9826" y="19561"/>
                  </a:cubicBezTo>
                  <a:cubicBezTo>
                    <a:pt x="10164" y="18944"/>
                    <a:pt x="11514" y="19870"/>
                    <a:pt x="11852" y="19253"/>
                  </a:cubicBezTo>
                  <a:cubicBezTo>
                    <a:pt x="12527" y="17710"/>
                    <a:pt x="12189" y="16167"/>
                    <a:pt x="14214" y="15550"/>
                  </a:cubicBezTo>
                  <a:cubicBezTo>
                    <a:pt x="14889" y="15241"/>
                    <a:pt x="15902" y="15241"/>
                    <a:pt x="16914" y="15241"/>
                  </a:cubicBezTo>
                  <a:cubicBezTo>
                    <a:pt x="17927" y="15241"/>
                    <a:pt x="18601" y="15550"/>
                    <a:pt x="19277" y="16167"/>
                  </a:cubicBezTo>
                  <a:cubicBezTo>
                    <a:pt x="19614" y="15241"/>
                    <a:pt x="20964" y="12773"/>
                    <a:pt x="19951" y="12464"/>
                  </a:cubicBezTo>
                  <a:cubicBezTo>
                    <a:pt x="19614" y="12155"/>
                    <a:pt x="20289" y="12464"/>
                    <a:pt x="19951" y="124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3" name="Shape 523"/>
            <p:cNvSpPr/>
            <p:nvPr/>
          </p:nvSpPr>
          <p:spPr>
            <a:xfrm>
              <a:off x="6163109" y="7844159"/>
              <a:ext cx="492655" cy="513670"/>
            </a:xfrm>
            <a:custGeom>
              <a:avLst/>
              <a:gdLst/>
              <a:ahLst/>
              <a:cxnLst>
                <a:cxn ang="0">
                  <a:pos x="wd2" y="hd2"/>
                </a:cxn>
                <a:cxn ang="5400000">
                  <a:pos x="wd2" y="hd2"/>
                </a:cxn>
                <a:cxn ang="10800000">
                  <a:pos x="wd2" y="hd2"/>
                </a:cxn>
                <a:cxn ang="16200000">
                  <a:pos x="wd2" y="hd2"/>
                </a:cxn>
              </a:cxnLst>
              <a:rect l="0" t="0" r="r" b="b"/>
              <a:pathLst>
                <a:path w="20126" h="21302" fill="norm" stroke="1"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4" name="Shape 524"/>
            <p:cNvSpPr/>
            <p:nvPr/>
          </p:nvSpPr>
          <p:spPr>
            <a:xfrm>
              <a:off x="5500332" y="6400012"/>
              <a:ext cx="2299138" cy="2358481"/>
            </a:xfrm>
            <a:custGeom>
              <a:avLst/>
              <a:gdLst/>
              <a:ahLst/>
              <a:cxnLst>
                <a:cxn ang="0">
                  <a:pos x="wd2" y="hd2"/>
                </a:cxn>
                <a:cxn ang="5400000">
                  <a:pos x="wd2" y="hd2"/>
                </a:cxn>
                <a:cxn ang="10800000">
                  <a:pos x="wd2" y="hd2"/>
                </a:cxn>
                <a:cxn ang="16200000">
                  <a:pos x="wd2" y="hd2"/>
                </a:cxn>
              </a:cxnLst>
              <a:rect l="0" t="0" r="r" b="b"/>
              <a:pathLst>
                <a:path w="21266" h="21514" fill="norm" stroke="1"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525" name="Shape 525"/>
            <p:cNvSpPr/>
            <p:nvPr/>
          </p:nvSpPr>
          <p:spPr>
            <a:xfrm>
              <a:off x="6396575" y="8521815"/>
              <a:ext cx="305298" cy="316811"/>
            </a:xfrm>
            <a:custGeom>
              <a:avLst/>
              <a:gdLst/>
              <a:ahLst/>
              <a:cxnLst>
                <a:cxn ang="0">
                  <a:pos x="wd2" y="hd2"/>
                </a:cxn>
                <a:cxn ang="5400000">
                  <a:pos x="wd2" y="hd2"/>
                </a:cxn>
                <a:cxn ang="10800000">
                  <a:pos x="wd2" y="hd2"/>
                </a:cxn>
                <a:cxn ang="16200000">
                  <a:pos x="wd2" y="hd2"/>
                </a:cxn>
              </a:cxnLst>
              <a:rect l="0" t="0" r="r" b="b"/>
              <a:pathLst>
                <a:path w="20839" h="20829" fill="norm" stroke="1"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6" name="Shape 526"/>
            <p:cNvSpPr/>
            <p:nvPr/>
          </p:nvSpPr>
          <p:spPr>
            <a:xfrm>
              <a:off x="5513040" y="8001686"/>
              <a:ext cx="1177059" cy="2095022"/>
            </a:xfrm>
            <a:custGeom>
              <a:avLst/>
              <a:gdLst/>
              <a:ahLst/>
              <a:cxnLst>
                <a:cxn ang="0">
                  <a:pos x="wd2" y="hd2"/>
                </a:cxn>
                <a:cxn ang="5400000">
                  <a:pos x="wd2" y="hd2"/>
                </a:cxn>
                <a:cxn ang="10800000">
                  <a:pos x="wd2" y="hd2"/>
                </a:cxn>
                <a:cxn ang="16200000">
                  <a:pos x="wd2" y="hd2"/>
                </a:cxn>
              </a:cxnLst>
              <a:rect l="0" t="0" r="r" b="b"/>
              <a:pathLst>
                <a:path w="21017" h="21513" fill="norm" stroke="1"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7" name="Shape 527"/>
            <p:cNvSpPr/>
            <p:nvPr/>
          </p:nvSpPr>
          <p:spPr>
            <a:xfrm>
              <a:off x="4702196" y="5799895"/>
              <a:ext cx="256361" cy="262136"/>
            </a:xfrm>
            <a:custGeom>
              <a:avLst/>
              <a:gdLst/>
              <a:ahLst/>
              <a:cxnLst>
                <a:cxn ang="0">
                  <a:pos x="wd2" y="hd2"/>
                </a:cxn>
                <a:cxn ang="5400000">
                  <a:pos x="wd2" y="hd2"/>
                </a:cxn>
                <a:cxn ang="10800000">
                  <a:pos x="wd2" y="hd2"/>
                </a:cxn>
                <a:cxn ang="16200000">
                  <a:pos x="wd2" y="hd2"/>
                </a:cxn>
              </a:cxnLst>
              <a:rect l="0" t="0" r="r" b="b"/>
              <a:pathLst>
                <a:path w="21600" h="19904" fill="norm" stroke="1"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8" name="Shape 528"/>
            <p:cNvSpPr/>
            <p:nvPr/>
          </p:nvSpPr>
          <p:spPr>
            <a:xfrm>
              <a:off x="4804257" y="6037987"/>
              <a:ext cx="178333" cy="166873"/>
            </a:xfrm>
            <a:custGeom>
              <a:avLst/>
              <a:gdLst/>
              <a:ahLst/>
              <a:cxnLst>
                <a:cxn ang="0">
                  <a:pos x="wd2" y="hd2"/>
                </a:cxn>
                <a:cxn ang="5400000">
                  <a:pos x="wd2" y="hd2"/>
                </a:cxn>
                <a:cxn ang="10800000">
                  <a:pos x="wd2" y="hd2"/>
                </a:cxn>
                <a:cxn ang="16200000">
                  <a:pos x="wd2" y="hd2"/>
                </a:cxn>
              </a:cxnLst>
              <a:rect l="0" t="0" r="r" b="b"/>
              <a:pathLst>
                <a:path w="19233" h="20446" fill="norm" stroke="1"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29" name="Shape 529"/>
            <p:cNvSpPr/>
            <p:nvPr/>
          </p:nvSpPr>
          <p:spPr>
            <a:xfrm>
              <a:off x="4557994" y="5837657"/>
              <a:ext cx="132186" cy="78050"/>
            </a:xfrm>
            <a:custGeom>
              <a:avLst/>
              <a:gdLst/>
              <a:ahLst/>
              <a:cxnLst>
                <a:cxn ang="0">
                  <a:pos x="wd2" y="hd2"/>
                </a:cxn>
                <a:cxn ang="5400000">
                  <a:pos x="wd2" y="hd2"/>
                </a:cxn>
                <a:cxn ang="10800000">
                  <a:pos x="wd2" y="hd2"/>
                </a:cxn>
                <a:cxn ang="16200000">
                  <a:pos x="wd2" y="hd2"/>
                </a:cxn>
              </a:cxnLst>
              <a:rect l="0" t="0" r="r" b="b"/>
              <a:pathLst>
                <a:path w="21600" h="16183" fill="norm" stroke="1"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0" name="Shape 530"/>
            <p:cNvSpPr/>
            <p:nvPr/>
          </p:nvSpPr>
          <p:spPr>
            <a:xfrm>
              <a:off x="4437701" y="5631892"/>
              <a:ext cx="216433" cy="246978"/>
            </a:xfrm>
            <a:custGeom>
              <a:avLst/>
              <a:gdLst/>
              <a:ahLst/>
              <a:cxnLst>
                <a:cxn ang="0">
                  <a:pos x="wd2" y="hd2"/>
                </a:cxn>
                <a:cxn ang="5400000">
                  <a:pos x="wd2" y="hd2"/>
                </a:cxn>
                <a:cxn ang="10800000">
                  <a:pos x="wd2" y="hd2"/>
                </a:cxn>
                <a:cxn ang="16200000">
                  <a:pos x="wd2" y="hd2"/>
                </a:cxn>
              </a:cxnLst>
              <a:rect l="0" t="0" r="r" b="b"/>
              <a:pathLst>
                <a:path w="19781" h="19581" fill="norm" stroke="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1" name="Shape 531"/>
            <p:cNvSpPr/>
            <p:nvPr/>
          </p:nvSpPr>
          <p:spPr>
            <a:xfrm>
              <a:off x="2987806" y="4702666"/>
              <a:ext cx="1758457" cy="1122976"/>
            </a:xfrm>
            <a:custGeom>
              <a:avLst/>
              <a:gdLst/>
              <a:ahLst/>
              <a:cxnLst>
                <a:cxn ang="0">
                  <a:pos x="wd2" y="hd2"/>
                </a:cxn>
                <a:cxn ang="5400000">
                  <a:pos x="wd2" y="hd2"/>
                </a:cxn>
                <a:cxn ang="10800000">
                  <a:pos x="wd2" y="hd2"/>
                </a:cxn>
                <a:cxn ang="16200000">
                  <a:pos x="wd2" y="hd2"/>
                </a:cxn>
              </a:cxnLst>
              <a:rect l="0" t="0" r="r" b="b"/>
              <a:pathLst>
                <a:path w="21600" h="21468" fill="norm" stroke="1"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2" name="Shape 532"/>
            <p:cNvSpPr/>
            <p:nvPr/>
          </p:nvSpPr>
          <p:spPr>
            <a:xfrm>
              <a:off x="4602507" y="5754940"/>
              <a:ext cx="344034" cy="178881"/>
            </a:xfrm>
            <a:custGeom>
              <a:avLst/>
              <a:gdLst/>
              <a:ahLst/>
              <a:cxnLst>
                <a:cxn ang="0">
                  <a:pos x="wd2" y="hd2"/>
                </a:cxn>
                <a:cxn ang="5400000">
                  <a:pos x="wd2" y="hd2"/>
                </a:cxn>
                <a:cxn ang="10800000">
                  <a:pos x="wd2" y="hd2"/>
                </a:cxn>
                <a:cxn ang="16200000">
                  <a:pos x="wd2" y="hd2"/>
                </a:cxn>
              </a:cxnLst>
              <a:rect l="0" t="0" r="r" b="b"/>
              <a:pathLst>
                <a:path w="21082" h="20518" fill="norm" stroke="1"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3" name="Shape 533"/>
            <p:cNvSpPr/>
            <p:nvPr/>
          </p:nvSpPr>
          <p:spPr>
            <a:xfrm>
              <a:off x="4603060" y="5595778"/>
              <a:ext cx="75106" cy="159024"/>
            </a:xfrm>
            <a:custGeom>
              <a:avLst/>
              <a:gdLst/>
              <a:ahLst/>
              <a:cxnLst>
                <a:cxn ang="0">
                  <a:pos x="wd2" y="hd2"/>
                </a:cxn>
                <a:cxn ang="5400000">
                  <a:pos x="wd2" y="hd2"/>
                </a:cxn>
                <a:cxn ang="10800000">
                  <a:pos x="wd2" y="hd2"/>
                </a:cxn>
                <a:cxn ang="16200000">
                  <a:pos x="wd2" y="hd2"/>
                </a:cxn>
              </a:cxnLst>
              <a:rect l="0" t="0" r="r" b="b"/>
              <a:pathLst>
                <a:path w="19286" h="19484" fill="norm" stroke="1"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4" name="Shape 534"/>
            <p:cNvSpPr/>
            <p:nvPr/>
          </p:nvSpPr>
          <p:spPr>
            <a:xfrm>
              <a:off x="5475271" y="5494350"/>
              <a:ext cx="152211" cy="118934"/>
            </a:xfrm>
            <a:custGeom>
              <a:avLst/>
              <a:gdLst/>
              <a:ahLst/>
              <a:cxnLst>
                <a:cxn ang="0">
                  <a:pos x="wd2" y="hd2"/>
                </a:cxn>
                <a:cxn ang="5400000">
                  <a:pos x="wd2" y="hd2"/>
                </a:cxn>
                <a:cxn ang="10800000">
                  <a:pos x="wd2" y="hd2"/>
                </a:cxn>
                <a:cxn ang="16200000">
                  <a:pos x="wd2" y="hd2"/>
                </a:cxn>
              </a:cxnLst>
              <a:rect l="0" t="0" r="r" b="b"/>
              <a:pathLst>
                <a:path w="21600" h="20037" fill="norm" stroke="1"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5" name="Shape 535"/>
            <p:cNvSpPr/>
            <p:nvPr/>
          </p:nvSpPr>
          <p:spPr>
            <a:xfrm>
              <a:off x="5615470" y="5493622"/>
              <a:ext cx="204927" cy="145370"/>
            </a:xfrm>
            <a:custGeom>
              <a:avLst/>
              <a:gdLst/>
              <a:ahLst/>
              <a:cxnLst>
                <a:cxn ang="0">
                  <a:pos x="wd2" y="hd2"/>
                </a:cxn>
                <a:cxn ang="5400000">
                  <a:pos x="wd2" y="hd2"/>
                </a:cxn>
                <a:cxn ang="10800000">
                  <a:pos x="wd2" y="hd2"/>
                </a:cxn>
                <a:cxn ang="16200000">
                  <a:pos x="wd2" y="hd2"/>
                </a:cxn>
              </a:cxnLst>
              <a:rect l="0" t="0" r="r" b="b"/>
              <a:pathLst>
                <a:path w="20850" h="17811" fill="norm" stroke="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6" name="Shape 536"/>
            <p:cNvSpPr/>
            <p:nvPr/>
          </p:nvSpPr>
          <p:spPr>
            <a:xfrm>
              <a:off x="0" y="1573745"/>
              <a:ext cx="2234759" cy="1514813"/>
            </a:xfrm>
            <a:custGeom>
              <a:avLst/>
              <a:gdLst/>
              <a:ahLst/>
              <a:cxnLst>
                <a:cxn ang="0">
                  <a:pos x="wd2" y="hd2"/>
                </a:cxn>
                <a:cxn ang="5400000">
                  <a:pos x="wd2" y="hd2"/>
                </a:cxn>
                <a:cxn ang="10800000">
                  <a:pos x="wd2" y="hd2"/>
                </a:cxn>
                <a:cxn ang="16200000">
                  <a:pos x="wd2" y="hd2"/>
                </a:cxn>
              </a:cxnLst>
              <a:rect l="0" t="0" r="r" b="b"/>
              <a:pathLst>
                <a:path w="21179" h="21378" fill="norm" stroke="1"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7" name="Shape 537"/>
            <p:cNvSpPr/>
            <p:nvPr/>
          </p:nvSpPr>
          <p:spPr>
            <a:xfrm>
              <a:off x="2535614" y="3527184"/>
              <a:ext cx="3375741" cy="1673420"/>
            </a:xfrm>
            <a:custGeom>
              <a:avLst/>
              <a:gdLst/>
              <a:ahLst/>
              <a:cxnLst>
                <a:cxn ang="0">
                  <a:pos x="wd2" y="hd2"/>
                </a:cxn>
                <a:cxn ang="5400000">
                  <a:pos x="wd2" y="hd2"/>
                </a:cxn>
                <a:cxn ang="10800000">
                  <a:pos x="wd2" y="hd2"/>
                </a:cxn>
                <a:cxn ang="16200000">
                  <a:pos x="wd2" y="hd2"/>
                </a:cxn>
              </a:cxnLst>
              <a:rect l="0" t="0" r="r" b="b"/>
              <a:pathLst>
                <a:path w="21492" h="21480" fill="norm" stroke="1"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538" name="Shape 538"/>
            <p:cNvSpPr/>
            <p:nvPr/>
          </p:nvSpPr>
          <p:spPr>
            <a:xfrm>
              <a:off x="1577839" y="1494473"/>
              <a:ext cx="4993061" cy="2576267"/>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39" name="Shape 539"/>
            <p:cNvSpPr/>
            <p:nvPr/>
          </p:nvSpPr>
          <p:spPr>
            <a:xfrm>
              <a:off x="16955019" y="7227960"/>
              <a:ext cx="100407" cy="85751"/>
            </a:xfrm>
            <a:custGeom>
              <a:avLst/>
              <a:gdLst/>
              <a:ahLst/>
              <a:cxnLst>
                <a:cxn ang="0">
                  <a:pos x="wd2" y="hd2"/>
                </a:cxn>
                <a:cxn ang="5400000">
                  <a:pos x="wd2" y="hd2"/>
                </a:cxn>
                <a:cxn ang="10800000">
                  <a:pos x="wd2" y="hd2"/>
                </a:cxn>
                <a:cxn ang="16200000">
                  <a:pos x="wd2" y="hd2"/>
                </a:cxn>
              </a:cxnLst>
              <a:rect l="0" t="0" r="r" b="b"/>
              <a:pathLst>
                <a:path w="18048" h="17780" fill="norm" stroke="1"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0" name="Shape 540"/>
            <p:cNvSpPr/>
            <p:nvPr/>
          </p:nvSpPr>
          <p:spPr>
            <a:xfrm>
              <a:off x="17041789" y="7203919"/>
              <a:ext cx="131422" cy="49294"/>
            </a:xfrm>
            <a:custGeom>
              <a:avLst/>
              <a:gdLst/>
              <a:ahLst/>
              <a:cxnLst>
                <a:cxn ang="0">
                  <a:pos x="wd2" y="hd2"/>
                </a:cxn>
                <a:cxn ang="5400000">
                  <a:pos x="wd2" y="hd2"/>
                </a:cxn>
                <a:cxn ang="10800000">
                  <a:pos x="wd2" y="hd2"/>
                </a:cxn>
                <a:cxn ang="16200000">
                  <a:pos x="wd2" y="hd2"/>
                </a:cxn>
              </a:cxnLst>
              <a:rect l="0" t="0" r="r" b="b"/>
              <a:pathLst>
                <a:path w="18650" h="18982" fill="norm" stroke="1"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1" name="Shape 541"/>
            <p:cNvSpPr/>
            <p:nvPr/>
          </p:nvSpPr>
          <p:spPr>
            <a:xfrm>
              <a:off x="10558365" y="3389607"/>
              <a:ext cx="350736" cy="200335"/>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2" name="Shape 542"/>
            <p:cNvSpPr/>
            <p:nvPr/>
          </p:nvSpPr>
          <p:spPr>
            <a:xfrm>
              <a:off x="10394136" y="3553879"/>
              <a:ext cx="430051" cy="188313"/>
            </a:xfrm>
            <a:custGeom>
              <a:avLst/>
              <a:gdLst/>
              <a:ahLst/>
              <a:cxnLst>
                <a:cxn ang="0">
                  <a:pos x="wd2" y="hd2"/>
                </a:cxn>
                <a:cxn ang="5400000">
                  <a:pos x="wd2" y="hd2"/>
                </a:cxn>
                <a:cxn ang="10800000">
                  <a:pos x="wd2" y="hd2"/>
                </a:cxn>
                <a:cxn ang="16200000">
                  <a:pos x="wd2" y="hd2"/>
                </a:cxn>
              </a:cxnLst>
              <a:rect l="0" t="0" r="r" b="b"/>
              <a:pathLst>
                <a:path w="21276" h="21600" fill="norm" stroke="1"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3" name="Shape 543"/>
            <p:cNvSpPr/>
            <p:nvPr/>
          </p:nvSpPr>
          <p:spPr>
            <a:xfrm>
              <a:off x="10241922" y="3700667"/>
              <a:ext cx="653359" cy="642517"/>
            </a:xfrm>
            <a:custGeom>
              <a:avLst/>
              <a:gdLst/>
              <a:ahLst/>
              <a:cxnLst>
                <a:cxn ang="0">
                  <a:pos x="wd2" y="hd2"/>
                </a:cxn>
                <a:cxn ang="5400000">
                  <a:pos x="wd2" y="hd2"/>
                </a:cxn>
                <a:cxn ang="10800000">
                  <a:pos x="wd2" y="hd2"/>
                </a:cxn>
                <a:cxn ang="16200000">
                  <a:pos x="wd2" y="hd2"/>
                </a:cxn>
              </a:cxnLst>
              <a:rect l="0" t="0" r="r" b="b"/>
              <a:pathLst>
                <a:path w="21097" h="21382" fill="norm" stroke="1"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4" name="Shape 544"/>
            <p:cNvSpPr/>
            <p:nvPr/>
          </p:nvSpPr>
          <p:spPr>
            <a:xfrm>
              <a:off x="10636975" y="3730171"/>
              <a:ext cx="309931" cy="296492"/>
            </a:xfrm>
            <a:custGeom>
              <a:avLst/>
              <a:gdLst/>
              <a:ahLst/>
              <a:cxnLst>
                <a:cxn ang="0">
                  <a:pos x="wd2" y="hd2"/>
                </a:cxn>
                <a:cxn ang="5400000">
                  <a:pos x="wd2" y="hd2"/>
                </a:cxn>
                <a:cxn ang="10800000">
                  <a:pos x="wd2" y="hd2"/>
                </a:cxn>
                <a:cxn ang="16200000">
                  <a:pos x="wd2" y="hd2"/>
                </a:cxn>
              </a:cxnLst>
              <a:rect l="0" t="0" r="r" b="b"/>
              <a:pathLst>
                <a:path w="21156" h="21600" fill="norm" stroke="1"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5" name="Shape 545"/>
            <p:cNvSpPr/>
            <p:nvPr/>
          </p:nvSpPr>
          <p:spPr>
            <a:xfrm>
              <a:off x="9560728" y="3392542"/>
              <a:ext cx="755085" cy="654435"/>
            </a:xfrm>
            <a:custGeom>
              <a:avLst/>
              <a:gdLst/>
              <a:ahLst/>
              <a:cxnLst>
                <a:cxn ang="0">
                  <a:pos x="wd2" y="hd2"/>
                </a:cxn>
                <a:cxn ang="5400000">
                  <a:pos x="wd2" y="hd2"/>
                </a:cxn>
                <a:cxn ang="10800000">
                  <a:pos x="wd2" y="hd2"/>
                </a:cxn>
                <a:cxn ang="16200000">
                  <a:pos x="wd2" y="hd2"/>
                </a:cxn>
              </a:cxnLst>
              <a:rect l="0" t="0" r="r" b="b"/>
              <a:pathLst>
                <a:path w="20988" h="21126" fill="norm" stroke="1"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546" name="Shape 546"/>
            <p:cNvSpPr/>
            <p:nvPr/>
          </p:nvSpPr>
          <p:spPr>
            <a:xfrm>
              <a:off x="10202463" y="3656569"/>
              <a:ext cx="251754" cy="132160"/>
            </a:xfrm>
            <a:custGeom>
              <a:avLst/>
              <a:gdLst/>
              <a:ahLst/>
              <a:cxnLst>
                <a:cxn ang="0">
                  <a:pos x="wd2" y="hd2"/>
                </a:cxn>
                <a:cxn ang="5400000">
                  <a:pos x="wd2" y="hd2"/>
                </a:cxn>
                <a:cxn ang="10800000">
                  <a:pos x="wd2" y="hd2"/>
                </a:cxn>
                <a:cxn ang="16200000">
                  <a:pos x="wd2" y="hd2"/>
                </a:cxn>
              </a:cxnLst>
              <a:rect l="0" t="0" r="r" b="b"/>
              <a:pathLst>
                <a:path w="20886" h="16193" fill="norm" stroke="1"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7" name="Shape 547"/>
            <p:cNvSpPr/>
            <p:nvPr/>
          </p:nvSpPr>
          <p:spPr>
            <a:xfrm>
              <a:off x="9993687" y="3365567"/>
              <a:ext cx="214978" cy="152252"/>
            </a:xfrm>
            <a:custGeom>
              <a:avLst/>
              <a:gdLst/>
              <a:ahLst/>
              <a:cxnLst>
                <a:cxn ang="0">
                  <a:pos x="wd2" y="hd2"/>
                </a:cxn>
                <a:cxn ang="5400000">
                  <a:pos x="wd2" y="hd2"/>
                </a:cxn>
                <a:cxn ang="10800000">
                  <a:pos x="wd2" y="hd2"/>
                </a:cxn>
                <a:cxn ang="16200000">
                  <a:pos x="wd2" y="hd2"/>
                </a:cxn>
              </a:cxnLst>
              <a:rect l="0" t="0" r="r" b="b"/>
              <a:pathLst>
                <a:path w="19004" h="21600" fill="norm" stroke="1"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8" name="Shape 548"/>
            <p:cNvSpPr/>
            <p:nvPr/>
          </p:nvSpPr>
          <p:spPr>
            <a:xfrm>
              <a:off x="10184844" y="3473746"/>
              <a:ext cx="33049" cy="44075"/>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49" name="Shape 549"/>
            <p:cNvSpPr/>
            <p:nvPr/>
          </p:nvSpPr>
          <p:spPr>
            <a:xfrm>
              <a:off x="10029628" y="3201295"/>
              <a:ext cx="236335" cy="212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0" name="Shape 550"/>
            <p:cNvSpPr/>
            <p:nvPr/>
          </p:nvSpPr>
          <p:spPr>
            <a:xfrm>
              <a:off x="10314020" y="2855287"/>
              <a:ext cx="176246" cy="244977"/>
            </a:xfrm>
            <a:custGeom>
              <a:avLst/>
              <a:gdLst/>
              <a:ahLst/>
              <a:cxnLst>
                <a:cxn ang="0">
                  <a:pos x="wd2" y="hd2"/>
                </a:cxn>
                <a:cxn ang="5400000">
                  <a:pos x="wd2" y="hd2"/>
                </a:cxn>
                <a:cxn ang="10800000">
                  <a:pos x="wd2" y="hd2"/>
                </a:cxn>
                <a:cxn ang="16200000">
                  <a:pos x="wd2" y="hd2"/>
                </a:cxn>
              </a:cxnLst>
              <a:rect l="0" t="0" r="r" b="b"/>
              <a:pathLst>
                <a:path w="21600" h="20318" fill="norm" stroke="1"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1" name="Shape 551"/>
            <p:cNvSpPr/>
            <p:nvPr/>
          </p:nvSpPr>
          <p:spPr>
            <a:xfrm>
              <a:off x="10195090" y="3085107"/>
              <a:ext cx="512572" cy="599687"/>
            </a:xfrm>
            <a:custGeom>
              <a:avLst/>
              <a:gdLst/>
              <a:ahLst/>
              <a:cxnLst>
                <a:cxn ang="0">
                  <a:pos x="wd2" y="hd2"/>
                </a:cxn>
                <a:cxn ang="5400000">
                  <a:pos x="wd2" y="hd2"/>
                </a:cxn>
                <a:cxn ang="10800000">
                  <a:pos x="wd2" y="hd2"/>
                </a:cxn>
                <a:cxn ang="16200000">
                  <a:pos x="wd2" y="hd2"/>
                </a:cxn>
              </a:cxnLst>
              <a:rect l="0" t="0" r="r" b="b"/>
              <a:pathLst>
                <a:path w="21099" h="21269" fill="norm" stroke="1"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2" name="Shape 552"/>
            <p:cNvSpPr/>
            <p:nvPr/>
          </p:nvSpPr>
          <p:spPr>
            <a:xfrm>
              <a:off x="11111136" y="3283794"/>
              <a:ext cx="1036111" cy="596924"/>
            </a:xfrm>
            <a:custGeom>
              <a:avLst/>
              <a:gdLst/>
              <a:ahLst/>
              <a:cxnLst>
                <a:cxn ang="0">
                  <a:pos x="wd2" y="hd2"/>
                </a:cxn>
                <a:cxn ang="5400000">
                  <a:pos x="wd2" y="hd2"/>
                </a:cxn>
                <a:cxn ang="10800000">
                  <a:pos x="wd2" y="hd2"/>
                </a:cxn>
                <a:cxn ang="16200000">
                  <a:pos x="wd2" y="hd2"/>
                </a:cxn>
              </a:cxnLst>
              <a:rect l="0" t="0" r="r" b="b"/>
              <a:pathLst>
                <a:path w="21407" h="20762" fill="norm" stroke="1"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3" name="Shape 553"/>
            <p:cNvSpPr/>
            <p:nvPr/>
          </p:nvSpPr>
          <p:spPr>
            <a:xfrm>
              <a:off x="10808237" y="3505799"/>
              <a:ext cx="326935" cy="136934"/>
            </a:xfrm>
            <a:custGeom>
              <a:avLst/>
              <a:gdLst/>
              <a:ahLst/>
              <a:cxnLst>
                <a:cxn ang="0">
                  <a:pos x="wd2" y="hd2"/>
                </a:cxn>
                <a:cxn ang="5400000">
                  <a:pos x="wd2" y="hd2"/>
                </a:cxn>
                <a:cxn ang="10800000">
                  <a:pos x="wd2" y="hd2"/>
                </a:cxn>
                <a:cxn ang="16200000">
                  <a:pos x="wd2" y="hd2"/>
                </a:cxn>
              </a:cxnLst>
              <a:rect l="0" t="0" r="r" b="b"/>
              <a:pathLst>
                <a:path w="20034" h="20506" fill="norm" stroke="1"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4" name="Shape 554"/>
            <p:cNvSpPr/>
            <p:nvPr/>
          </p:nvSpPr>
          <p:spPr>
            <a:xfrm>
              <a:off x="11175252" y="2976924"/>
              <a:ext cx="538036" cy="395806"/>
            </a:xfrm>
            <a:custGeom>
              <a:avLst/>
              <a:gdLst/>
              <a:ahLst/>
              <a:cxnLst>
                <a:cxn ang="0">
                  <a:pos x="wd2" y="hd2"/>
                </a:cxn>
                <a:cxn ang="5400000">
                  <a:pos x="wd2" y="hd2"/>
                </a:cxn>
                <a:cxn ang="10800000">
                  <a:pos x="wd2" y="hd2"/>
                </a:cxn>
                <a:cxn ang="16200000">
                  <a:pos x="wd2" y="hd2"/>
                </a:cxn>
              </a:cxnLst>
              <a:rect l="0" t="0" r="r" b="b"/>
              <a:pathLst>
                <a:path w="21024" h="20716" fill="norm" stroke="1"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5" name="Shape 555"/>
            <p:cNvSpPr/>
            <p:nvPr/>
          </p:nvSpPr>
          <p:spPr>
            <a:xfrm>
              <a:off x="11043040" y="2959445"/>
              <a:ext cx="329793" cy="209414"/>
            </a:xfrm>
            <a:custGeom>
              <a:avLst/>
              <a:gdLst/>
              <a:ahLst/>
              <a:cxnLst>
                <a:cxn ang="0">
                  <a:pos x="wd2" y="hd2"/>
                </a:cxn>
                <a:cxn ang="5400000">
                  <a:pos x="wd2" y="hd2"/>
                </a:cxn>
                <a:cxn ang="10800000">
                  <a:pos x="wd2" y="hd2"/>
                </a:cxn>
                <a:cxn ang="16200000">
                  <a:pos x="wd2" y="hd2"/>
                </a:cxn>
              </a:cxnLst>
              <a:rect l="0" t="0" r="r" b="b"/>
              <a:pathLst>
                <a:path w="20922" h="20160" fill="norm" stroke="1"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6" name="Shape 556"/>
            <p:cNvSpPr/>
            <p:nvPr/>
          </p:nvSpPr>
          <p:spPr>
            <a:xfrm>
              <a:off x="11043040" y="2819821"/>
              <a:ext cx="420590" cy="196605"/>
            </a:xfrm>
            <a:custGeom>
              <a:avLst/>
              <a:gdLst/>
              <a:ahLst/>
              <a:cxnLst>
                <a:cxn ang="0">
                  <a:pos x="wd2" y="hd2"/>
                </a:cxn>
                <a:cxn ang="5400000">
                  <a:pos x="wd2" y="hd2"/>
                </a:cxn>
                <a:cxn ang="10800000">
                  <a:pos x="wd2" y="hd2"/>
                </a:cxn>
                <a:cxn ang="16200000">
                  <a:pos x="wd2" y="hd2"/>
                </a:cxn>
              </a:cxnLst>
              <a:rect l="0" t="0" r="r" b="b"/>
              <a:pathLst>
                <a:path w="21600" h="19998" fill="norm" stroke="1"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7" name="Shape 557"/>
            <p:cNvSpPr/>
            <p:nvPr/>
          </p:nvSpPr>
          <p:spPr>
            <a:xfrm>
              <a:off x="11171217" y="2684442"/>
              <a:ext cx="280394" cy="176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8" name="Shape 558"/>
            <p:cNvSpPr/>
            <p:nvPr/>
          </p:nvSpPr>
          <p:spPr>
            <a:xfrm>
              <a:off x="10958925" y="3049044"/>
              <a:ext cx="188264" cy="81916"/>
            </a:xfrm>
            <a:custGeom>
              <a:avLst/>
              <a:gdLst/>
              <a:ahLst/>
              <a:cxnLst>
                <a:cxn ang="0">
                  <a:pos x="wd2" y="hd2"/>
                </a:cxn>
                <a:cxn ang="5400000">
                  <a:pos x="wd2" y="hd2"/>
                </a:cxn>
                <a:cxn ang="10800000">
                  <a:pos x="wd2" y="hd2"/>
                </a:cxn>
                <a:cxn ang="16200000">
                  <a:pos x="wd2" y="hd2"/>
                </a:cxn>
              </a:cxnLst>
              <a:rect l="0" t="0" r="r" b="b"/>
              <a:pathLst>
                <a:path w="21600" h="19200" fill="norm" stroke="1"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59" name="Shape 559"/>
            <p:cNvSpPr/>
            <p:nvPr/>
          </p:nvSpPr>
          <p:spPr>
            <a:xfrm>
              <a:off x="10666514" y="3086828"/>
              <a:ext cx="560782" cy="468651"/>
            </a:xfrm>
            <a:custGeom>
              <a:avLst/>
              <a:gdLst/>
              <a:ahLst/>
              <a:cxnLst>
                <a:cxn ang="0">
                  <a:pos x="wd2" y="hd2"/>
                </a:cxn>
                <a:cxn ang="5400000">
                  <a:pos x="wd2" y="hd2"/>
                </a:cxn>
                <a:cxn ang="10800000">
                  <a:pos x="wd2" y="hd2"/>
                </a:cxn>
                <a:cxn ang="16200000">
                  <a:pos x="wd2" y="hd2"/>
                </a:cxn>
              </a:cxnLst>
              <a:rect l="0" t="0" r="r" b="b"/>
              <a:pathLst>
                <a:path w="21600" h="20541" fill="norm" stroke="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0" name="Shape 560"/>
            <p:cNvSpPr/>
            <p:nvPr/>
          </p:nvSpPr>
          <p:spPr>
            <a:xfrm>
              <a:off x="11006987" y="3589941"/>
              <a:ext cx="540756" cy="352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1" name="Shape 561"/>
            <p:cNvSpPr/>
            <p:nvPr/>
          </p:nvSpPr>
          <p:spPr>
            <a:xfrm>
              <a:off x="11383515" y="3587327"/>
              <a:ext cx="177032" cy="226989"/>
            </a:xfrm>
            <a:custGeom>
              <a:avLst/>
              <a:gdLst/>
              <a:ahLst/>
              <a:cxnLst>
                <a:cxn ang="0">
                  <a:pos x="wd2" y="hd2"/>
                </a:cxn>
                <a:cxn ang="5400000">
                  <a:pos x="wd2" y="hd2"/>
                </a:cxn>
                <a:cxn ang="10800000">
                  <a:pos x="wd2" y="hd2"/>
                </a:cxn>
                <a:cxn ang="16200000">
                  <a:pos x="wd2" y="hd2"/>
                </a:cxn>
              </a:cxnLst>
              <a:rect l="0" t="0" r="r" b="b"/>
              <a:pathLst>
                <a:path w="19482" h="20740" fill="norm" stroke="1"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2" name="Shape 562"/>
            <p:cNvSpPr/>
            <p:nvPr/>
          </p:nvSpPr>
          <p:spPr>
            <a:xfrm>
              <a:off x="11463627" y="3718149"/>
              <a:ext cx="116162" cy="108180"/>
            </a:xfrm>
            <a:custGeom>
              <a:avLst/>
              <a:gdLst/>
              <a:ahLst/>
              <a:cxnLst>
                <a:cxn ang="0">
                  <a:pos x="wd2" y="hd2"/>
                </a:cxn>
                <a:cxn ang="5400000">
                  <a:pos x="wd2" y="hd2"/>
                </a:cxn>
                <a:cxn ang="10800000">
                  <a:pos x="wd2" y="hd2"/>
                </a:cxn>
                <a:cxn ang="16200000">
                  <a:pos x="wd2" y="hd2"/>
                </a:cxn>
              </a:cxnLst>
              <a:rect l="0" t="0" r="r" b="b"/>
              <a:pathLst>
                <a:path w="21600" h="19440" fill="norm" stroke="1"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3" name="Shape 563"/>
            <p:cNvSpPr/>
            <p:nvPr/>
          </p:nvSpPr>
          <p:spPr>
            <a:xfrm>
              <a:off x="11121082" y="3894442"/>
              <a:ext cx="346566" cy="215873"/>
            </a:xfrm>
            <a:custGeom>
              <a:avLst/>
              <a:gdLst/>
              <a:ahLst/>
              <a:cxnLst>
                <a:cxn ang="0">
                  <a:pos x="wd2" y="hd2"/>
                </a:cxn>
                <a:cxn ang="5400000">
                  <a:pos x="wd2" y="hd2"/>
                </a:cxn>
                <a:cxn ang="10800000">
                  <a:pos x="wd2" y="hd2"/>
                </a:cxn>
                <a:cxn ang="16200000">
                  <a:pos x="wd2" y="hd2"/>
                </a:cxn>
              </a:cxnLst>
              <a:rect l="0" t="0" r="r" b="b"/>
              <a:pathLst>
                <a:path w="19881" h="20781" fill="norm" stroke="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4" name="Shape 564"/>
            <p:cNvSpPr/>
            <p:nvPr/>
          </p:nvSpPr>
          <p:spPr>
            <a:xfrm>
              <a:off x="10757404" y="3838349"/>
              <a:ext cx="194352" cy="176292"/>
            </a:xfrm>
            <a:custGeom>
              <a:avLst/>
              <a:gdLst/>
              <a:ahLst/>
              <a:cxnLst>
                <a:cxn ang="0">
                  <a:pos x="wd2" y="hd2"/>
                </a:cxn>
                <a:cxn ang="5400000">
                  <a:pos x="wd2" y="hd2"/>
                </a:cxn>
                <a:cxn ang="10800000">
                  <a:pos x="wd2" y="hd2"/>
                </a:cxn>
                <a:cxn ang="16200000">
                  <a:pos x="wd2" y="hd2"/>
                </a:cxn>
              </a:cxnLst>
              <a:rect l="0" t="0" r="r" b="b"/>
              <a:pathLst>
                <a:path w="19774" h="21600" fill="norm" stroke="1"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5" name="Shape 565"/>
            <p:cNvSpPr/>
            <p:nvPr/>
          </p:nvSpPr>
          <p:spPr>
            <a:xfrm>
              <a:off x="10898837" y="3762883"/>
              <a:ext cx="253430" cy="307850"/>
            </a:xfrm>
            <a:custGeom>
              <a:avLst/>
              <a:gdLst/>
              <a:ahLst/>
              <a:cxnLst>
                <a:cxn ang="0">
                  <a:pos x="wd2" y="hd2"/>
                </a:cxn>
                <a:cxn ang="5400000">
                  <a:pos x="wd2" y="hd2"/>
                </a:cxn>
                <a:cxn ang="10800000">
                  <a:pos x="wd2" y="hd2"/>
                </a:cxn>
                <a:cxn ang="16200000">
                  <a:pos x="wd2" y="hd2"/>
                </a:cxn>
              </a:cxnLst>
              <a:rect l="0" t="0" r="r" b="b"/>
              <a:pathLst>
                <a:path w="21025" h="21008" fill="norm" stroke="1"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6" name="Shape 566"/>
            <p:cNvSpPr/>
            <p:nvPr/>
          </p:nvSpPr>
          <p:spPr>
            <a:xfrm>
              <a:off x="10778290" y="3575815"/>
              <a:ext cx="374925" cy="214462"/>
            </a:xfrm>
            <a:custGeom>
              <a:avLst/>
              <a:gdLst/>
              <a:ahLst/>
              <a:cxnLst>
                <a:cxn ang="0">
                  <a:pos x="wd2" y="hd2"/>
                </a:cxn>
                <a:cxn ang="5400000">
                  <a:pos x="wd2" y="hd2"/>
                </a:cxn>
                <a:cxn ang="10800000">
                  <a:pos x="wd2" y="hd2"/>
                </a:cxn>
                <a:cxn ang="16200000">
                  <a:pos x="wd2" y="hd2"/>
                </a:cxn>
              </a:cxnLst>
              <a:rect l="0" t="0" r="r" b="b"/>
              <a:pathLst>
                <a:path w="19629" h="20646" fill="norm" stroke="1"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7" name="Shape 567"/>
            <p:cNvSpPr/>
            <p:nvPr/>
          </p:nvSpPr>
          <p:spPr>
            <a:xfrm>
              <a:off x="11000848" y="4070736"/>
              <a:ext cx="358633" cy="366010"/>
            </a:xfrm>
            <a:custGeom>
              <a:avLst/>
              <a:gdLst/>
              <a:ahLst/>
              <a:cxnLst>
                <a:cxn ang="0">
                  <a:pos x="wd2" y="hd2"/>
                </a:cxn>
                <a:cxn ang="5400000">
                  <a:pos x="wd2" y="hd2"/>
                </a:cxn>
                <a:cxn ang="10800000">
                  <a:pos x="wd2" y="hd2"/>
                </a:cxn>
                <a:cxn ang="16200000">
                  <a:pos x="wd2" y="hd2"/>
                </a:cxn>
              </a:cxnLst>
              <a:rect l="0" t="0" r="r" b="b"/>
              <a:pathLst>
                <a:path w="21252" h="20991" fill="norm" stroke="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8" name="Shape 568"/>
            <p:cNvSpPr/>
            <p:nvPr/>
          </p:nvSpPr>
          <p:spPr>
            <a:xfrm>
              <a:off x="11331891" y="4056246"/>
              <a:ext cx="167786" cy="107740"/>
            </a:xfrm>
            <a:custGeom>
              <a:avLst/>
              <a:gdLst/>
              <a:ahLst/>
              <a:cxnLst>
                <a:cxn ang="0">
                  <a:pos x="wd2" y="hd2"/>
                </a:cxn>
                <a:cxn ang="5400000">
                  <a:pos x="wd2" y="hd2"/>
                </a:cxn>
                <a:cxn ang="10800000">
                  <a:pos x="wd2" y="hd2"/>
                </a:cxn>
                <a:cxn ang="16200000">
                  <a:pos x="wd2" y="hd2"/>
                </a:cxn>
              </a:cxnLst>
              <a:rect l="0" t="0" r="r" b="b"/>
              <a:pathLst>
                <a:path w="20563" h="20029" fill="norm" stroke="1"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69" name="Shape 569"/>
            <p:cNvSpPr/>
            <p:nvPr/>
          </p:nvSpPr>
          <p:spPr>
            <a:xfrm>
              <a:off x="10946907" y="4025294"/>
              <a:ext cx="90905" cy="201705"/>
            </a:xfrm>
            <a:custGeom>
              <a:avLst/>
              <a:gdLst/>
              <a:ahLst/>
              <a:cxnLst>
                <a:cxn ang="0">
                  <a:pos x="wd2" y="hd2"/>
                </a:cxn>
                <a:cxn ang="5400000">
                  <a:pos x="wd2" y="hd2"/>
                </a:cxn>
                <a:cxn ang="10800000">
                  <a:pos x="wd2" y="hd2"/>
                </a:cxn>
                <a:cxn ang="16200000">
                  <a:pos x="wd2" y="hd2"/>
                </a:cxn>
              </a:cxnLst>
              <a:rect l="0" t="0" r="r" b="b"/>
              <a:pathLst>
                <a:path w="18854" h="20517" fill="norm" stroke="1"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0" name="Shape 570"/>
            <p:cNvSpPr/>
            <p:nvPr/>
          </p:nvSpPr>
          <p:spPr>
            <a:xfrm>
              <a:off x="11014083" y="4038684"/>
              <a:ext cx="129344" cy="104177"/>
            </a:xfrm>
            <a:custGeom>
              <a:avLst/>
              <a:gdLst/>
              <a:ahLst/>
              <a:cxnLst>
                <a:cxn ang="0">
                  <a:pos x="wd2" y="hd2"/>
                </a:cxn>
                <a:cxn ang="5400000">
                  <a:pos x="wd2" y="hd2"/>
                </a:cxn>
                <a:cxn ang="10800000">
                  <a:pos x="wd2" y="hd2"/>
                </a:cxn>
                <a:cxn ang="16200000">
                  <a:pos x="wd2" y="hd2"/>
                </a:cxn>
              </a:cxnLst>
              <a:rect l="0" t="0" r="r" b="b"/>
              <a:pathLst>
                <a:path w="18355" h="21600" fill="norm" stroke="1"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1" name="Shape 571"/>
            <p:cNvSpPr/>
            <p:nvPr/>
          </p:nvSpPr>
          <p:spPr>
            <a:xfrm>
              <a:off x="12343796" y="4106792"/>
              <a:ext cx="177309" cy="174846"/>
            </a:xfrm>
            <a:custGeom>
              <a:avLst/>
              <a:gdLst/>
              <a:ahLst/>
              <a:cxnLst>
                <a:cxn ang="0">
                  <a:pos x="wd2" y="hd2"/>
                </a:cxn>
                <a:cxn ang="5400000">
                  <a:pos x="wd2" y="hd2"/>
                </a:cxn>
                <a:cxn ang="10800000">
                  <a:pos x="wd2" y="hd2"/>
                </a:cxn>
                <a:cxn ang="16200000">
                  <a:pos x="wd2" y="hd2"/>
                </a:cxn>
              </a:cxnLst>
              <a:rect l="0" t="0" r="r" b="b"/>
              <a:pathLst>
                <a:path w="17073" h="20055" fill="norm" stroke="1"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2" name="Shape 572"/>
            <p:cNvSpPr/>
            <p:nvPr/>
          </p:nvSpPr>
          <p:spPr>
            <a:xfrm>
              <a:off x="12380906" y="4225362"/>
              <a:ext cx="1132380" cy="963221"/>
            </a:xfrm>
            <a:custGeom>
              <a:avLst/>
              <a:gdLst/>
              <a:ahLst/>
              <a:cxnLst>
                <a:cxn ang="0">
                  <a:pos x="wd2" y="hd2"/>
                </a:cxn>
                <a:cxn ang="5400000">
                  <a:pos x="wd2" y="hd2"/>
                </a:cxn>
                <a:cxn ang="10800000">
                  <a:pos x="wd2" y="hd2"/>
                </a:cxn>
                <a:cxn ang="16200000">
                  <a:pos x="wd2" y="hd2"/>
                </a:cxn>
              </a:cxnLst>
              <a:rect l="0" t="0" r="r" b="b"/>
              <a:pathLst>
                <a:path w="21056" h="21109" fill="norm" stroke="1"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3" name="Shape 573"/>
            <p:cNvSpPr/>
            <p:nvPr/>
          </p:nvSpPr>
          <p:spPr>
            <a:xfrm>
              <a:off x="12404938" y="4214974"/>
              <a:ext cx="92132" cy="68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4" name="Shape 574"/>
            <p:cNvSpPr/>
            <p:nvPr/>
          </p:nvSpPr>
          <p:spPr>
            <a:xfrm>
              <a:off x="12132557" y="3946158"/>
              <a:ext cx="402379" cy="196698"/>
            </a:xfrm>
            <a:custGeom>
              <a:avLst/>
              <a:gdLst/>
              <a:ahLst/>
              <a:cxnLst>
                <a:cxn ang="0">
                  <a:pos x="wd2" y="hd2"/>
                </a:cxn>
                <a:cxn ang="5400000">
                  <a:pos x="wd2" y="hd2"/>
                </a:cxn>
                <a:cxn ang="10800000">
                  <a:pos x="wd2" y="hd2"/>
                </a:cxn>
                <a:cxn ang="16200000">
                  <a:pos x="wd2" y="hd2"/>
                </a:cxn>
              </a:cxnLst>
              <a:rect l="0" t="0" r="r" b="b"/>
              <a:pathLst>
                <a:path w="21066" h="20007" fill="norm" stroke="1"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5" name="Shape 575"/>
            <p:cNvSpPr/>
            <p:nvPr/>
          </p:nvSpPr>
          <p:spPr>
            <a:xfrm>
              <a:off x="12443003" y="4070736"/>
              <a:ext cx="271675" cy="248415"/>
            </a:xfrm>
            <a:custGeom>
              <a:avLst/>
              <a:gdLst/>
              <a:ahLst/>
              <a:cxnLst>
                <a:cxn ang="0">
                  <a:pos x="wd2" y="hd2"/>
                </a:cxn>
                <a:cxn ang="5400000">
                  <a:pos x="wd2" y="hd2"/>
                </a:cxn>
                <a:cxn ang="10800000">
                  <a:pos x="wd2" y="hd2"/>
                </a:cxn>
                <a:cxn ang="16200000">
                  <a:pos x="wd2" y="hd2"/>
                </a:cxn>
              </a:cxnLst>
              <a:rect l="0" t="0" r="r" b="b"/>
              <a:pathLst>
                <a:path w="18544" h="21600" fill="norm" stroke="1"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6" name="Shape 576"/>
            <p:cNvSpPr/>
            <p:nvPr/>
          </p:nvSpPr>
          <p:spPr>
            <a:xfrm>
              <a:off x="12521101" y="4861776"/>
              <a:ext cx="104147" cy="106446"/>
            </a:xfrm>
            <a:custGeom>
              <a:avLst/>
              <a:gdLst/>
              <a:ahLst/>
              <a:cxnLst>
                <a:cxn ang="0">
                  <a:pos x="wd2" y="hd2"/>
                </a:cxn>
                <a:cxn ang="5400000">
                  <a:pos x="wd2" y="hd2"/>
                </a:cxn>
                <a:cxn ang="10800000">
                  <a:pos x="wd2" y="hd2"/>
                </a:cxn>
                <a:cxn ang="16200000">
                  <a:pos x="wd2" y="hd2"/>
                </a:cxn>
              </a:cxnLst>
              <a:rect l="0" t="0" r="r" b="b"/>
              <a:pathLst>
                <a:path w="21600" h="19128" fill="norm" stroke="1"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7" name="Shape 577"/>
            <p:cNvSpPr/>
            <p:nvPr/>
          </p:nvSpPr>
          <p:spPr>
            <a:xfrm>
              <a:off x="11882125" y="4403283"/>
              <a:ext cx="390634" cy="316524"/>
            </a:xfrm>
            <a:custGeom>
              <a:avLst/>
              <a:gdLst/>
              <a:ahLst/>
              <a:cxnLst>
                <a:cxn ang="0">
                  <a:pos x="wd2" y="hd2"/>
                </a:cxn>
                <a:cxn ang="5400000">
                  <a:pos x="wd2" y="hd2"/>
                </a:cxn>
                <a:cxn ang="10800000">
                  <a:pos x="wd2" y="hd2"/>
                </a:cxn>
                <a:cxn ang="16200000">
                  <a:pos x="wd2" y="hd2"/>
                </a:cxn>
              </a:cxnLst>
              <a:rect l="0" t="0" r="r" b="b"/>
              <a:pathLst>
                <a:path w="20652" h="21600" fill="norm" stroke="1"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8" name="Shape 578"/>
            <p:cNvSpPr/>
            <p:nvPr/>
          </p:nvSpPr>
          <p:spPr>
            <a:xfrm>
              <a:off x="12063006" y="4388068"/>
              <a:ext cx="574257" cy="544093"/>
            </a:xfrm>
            <a:custGeom>
              <a:avLst/>
              <a:gdLst/>
              <a:ahLst/>
              <a:cxnLst>
                <a:cxn ang="0">
                  <a:pos x="wd2" y="hd2"/>
                </a:cxn>
                <a:cxn ang="5400000">
                  <a:pos x="wd2" y="hd2"/>
                </a:cxn>
                <a:cxn ang="10800000">
                  <a:pos x="wd2" y="hd2"/>
                </a:cxn>
                <a:cxn ang="16200000">
                  <a:pos x="wd2" y="hd2"/>
                </a:cxn>
              </a:cxnLst>
              <a:rect l="0" t="0" r="r" b="b"/>
              <a:pathLst>
                <a:path w="21210" h="21255" fill="norm" stroke="1"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79" name="Shape 579"/>
            <p:cNvSpPr/>
            <p:nvPr/>
          </p:nvSpPr>
          <p:spPr>
            <a:xfrm>
              <a:off x="11328005" y="4058717"/>
              <a:ext cx="1088434" cy="424703"/>
            </a:xfrm>
            <a:custGeom>
              <a:avLst/>
              <a:gdLst/>
              <a:ahLst/>
              <a:cxnLst>
                <a:cxn ang="0">
                  <a:pos x="wd2" y="hd2"/>
                </a:cxn>
                <a:cxn ang="5400000">
                  <a:pos x="wd2" y="hd2"/>
                </a:cxn>
                <a:cxn ang="10800000">
                  <a:pos x="wd2" y="hd2"/>
                </a:cxn>
                <a:cxn ang="16200000">
                  <a:pos x="wd2" y="hd2"/>
                </a:cxn>
              </a:cxnLst>
              <a:rect l="0" t="0" r="r" b="b"/>
              <a:pathLst>
                <a:path w="21113" h="21600" fill="norm" stroke="1"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580" name="Shape 580"/>
            <p:cNvSpPr/>
            <p:nvPr/>
          </p:nvSpPr>
          <p:spPr>
            <a:xfrm>
              <a:off x="11823256" y="4734775"/>
              <a:ext cx="1226581" cy="986695"/>
            </a:xfrm>
            <a:custGeom>
              <a:avLst/>
              <a:gdLst/>
              <a:ahLst/>
              <a:cxnLst>
                <a:cxn ang="0">
                  <a:pos x="wd2" y="hd2"/>
                </a:cxn>
                <a:cxn ang="5400000">
                  <a:pos x="wd2" y="hd2"/>
                </a:cxn>
                <a:cxn ang="10800000">
                  <a:pos x="wd2" y="hd2"/>
                </a:cxn>
                <a:cxn ang="16200000">
                  <a:pos x="wd2" y="hd2"/>
                </a:cxn>
              </a:cxnLst>
              <a:rect l="0" t="0" r="r" b="b"/>
              <a:pathLst>
                <a:path w="21475" h="21536" fill="norm" stroke="1"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1" name="Shape 581"/>
            <p:cNvSpPr/>
            <p:nvPr/>
          </p:nvSpPr>
          <p:spPr>
            <a:xfrm>
              <a:off x="11840150" y="4659706"/>
              <a:ext cx="244342" cy="260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2" name="Shape 582"/>
            <p:cNvSpPr/>
            <p:nvPr/>
          </p:nvSpPr>
          <p:spPr>
            <a:xfrm>
              <a:off x="11852168" y="4567559"/>
              <a:ext cx="82933" cy="97746"/>
            </a:xfrm>
            <a:custGeom>
              <a:avLst/>
              <a:gdLst/>
              <a:ahLst/>
              <a:cxnLst>
                <a:cxn ang="0">
                  <a:pos x="wd2" y="hd2"/>
                </a:cxn>
                <a:cxn ang="5400000">
                  <a:pos x="wd2" y="hd2"/>
                </a:cxn>
                <a:cxn ang="10800000">
                  <a:pos x="wd2" y="hd2"/>
                </a:cxn>
                <a:cxn ang="16200000">
                  <a:pos x="wd2" y="hd2"/>
                </a:cxn>
              </a:cxnLst>
              <a:rect l="0" t="0" r="r" b="b"/>
              <a:pathLst>
                <a:path w="19443" h="20267" fill="norm" stroke="1"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3" name="Shape 583"/>
            <p:cNvSpPr/>
            <p:nvPr/>
          </p:nvSpPr>
          <p:spPr>
            <a:xfrm>
              <a:off x="11840150" y="4707790"/>
              <a:ext cx="36053"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4" name="Shape 584"/>
            <p:cNvSpPr/>
            <p:nvPr/>
          </p:nvSpPr>
          <p:spPr>
            <a:xfrm>
              <a:off x="11792085" y="4659706"/>
              <a:ext cx="92010" cy="308514"/>
            </a:xfrm>
            <a:custGeom>
              <a:avLst/>
              <a:gdLst/>
              <a:ahLst/>
              <a:cxnLst>
                <a:cxn ang="0">
                  <a:pos x="wd2" y="hd2"/>
                </a:cxn>
                <a:cxn ang="5400000">
                  <a:pos x="wd2" y="hd2"/>
                </a:cxn>
                <a:cxn ang="10800000">
                  <a:pos x="wd2" y="hd2"/>
                </a:cxn>
                <a:cxn ang="16200000">
                  <a:pos x="wd2" y="hd2"/>
                </a:cxn>
              </a:cxnLst>
              <a:rect l="0" t="0" r="r" b="b"/>
              <a:pathLst>
                <a:path w="20674" h="21600" fill="norm" stroke="1"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5" name="Shape 585"/>
            <p:cNvSpPr/>
            <p:nvPr/>
          </p:nvSpPr>
          <p:spPr>
            <a:xfrm>
              <a:off x="12765440" y="5120470"/>
              <a:ext cx="43898" cy="92156"/>
            </a:xfrm>
            <a:custGeom>
              <a:avLst/>
              <a:gdLst/>
              <a:ahLst/>
              <a:cxnLst>
                <a:cxn ang="0">
                  <a:pos x="wd2" y="hd2"/>
                </a:cxn>
                <a:cxn ang="5400000">
                  <a:pos x="wd2" y="hd2"/>
                </a:cxn>
                <a:cxn ang="10800000">
                  <a:pos x="wd2" y="hd2"/>
                </a:cxn>
                <a:cxn ang="16200000">
                  <a:pos x="wd2" y="hd2"/>
                </a:cxn>
              </a:cxnLst>
              <a:rect l="0" t="0" r="r" b="b"/>
              <a:pathLst>
                <a:path w="15781" h="21600" fill="norm" stroke="1"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6" name="Shape 586"/>
            <p:cNvSpPr/>
            <p:nvPr/>
          </p:nvSpPr>
          <p:spPr>
            <a:xfrm>
              <a:off x="12287721" y="5557196"/>
              <a:ext cx="611684" cy="386798"/>
            </a:xfrm>
            <a:custGeom>
              <a:avLst/>
              <a:gdLst/>
              <a:ahLst/>
              <a:cxnLst>
                <a:cxn ang="0">
                  <a:pos x="wd2" y="hd2"/>
                </a:cxn>
                <a:cxn ang="5400000">
                  <a:pos x="wd2" y="hd2"/>
                </a:cxn>
                <a:cxn ang="10800000">
                  <a:pos x="wd2" y="hd2"/>
                </a:cxn>
                <a:cxn ang="16200000">
                  <a:pos x="wd2" y="hd2"/>
                </a:cxn>
              </a:cxnLst>
              <a:rect l="0" t="0" r="r" b="b"/>
              <a:pathLst>
                <a:path w="21144" h="21063" fill="norm" stroke="1"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7" name="Shape 587"/>
            <p:cNvSpPr/>
            <p:nvPr/>
          </p:nvSpPr>
          <p:spPr>
            <a:xfrm>
              <a:off x="12837541" y="5120470"/>
              <a:ext cx="465110" cy="576956"/>
            </a:xfrm>
            <a:custGeom>
              <a:avLst/>
              <a:gdLst/>
              <a:ahLst/>
              <a:cxnLst>
                <a:cxn ang="0">
                  <a:pos x="wd2" y="hd2"/>
                </a:cxn>
                <a:cxn ang="5400000">
                  <a:pos x="wd2" y="hd2"/>
                </a:cxn>
                <a:cxn ang="10800000">
                  <a:pos x="wd2" y="hd2"/>
                </a:cxn>
                <a:cxn ang="16200000">
                  <a:pos x="wd2" y="hd2"/>
                </a:cxn>
              </a:cxnLst>
              <a:rect l="0" t="0" r="r" b="b"/>
              <a:pathLst>
                <a:path w="20901" h="21600" fill="norm" stroke="1"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8" name="Shape 588"/>
            <p:cNvSpPr/>
            <p:nvPr/>
          </p:nvSpPr>
          <p:spPr>
            <a:xfrm>
              <a:off x="13869865" y="3990603"/>
              <a:ext cx="634000" cy="273975"/>
            </a:xfrm>
            <a:custGeom>
              <a:avLst/>
              <a:gdLst/>
              <a:ahLst/>
              <a:cxnLst>
                <a:cxn ang="0">
                  <a:pos x="wd2" y="hd2"/>
                </a:cxn>
                <a:cxn ang="5400000">
                  <a:pos x="wd2" y="hd2"/>
                </a:cxn>
                <a:cxn ang="10800000">
                  <a:pos x="wd2" y="hd2"/>
                </a:cxn>
                <a:cxn ang="16200000">
                  <a:pos x="wd2" y="hd2"/>
                </a:cxn>
              </a:cxnLst>
              <a:rect l="0" t="0" r="r" b="b"/>
              <a:pathLst>
                <a:path w="21235" h="21100" fill="norm" stroke="1"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89" name="Shape 589"/>
            <p:cNvSpPr/>
            <p:nvPr/>
          </p:nvSpPr>
          <p:spPr>
            <a:xfrm>
              <a:off x="13080398" y="3814311"/>
              <a:ext cx="1003014" cy="613015"/>
            </a:xfrm>
            <a:custGeom>
              <a:avLst/>
              <a:gdLst/>
              <a:ahLst/>
              <a:cxnLst>
                <a:cxn ang="0">
                  <a:pos x="wd2" y="hd2"/>
                </a:cxn>
                <a:cxn ang="5400000">
                  <a:pos x="wd2" y="hd2"/>
                </a:cxn>
                <a:cxn ang="10800000">
                  <a:pos x="wd2" y="hd2"/>
                </a:cxn>
                <a:cxn ang="16200000">
                  <a:pos x="wd2" y="hd2"/>
                </a:cxn>
              </a:cxnLst>
              <a:rect l="0" t="0" r="r" b="b"/>
              <a:pathLst>
                <a:path w="20723" h="21600" fill="norm" stroke="1"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0" name="Shape 590"/>
            <p:cNvSpPr/>
            <p:nvPr/>
          </p:nvSpPr>
          <p:spPr>
            <a:xfrm>
              <a:off x="13388457" y="4495438"/>
              <a:ext cx="1486" cy="12022"/>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591" name="Shape 591"/>
            <p:cNvSpPr/>
            <p:nvPr/>
          </p:nvSpPr>
          <p:spPr>
            <a:xfrm>
              <a:off x="12873042" y="4026662"/>
              <a:ext cx="833709" cy="504835"/>
            </a:xfrm>
            <a:custGeom>
              <a:avLst/>
              <a:gdLst/>
              <a:ahLst/>
              <a:cxnLst>
                <a:cxn ang="0">
                  <a:pos x="wd2" y="hd2"/>
                </a:cxn>
                <a:cxn ang="5400000">
                  <a:pos x="wd2" y="hd2"/>
                </a:cxn>
                <a:cxn ang="10800000">
                  <a:pos x="wd2" y="hd2"/>
                </a:cxn>
                <a:cxn ang="16200000">
                  <a:pos x="wd2" y="hd2"/>
                </a:cxn>
              </a:cxnLst>
              <a:rect l="0" t="0" r="r" b="b"/>
              <a:pathLst>
                <a:path w="21008" h="21600" fill="norm" stroke="1"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2" name="Shape 592"/>
            <p:cNvSpPr/>
            <p:nvPr/>
          </p:nvSpPr>
          <p:spPr>
            <a:xfrm>
              <a:off x="13764997" y="4151293"/>
              <a:ext cx="450040" cy="288143"/>
            </a:xfrm>
            <a:custGeom>
              <a:avLst/>
              <a:gdLst/>
              <a:ahLst/>
              <a:cxnLst>
                <a:cxn ang="0">
                  <a:pos x="wd2" y="hd2"/>
                </a:cxn>
                <a:cxn ang="5400000">
                  <a:pos x="wd2" y="hd2"/>
                </a:cxn>
                <a:cxn ang="10800000">
                  <a:pos x="wd2" y="hd2"/>
                </a:cxn>
                <a:cxn ang="16200000">
                  <a:pos x="wd2" y="hd2"/>
                </a:cxn>
              </a:cxnLst>
              <a:rect l="0" t="0" r="r" b="b"/>
              <a:pathLst>
                <a:path w="20742" h="19663" fill="norm" stroke="1"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3" name="Shape 593"/>
            <p:cNvSpPr/>
            <p:nvPr/>
          </p:nvSpPr>
          <p:spPr>
            <a:xfrm>
              <a:off x="13378298" y="4415305"/>
              <a:ext cx="973362" cy="860894"/>
            </a:xfrm>
            <a:custGeom>
              <a:avLst/>
              <a:gdLst/>
              <a:ahLst/>
              <a:cxnLst>
                <a:cxn ang="0">
                  <a:pos x="wd2" y="hd2"/>
                </a:cxn>
                <a:cxn ang="5400000">
                  <a:pos x="wd2" y="hd2"/>
                </a:cxn>
                <a:cxn ang="10800000">
                  <a:pos x="wd2" y="hd2"/>
                </a:cxn>
                <a:cxn ang="16200000">
                  <a:pos x="wd2" y="hd2"/>
                </a:cxn>
              </a:cxnLst>
              <a:rect l="0" t="0" r="r" b="b"/>
              <a:pathLst>
                <a:path w="21600" h="21388" fill="norm" stroke="1"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4" name="Shape 594"/>
            <p:cNvSpPr/>
            <p:nvPr/>
          </p:nvSpPr>
          <p:spPr>
            <a:xfrm>
              <a:off x="13347503" y="4317026"/>
              <a:ext cx="863956" cy="600392"/>
            </a:xfrm>
            <a:custGeom>
              <a:avLst/>
              <a:gdLst/>
              <a:ahLst/>
              <a:cxnLst>
                <a:cxn ang="0">
                  <a:pos x="wd2" y="hd2"/>
                </a:cxn>
                <a:cxn ang="5400000">
                  <a:pos x="wd2" y="hd2"/>
                </a:cxn>
                <a:cxn ang="10800000">
                  <a:pos x="wd2" y="hd2"/>
                </a:cxn>
                <a:cxn ang="16200000">
                  <a:pos x="wd2" y="hd2"/>
                </a:cxn>
              </a:cxnLst>
              <a:rect l="0" t="0" r="r" b="b"/>
              <a:pathLst>
                <a:path w="21177" h="20748" fill="norm" stroke="1"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5" name="Shape 595"/>
            <p:cNvSpPr/>
            <p:nvPr/>
          </p:nvSpPr>
          <p:spPr>
            <a:xfrm>
              <a:off x="13257888" y="3810944"/>
              <a:ext cx="24275" cy="39427"/>
            </a:xfrm>
            <a:custGeom>
              <a:avLst/>
              <a:gdLst/>
              <a:ahLst/>
              <a:cxnLst>
                <a:cxn ang="0">
                  <a:pos x="wd2" y="hd2"/>
                </a:cxn>
                <a:cxn ang="5400000">
                  <a:pos x="wd2" y="hd2"/>
                </a:cxn>
                <a:cxn ang="10800000">
                  <a:pos x="wd2" y="hd2"/>
                </a:cxn>
                <a:cxn ang="16200000">
                  <a:pos x="wd2" y="hd2"/>
                </a:cxn>
              </a:cxnLst>
              <a:rect l="0" t="0" r="r" b="b"/>
              <a:pathLst>
                <a:path w="16362" h="17712" fill="norm" stroke="1"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6" name="Shape 596"/>
            <p:cNvSpPr/>
            <p:nvPr/>
          </p:nvSpPr>
          <p:spPr>
            <a:xfrm>
              <a:off x="12524665" y="3061066"/>
              <a:ext cx="2367744" cy="1112555"/>
            </a:xfrm>
            <a:custGeom>
              <a:avLst/>
              <a:gdLst/>
              <a:ahLst/>
              <a:cxnLst>
                <a:cxn ang="0">
                  <a:pos x="wd2" y="hd2"/>
                </a:cxn>
                <a:cxn ang="5400000">
                  <a:pos x="wd2" y="hd2"/>
                </a:cxn>
                <a:cxn ang="10800000">
                  <a:pos x="wd2" y="hd2"/>
                </a:cxn>
                <a:cxn ang="16200000">
                  <a:pos x="wd2" y="hd2"/>
                </a:cxn>
              </a:cxnLst>
              <a:rect l="0" t="0" r="r" b="b"/>
              <a:pathLst>
                <a:path w="21459" h="21045" fill="norm" stroke="1"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7" name="Shape 597"/>
            <p:cNvSpPr/>
            <p:nvPr/>
          </p:nvSpPr>
          <p:spPr>
            <a:xfrm>
              <a:off x="13798883" y="4494717"/>
              <a:ext cx="1630862" cy="1722904"/>
            </a:xfrm>
            <a:custGeom>
              <a:avLst/>
              <a:gdLst/>
              <a:ahLst/>
              <a:cxnLst>
                <a:cxn ang="0">
                  <a:pos x="wd2" y="hd2"/>
                </a:cxn>
                <a:cxn ang="5400000">
                  <a:pos x="wd2" y="hd2"/>
                </a:cxn>
                <a:cxn ang="10800000">
                  <a:pos x="wd2" y="hd2"/>
                </a:cxn>
                <a:cxn ang="16200000">
                  <a:pos x="wd2" y="hd2"/>
                </a:cxn>
              </a:cxnLst>
              <a:rect l="0" t="0" r="r" b="b"/>
              <a:pathLst>
                <a:path w="21398" h="21206" fill="norm" stroke="1"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8" name="Shape 598"/>
            <p:cNvSpPr/>
            <p:nvPr/>
          </p:nvSpPr>
          <p:spPr>
            <a:xfrm>
              <a:off x="15152769" y="4983477"/>
              <a:ext cx="480670" cy="1138654"/>
            </a:xfrm>
            <a:custGeom>
              <a:avLst/>
              <a:gdLst/>
              <a:ahLst/>
              <a:cxnLst>
                <a:cxn ang="0">
                  <a:pos x="wd2" y="hd2"/>
                </a:cxn>
                <a:cxn ang="5400000">
                  <a:pos x="wd2" y="hd2"/>
                </a:cxn>
                <a:cxn ang="10800000">
                  <a:pos x="wd2" y="hd2"/>
                </a:cxn>
                <a:cxn ang="16200000">
                  <a:pos x="wd2" y="hd2"/>
                </a:cxn>
              </a:cxnLst>
              <a:rect l="0" t="0" r="r" b="b"/>
              <a:pathLst>
                <a:path w="21600" h="21314" fill="norm" stroke="1"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599" name="Shape 599"/>
            <p:cNvSpPr/>
            <p:nvPr/>
          </p:nvSpPr>
          <p:spPr>
            <a:xfrm>
              <a:off x="14936945" y="5115322"/>
              <a:ext cx="239922" cy="321672"/>
            </a:xfrm>
            <a:custGeom>
              <a:avLst/>
              <a:gdLst/>
              <a:ahLst/>
              <a:cxnLst>
                <a:cxn ang="0">
                  <a:pos x="wd2" y="hd2"/>
                </a:cxn>
                <a:cxn ang="5400000">
                  <a:pos x="wd2" y="hd2"/>
                </a:cxn>
                <a:cxn ang="10800000">
                  <a:pos x="wd2" y="hd2"/>
                </a:cxn>
                <a:cxn ang="16200000">
                  <a:pos x="wd2" y="hd2"/>
                </a:cxn>
              </a:cxnLst>
              <a:rect l="0" t="0" r="r" b="b"/>
              <a:pathLst>
                <a:path w="19310" h="21148" fill="norm" stroke="1"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0" name="Shape 600"/>
            <p:cNvSpPr/>
            <p:nvPr/>
          </p:nvSpPr>
          <p:spPr>
            <a:xfrm>
              <a:off x="15433161" y="5478280"/>
              <a:ext cx="484156" cy="893741"/>
            </a:xfrm>
            <a:custGeom>
              <a:avLst/>
              <a:gdLst/>
              <a:ahLst/>
              <a:cxnLst>
                <a:cxn ang="0">
                  <a:pos x="wd2" y="hd2"/>
                </a:cxn>
                <a:cxn ang="5400000">
                  <a:pos x="wd2" y="hd2"/>
                </a:cxn>
                <a:cxn ang="10800000">
                  <a:pos x="wd2" y="hd2"/>
                </a:cxn>
                <a:cxn ang="16200000">
                  <a:pos x="wd2" y="hd2"/>
                </a:cxn>
              </a:cxnLst>
              <a:rect l="0" t="0" r="r" b="b"/>
              <a:pathLst>
                <a:path w="21226" h="21319" fill="norm" stroke="1"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1" name="Shape 601"/>
            <p:cNvSpPr/>
            <p:nvPr/>
          </p:nvSpPr>
          <p:spPr>
            <a:xfrm>
              <a:off x="15701536" y="5301393"/>
              <a:ext cx="440228" cy="890995"/>
            </a:xfrm>
            <a:custGeom>
              <a:avLst/>
              <a:gdLst/>
              <a:ahLst/>
              <a:cxnLst>
                <a:cxn ang="0">
                  <a:pos x="wd2" y="hd2"/>
                </a:cxn>
                <a:cxn ang="5400000">
                  <a:pos x="wd2" y="hd2"/>
                </a:cxn>
                <a:cxn ang="10800000">
                  <a:pos x="wd2" y="hd2"/>
                </a:cxn>
                <a:cxn ang="16200000">
                  <a:pos x="wd2" y="hd2"/>
                </a:cxn>
              </a:cxnLst>
              <a:rect l="0" t="0" r="r" b="b"/>
              <a:pathLst>
                <a:path w="21196" h="20976" fill="norm" stroke="1"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2" name="Shape 602"/>
            <p:cNvSpPr/>
            <p:nvPr/>
          </p:nvSpPr>
          <p:spPr>
            <a:xfrm>
              <a:off x="15597390" y="5356862"/>
              <a:ext cx="432605" cy="515818"/>
            </a:xfrm>
            <a:custGeom>
              <a:avLst/>
              <a:gdLst/>
              <a:ahLst/>
              <a:cxnLst>
                <a:cxn ang="0">
                  <a:pos x="wd2" y="hd2"/>
                </a:cxn>
                <a:cxn ang="5400000">
                  <a:pos x="wd2" y="hd2"/>
                </a:cxn>
                <a:cxn ang="10800000">
                  <a:pos x="wd2" y="hd2"/>
                </a:cxn>
                <a:cxn ang="16200000">
                  <a:pos x="wd2" y="hd2"/>
                </a:cxn>
              </a:cxnLst>
              <a:rect l="0" t="0" r="r" b="b"/>
              <a:pathLst>
                <a:path w="21600" h="21067" fill="norm" stroke="1"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3" name="Shape 603"/>
            <p:cNvSpPr/>
            <p:nvPr/>
          </p:nvSpPr>
          <p:spPr>
            <a:xfrm>
              <a:off x="17451975" y="6791233"/>
              <a:ext cx="528739" cy="448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4" name="Shape 604"/>
            <p:cNvSpPr/>
            <p:nvPr/>
          </p:nvSpPr>
          <p:spPr>
            <a:xfrm>
              <a:off x="17975242" y="6863357"/>
              <a:ext cx="585914" cy="474281"/>
            </a:xfrm>
            <a:custGeom>
              <a:avLst/>
              <a:gdLst/>
              <a:ahLst/>
              <a:cxnLst>
                <a:cxn ang="0">
                  <a:pos x="wd2" y="hd2"/>
                </a:cxn>
                <a:cxn ang="5400000">
                  <a:pos x="wd2" y="hd2"/>
                </a:cxn>
                <a:cxn ang="10800000">
                  <a:pos x="wd2" y="hd2"/>
                </a:cxn>
                <a:cxn ang="16200000">
                  <a:pos x="wd2" y="hd2"/>
                </a:cxn>
              </a:cxnLst>
              <a:rect l="0" t="0" r="r" b="b"/>
              <a:pathLst>
                <a:path w="21063" h="21307" fill="norm" stroke="1"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5" name="Shape 605"/>
            <p:cNvSpPr/>
            <p:nvPr/>
          </p:nvSpPr>
          <p:spPr>
            <a:xfrm>
              <a:off x="16102094" y="6447202"/>
              <a:ext cx="585204" cy="494265"/>
            </a:xfrm>
            <a:custGeom>
              <a:avLst/>
              <a:gdLst/>
              <a:ahLst/>
              <a:cxnLst>
                <a:cxn ang="0">
                  <a:pos x="wd2" y="hd2"/>
                </a:cxn>
                <a:cxn ang="5400000">
                  <a:pos x="wd2" y="hd2"/>
                </a:cxn>
                <a:cxn ang="10800000">
                  <a:pos x="wd2" y="hd2"/>
                </a:cxn>
                <a:cxn ang="16200000">
                  <a:pos x="wd2" y="hd2"/>
                </a:cxn>
              </a:cxnLst>
              <a:rect l="0" t="0" r="r" b="b"/>
              <a:pathLst>
                <a:path w="21038" h="20186" fill="norm" stroke="1"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6" name="Shape 606"/>
            <p:cNvSpPr/>
            <p:nvPr/>
          </p:nvSpPr>
          <p:spPr>
            <a:xfrm>
              <a:off x="16138142" y="6296347"/>
              <a:ext cx="565512" cy="366677"/>
            </a:xfrm>
            <a:custGeom>
              <a:avLst/>
              <a:gdLst/>
              <a:ahLst/>
              <a:cxnLst>
                <a:cxn ang="0">
                  <a:pos x="wd2" y="hd2"/>
                </a:cxn>
                <a:cxn ang="5400000">
                  <a:pos x="wd2" y="hd2"/>
                </a:cxn>
                <a:cxn ang="10800000">
                  <a:pos x="wd2" y="hd2"/>
                </a:cxn>
                <a:cxn ang="16200000">
                  <a:pos x="wd2" y="hd2"/>
                </a:cxn>
              </a:cxnLst>
              <a:rect l="0" t="0" r="r" b="b"/>
              <a:pathLst>
                <a:path w="21177" h="21029" fill="norm" stroke="1"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7" name="Shape 607"/>
            <p:cNvSpPr/>
            <p:nvPr/>
          </p:nvSpPr>
          <p:spPr>
            <a:xfrm>
              <a:off x="14981649" y="4988691"/>
              <a:ext cx="173233" cy="100934"/>
            </a:xfrm>
            <a:custGeom>
              <a:avLst/>
              <a:gdLst/>
              <a:ahLst/>
              <a:cxnLst>
                <a:cxn ang="0">
                  <a:pos x="wd2" y="hd2"/>
                </a:cxn>
                <a:cxn ang="5400000">
                  <a:pos x="wd2" y="hd2"/>
                </a:cxn>
                <a:cxn ang="10800000">
                  <a:pos x="wd2" y="hd2"/>
                </a:cxn>
                <a:cxn ang="16200000">
                  <a:pos x="wd2" y="hd2"/>
                </a:cxn>
              </a:cxnLst>
              <a:rect l="0" t="0" r="r" b="b"/>
              <a:pathLst>
                <a:path w="18683" h="18763" fill="norm" stroke="1"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8" name="Shape 608"/>
            <p:cNvSpPr/>
            <p:nvPr/>
          </p:nvSpPr>
          <p:spPr>
            <a:xfrm>
              <a:off x="14503866" y="4848022"/>
              <a:ext cx="436607"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09" name="Shape 609"/>
            <p:cNvSpPr/>
            <p:nvPr/>
          </p:nvSpPr>
          <p:spPr>
            <a:xfrm>
              <a:off x="15713552" y="5846186"/>
              <a:ext cx="319156" cy="263920"/>
            </a:xfrm>
            <a:custGeom>
              <a:avLst/>
              <a:gdLst/>
              <a:ahLst/>
              <a:cxnLst>
                <a:cxn ang="0">
                  <a:pos x="wd2" y="hd2"/>
                </a:cxn>
                <a:cxn ang="5400000">
                  <a:pos x="wd2" y="hd2"/>
                </a:cxn>
                <a:cxn ang="10800000">
                  <a:pos x="wd2" y="hd2"/>
                </a:cxn>
                <a:cxn ang="16200000">
                  <a:pos x="wd2" y="hd2"/>
                </a:cxn>
              </a:cxnLst>
              <a:rect l="0" t="0" r="r" b="b"/>
              <a:pathLst>
                <a:path w="20988" h="20924" fill="norm" stroke="1"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0" name="Shape 610"/>
            <p:cNvSpPr/>
            <p:nvPr/>
          </p:nvSpPr>
          <p:spPr>
            <a:xfrm>
              <a:off x="15585372" y="6318451"/>
              <a:ext cx="248529" cy="308514"/>
            </a:xfrm>
            <a:custGeom>
              <a:avLst/>
              <a:gdLst/>
              <a:ahLst/>
              <a:cxnLst>
                <a:cxn ang="0">
                  <a:pos x="wd2" y="hd2"/>
                </a:cxn>
                <a:cxn ang="5400000">
                  <a:pos x="wd2" y="hd2"/>
                </a:cxn>
                <a:cxn ang="10800000">
                  <a:pos x="wd2" y="hd2"/>
                </a:cxn>
                <a:cxn ang="16200000">
                  <a:pos x="wd2" y="hd2"/>
                </a:cxn>
              </a:cxnLst>
              <a:rect l="0" t="0" r="r" b="b"/>
              <a:pathLst>
                <a:path w="20618" h="21600" fill="norm" stroke="1"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1" name="Shape 611"/>
            <p:cNvSpPr/>
            <p:nvPr/>
          </p:nvSpPr>
          <p:spPr>
            <a:xfrm>
              <a:off x="14128705" y="3208450"/>
              <a:ext cx="3498498" cy="2288645"/>
            </a:xfrm>
            <a:custGeom>
              <a:avLst/>
              <a:gdLst/>
              <a:ahLst/>
              <a:cxnLst>
                <a:cxn ang="0">
                  <a:pos x="wd2" y="hd2"/>
                </a:cxn>
                <a:cxn ang="5400000">
                  <a:pos x="wd2" y="hd2"/>
                </a:cxn>
                <a:cxn ang="10800000">
                  <a:pos x="wd2" y="hd2"/>
                </a:cxn>
                <a:cxn ang="16200000">
                  <a:pos x="wd2" y="hd2"/>
                </a:cxn>
              </a:cxnLst>
              <a:rect l="0" t="0" r="r" b="b"/>
              <a:pathLst>
                <a:path w="21462" h="21533" fill="norm" stroke="1"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612" name="Shape 612"/>
            <p:cNvSpPr/>
            <p:nvPr/>
          </p:nvSpPr>
          <p:spPr>
            <a:xfrm>
              <a:off x="14928457" y="3326869"/>
              <a:ext cx="1817129" cy="782602"/>
            </a:xfrm>
            <a:custGeom>
              <a:avLst/>
              <a:gdLst/>
              <a:ahLst/>
              <a:cxnLst>
                <a:cxn ang="0">
                  <a:pos x="wd2" y="hd2"/>
                </a:cxn>
                <a:cxn ang="5400000">
                  <a:pos x="wd2" y="hd2"/>
                </a:cxn>
                <a:cxn ang="10800000">
                  <a:pos x="wd2" y="hd2"/>
                </a:cxn>
                <a:cxn ang="16200000">
                  <a:pos x="wd2" y="hd2"/>
                </a:cxn>
              </a:cxnLst>
              <a:rect l="0" t="0" r="r" b="b"/>
              <a:pathLst>
                <a:path w="21302" h="21095" fill="norm" stroke="1"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3" name="Shape 613"/>
            <p:cNvSpPr/>
            <p:nvPr/>
          </p:nvSpPr>
          <p:spPr>
            <a:xfrm>
              <a:off x="10490268" y="1788367"/>
              <a:ext cx="737028" cy="1260682"/>
            </a:xfrm>
            <a:custGeom>
              <a:avLst/>
              <a:gdLst/>
              <a:ahLst/>
              <a:cxnLst>
                <a:cxn ang="0">
                  <a:pos x="wd2" y="hd2"/>
                </a:cxn>
                <a:cxn ang="5400000">
                  <a:pos x="wd2" y="hd2"/>
                </a:cxn>
                <a:cxn ang="10800000">
                  <a:pos x="wd2" y="hd2"/>
                </a:cxn>
                <a:cxn ang="16200000">
                  <a:pos x="wd2" y="hd2"/>
                </a:cxn>
              </a:cxnLst>
              <a:rect l="0" t="0" r="r" b="b"/>
              <a:pathLst>
                <a:path w="21600" h="21440" fill="norm" stroke="1"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4" name="Shape 614"/>
            <p:cNvSpPr/>
            <p:nvPr/>
          </p:nvSpPr>
          <p:spPr>
            <a:xfrm>
              <a:off x="11031024" y="1682785"/>
              <a:ext cx="624548" cy="980230"/>
            </a:xfrm>
            <a:custGeom>
              <a:avLst/>
              <a:gdLst/>
              <a:ahLst/>
              <a:cxnLst>
                <a:cxn ang="0">
                  <a:pos x="wd2" y="hd2"/>
                </a:cxn>
                <a:cxn ang="5400000">
                  <a:pos x="wd2" y="hd2"/>
                </a:cxn>
                <a:cxn ang="10800000">
                  <a:pos x="wd2" y="hd2"/>
                </a:cxn>
                <a:cxn ang="16200000">
                  <a:pos x="wd2" y="hd2"/>
                </a:cxn>
              </a:cxnLst>
              <a:rect l="0" t="0" r="r" b="b"/>
              <a:pathLst>
                <a:path w="21315" h="21395" fill="norm" stroke="1"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5" name="Shape 615"/>
            <p:cNvSpPr/>
            <p:nvPr/>
          </p:nvSpPr>
          <p:spPr>
            <a:xfrm>
              <a:off x="10132279" y="1573478"/>
              <a:ext cx="1486204" cy="1251197"/>
            </a:xfrm>
            <a:custGeom>
              <a:avLst/>
              <a:gdLst/>
              <a:ahLst/>
              <a:cxnLst>
                <a:cxn ang="0">
                  <a:pos x="wd2" y="hd2"/>
                </a:cxn>
                <a:cxn ang="5400000">
                  <a:pos x="wd2" y="hd2"/>
                </a:cxn>
                <a:cxn ang="10800000">
                  <a:pos x="wd2" y="hd2"/>
                </a:cxn>
                <a:cxn ang="16200000">
                  <a:pos x="wd2" y="hd2"/>
                </a:cxn>
              </a:cxnLst>
              <a:rect l="0" t="0" r="r" b="b"/>
              <a:pathLst>
                <a:path w="21371" h="21482" fill="norm" stroke="1" extrusionOk="0">
                  <a:moveTo>
                    <a:pt x="5644" y="20271"/>
                  </a:moveTo>
                  <a:cubicBezTo>
                    <a:pt x="5644" y="20271"/>
                    <a:pt x="5812" y="19665"/>
                    <a:pt x="5812" y="19463"/>
                  </a:cubicBezTo>
                  <a:cubicBezTo>
                    <a:pt x="5812" y="19060"/>
                    <a:pt x="5981" y="18858"/>
                    <a:pt x="6319" y="18656"/>
                  </a:cubicBezTo>
                  <a:cubicBezTo>
                    <a:pt x="6656" y="18252"/>
                    <a:pt x="6319" y="17646"/>
                    <a:pt x="6319" y="17445"/>
                  </a:cubicBezTo>
                  <a:cubicBezTo>
                    <a:pt x="6319" y="16839"/>
                    <a:pt x="6994" y="16839"/>
                    <a:pt x="6487" y="16435"/>
                  </a:cubicBezTo>
                  <a:cubicBezTo>
                    <a:pt x="6150" y="16032"/>
                    <a:pt x="5981" y="16032"/>
                    <a:pt x="6150" y="15426"/>
                  </a:cubicBezTo>
                  <a:cubicBezTo>
                    <a:pt x="6319" y="15022"/>
                    <a:pt x="6150" y="14618"/>
                    <a:pt x="6150" y="14215"/>
                  </a:cubicBezTo>
                  <a:cubicBezTo>
                    <a:pt x="5981" y="13609"/>
                    <a:pt x="5812" y="13003"/>
                    <a:pt x="6319" y="12600"/>
                  </a:cubicBezTo>
                  <a:cubicBezTo>
                    <a:pt x="6487" y="12398"/>
                    <a:pt x="6825" y="12398"/>
                    <a:pt x="6994" y="12196"/>
                  </a:cubicBezTo>
                  <a:cubicBezTo>
                    <a:pt x="7162" y="12196"/>
                    <a:pt x="7331" y="12398"/>
                    <a:pt x="7500" y="12196"/>
                  </a:cubicBezTo>
                  <a:cubicBezTo>
                    <a:pt x="7669" y="11792"/>
                    <a:pt x="7500" y="11590"/>
                    <a:pt x="7331" y="11389"/>
                  </a:cubicBezTo>
                  <a:cubicBezTo>
                    <a:pt x="7331" y="10985"/>
                    <a:pt x="7669"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8" y="3718"/>
                  </a:cubicBezTo>
                  <a:cubicBezTo>
                    <a:pt x="13237" y="3516"/>
                    <a:pt x="13575" y="3112"/>
                    <a:pt x="13744" y="3516"/>
                  </a:cubicBezTo>
                  <a:cubicBezTo>
                    <a:pt x="14081" y="3718"/>
                    <a:pt x="14081" y="4121"/>
                    <a:pt x="14418" y="4323"/>
                  </a:cubicBezTo>
                  <a:cubicBezTo>
                    <a:pt x="14587" y="4323"/>
                    <a:pt x="14925" y="4323"/>
                    <a:pt x="15093" y="4323"/>
                  </a:cubicBezTo>
                  <a:cubicBezTo>
                    <a:pt x="15262" y="4323"/>
                    <a:pt x="15431" y="4121"/>
                    <a:pt x="15769" y="4121"/>
                  </a:cubicBezTo>
                  <a:cubicBezTo>
                    <a:pt x="15937" y="4121"/>
                    <a:pt x="16106" y="4525"/>
                    <a:pt x="16443" y="4525"/>
                  </a:cubicBezTo>
                  <a:cubicBezTo>
                    <a:pt x="16443" y="4323"/>
                    <a:pt x="17119" y="3919"/>
                    <a:pt x="17119" y="3919"/>
                  </a:cubicBezTo>
                  <a:cubicBezTo>
                    <a:pt x="17119" y="3314"/>
                    <a:pt x="17119"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8" y="2708"/>
                    <a:pt x="20831" y="2304"/>
                  </a:cubicBezTo>
                  <a:cubicBezTo>
                    <a:pt x="21168"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9" y="689"/>
                    <a:pt x="17287" y="286"/>
                    <a:pt x="17287" y="286"/>
                  </a:cubicBezTo>
                  <a:cubicBezTo>
                    <a:pt x="17119"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9" y="891"/>
                    <a:pt x="15769" y="1093"/>
                    <a:pt x="15769"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8" y="2708"/>
                    <a:pt x="13068" y="2910"/>
                  </a:cubicBezTo>
                  <a:cubicBezTo>
                    <a:pt x="13068"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9" y="3516"/>
                  </a:cubicBezTo>
                  <a:cubicBezTo>
                    <a:pt x="10369" y="3516"/>
                    <a:pt x="10706" y="3718"/>
                    <a:pt x="10706" y="3516"/>
                  </a:cubicBezTo>
                  <a:cubicBezTo>
                    <a:pt x="10706" y="3718"/>
                    <a:pt x="10537" y="3718"/>
                    <a:pt x="10537" y="3919"/>
                  </a:cubicBezTo>
                  <a:cubicBezTo>
                    <a:pt x="10369" y="3919"/>
                    <a:pt x="10537" y="4323"/>
                    <a:pt x="10369" y="4323"/>
                  </a:cubicBezTo>
                  <a:cubicBezTo>
                    <a:pt x="10369" y="4525"/>
                    <a:pt x="10200" y="4121"/>
                    <a:pt x="10200" y="4121"/>
                  </a:cubicBezTo>
                  <a:cubicBezTo>
                    <a:pt x="10031" y="4121"/>
                    <a:pt x="10031" y="4525"/>
                    <a:pt x="9862" y="4525"/>
                  </a:cubicBezTo>
                  <a:cubicBezTo>
                    <a:pt x="9862" y="4525"/>
                    <a:pt x="9862" y="4121"/>
                    <a:pt x="9862" y="4121"/>
                  </a:cubicBezTo>
                  <a:cubicBezTo>
                    <a:pt x="9694" y="4121"/>
                    <a:pt x="9694"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4" y="4525"/>
                  </a:cubicBezTo>
                  <a:cubicBezTo>
                    <a:pt x="9525" y="4525"/>
                    <a:pt x="9525" y="4929"/>
                    <a:pt x="9356" y="4929"/>
                  </a:cubicBezTo>
                  <a:cubicBezTo>
                    <a:pt x="9525" y="4929"/>
                    <a:pt x="9694" y="4929"/>
                    <a:pt x="9694" y="4929"/>
                  </a:cubicBezTo>
                  <a:cubicBezTo>
                    <a:pt x="9694"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9" y="6746"/>
                    <a:pt x="7500" y="7149"/>
                  </a:cubicBezTo>
                  <a:cubicBezTo>
                    <a:pt x="7500" y="7149"/>
                    <a:pt x="8006" y="7149"/>
                    <a:pt x="8006" y="7149"/>
                  </a:cubicBezTo>
                  <a:cubicBezTo>
                    <a:pt x="7669" y="7553"/>
                    <a:pt x="7331" y="7149"/>
                    <a:pt x="7500" y="7755"/>
                  </a:cubicBezTo>
                  <a:cubicBezTo>
                    <a:pt x="7500" y="7755"/>
                    <a:pt x="7162" y="7957"/>
                    <a:pt x="7162" y="7957"/>
                  </a:cubicBezTo>
                  <a:cubicBezTo>
                    <a:pt x="6994" y="8159"/>
                    <a:pt x="6994" y="8159"/>
                    <a:pt x="6994" y="8159"/>
                  </a:cubicBezTo>
                  <a:cubicBezTo>
                    <a:pt x="6994" y="8361"/>
                    <a:pt x="6825" y="8361"/>
                    <a:pt x="6825" y="8361"/>
                  </a:cubicBezTo>
                  <a:cubicBezTo>
                    <a:pt x="6825" y="8562"/>
                    <a:pt x="6994" y="8361"/>
                    <a:pt x="6994" y="8361"/>
                  </a:cubicBezTo>
                  <a:cubicBezTo>
                    <a:pt x="7162" y="8361"/>
                    <a:pt x="6994" y="8562"/>
                    <a:pt x="6994" y="8562"/>
                  </a:cubicBezTo>
                  <a:cubicBezTo>
                    <a:pt x="7162" y="8562"/>
                    <a:pt x="7500" y="8764"/>
                    <a:pt x="7669" y="8562"/>
                  </a:cubicBezTo>
                  <a:cubicBezTo>
                    <a:pt x="7331" y="8764"/>
                    <a:pt x="7331" y="8764"/>
                    <a:pt x="6994" y="8764"/>
                  </a:cubicBezTo>
                  <a:cubicBezTo>
                    <a:pt x="6825" y="8764"/>
                    <a:pt x="6319" y="8764"/>
                    <a:pt x="6319" y="8966"/>
                  </a:cubicBezTo>
                  <a:cubicBezTo>
                    <a:pt x="6319" y="8966"/>
                    <a:pt x="6487" y="8966"/>
                    <a:pt x="6487" y="8966"/>
                  </a:cubicBezTo>
                  <a:cubicBezTo>
                    <a:pt x="6487" y="8966"/>
                    <a:pt x="6319" y="9168"/>
                    <a:pt x="6319" y="9168"/>
                  </a:cubicBezTo>
                  <a:cubicBezTo>
                    <a:pt x="6319" y="9168"/>
                    <a:pt x="6656" y="8966"/>
                    <a:pt x="6656" y="9168"/>
                  </a:cubicBezTo>
                  <a:cubicBezTo>
                    <a:pt x="6656" y="9168"/>
                    <a:pt x="6319" y="9572"/>
                    <a:pt x="6319" y="9572"/>
                  </a:cubicBezTo>
                  <a:cubicBezTo>
                    <a:pt x="6319" y="9572"/>
                    <a:pt x="6487" y="9572"/>
                    <a:pt x="6487" y="9774"/>
                  </a:cubicBezTo>
                  <a:cubicBezTo>
                    <a:pt x="6487" y="9774"/>
                    <a:pt x="6150" y="9774"/>
                    <a:pt x="6150" y="9774"/>
                  </a:cubicBezTo>
                  <a:cubicBezTo>
                    <a:pt x="6150" y="9774"/>
                    <a:pt x="6487" y="9975"/>
                    <a:pt x="6487" y="9975"/>
                  </a:cubicBezTo>
                  <a:cubicBezTo>
                    <a:pt x="6319" y="9975"/>
                    <a:pt x="6150" y="9975"/>
                    <a:pt x="6150" y="9975"/>
                  </a:cubicBezTo>
                  <a:cubicBezTo>
                    <a:pt x="6150" y="10177"/>
                    <a:pt x="6319" y="10379"/>
                    <a:pt x="6487" y="10379"/>
                  </a:cubicBezTo>
                  <a:cubicBezTo>
                    <a:pt x="6150" y="10379"/>
                    <a:pt x="5812" y="10379"/>
                    <a:pt x="5644" y="10783"/>
                  </a:cubicBezTo>
                  <a:cubicBezTo>
                    <a:pt x="5644" y="10985"/>
                    <a:pt x="4969" y="10783"/>
                    <a:pt x="4969" y="10783"/>
                  </a:cubicBezTo>
                  <a:cubicBezTo>
                    <a:pt x="4969" y="11389"/>
                    <a:pt x="5981" y="10783"/>
                    <a:pt x="6150" y="10783"/>
                  </a:cubicBezTo>
                  <a:cubicBezTo>
                    <a:pt x="5981" y="10783"/>
                    <a:pt x="5812" y="11187"/>
                    <a:pt x="5812" y="11187"/>
                  </a:cubicBezTo>
                  <a:cubicBezTo>
                    <a:pt x="5306" y="11187"/>
                    <a:pt x="5644" y="11389"/>
                    <a:pt x="5475" y="11590"/>
                  </a:cubicBezTo>
                  <a:cubicBezTo>
                    <a:pt x="5306" y="11792"/>
                    <a:pt x="4969" y="11389"/>
                    <a:pt x="4800" y="11590"/>
                  </a:cubicBezTo>
                  <a:cubicBezTo>
                    <a:pt x="4800" y="11792"/>
                    <a:pt x="4294" y="12196"/>
                    <a:pt x="4294" y="12196"/>
                  </a:cubicBezTo>
                  <a:cubicBezTo>
                    <a:pt x="4294"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4"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4" y="14013"/>
                    <a:pt x="2775" y="14215"/>
                  </a:cubicBezTo>
                  <a:cubicBezTo>
                    <a:pt x="2606" y="14215"/>
                    <a:pt x="2606" y="13811"/>
                    <a:pt x="2606" y="13811"/>
                  </a:cubicBezTo>
                  <a:cubicBezTo>
                    <a:pt x="2269"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9" y="14417"/>
                    <a:pt x="2269" y="14618"/>
                    <a:pt x="2100" y="14618"/>
                  </a:cubicBezTo>
                  <a:cubicBezTo>
                    <a:pt x="1931" y="14618"/>
                    <a:pt x="1762" y="14618"/>
                    <a:pt x="1594" y="14618"/>
                  </a:cubicBezTo>
                  <a:cubicBezTo>
                    <a:pt x="1256" y="14417"/>
                    <a:pt x="1087" y="14618"/>
                    <a:pt x="1425" y="14820"/>
                  </a:cubicBezTo>
                  <a:cubicBezTo>
                    <a:pt x="1594" y="14820"/>
                    <a:pt x="1931" y="14820"/>
                    <a:pt x="1931" y="15224"/>
                  </a:cubicBezTo>
                  <a:cubicBezTo>
                    <a:pt x="1931" y="15224"/>
                    <a:pt x="1762" y="15628"/>
                    <a:pt x="1762" y="15426"/>
                  </a:cubicBezTo>
                  <a:cubicBezTo>
                    <a:pt x="1594" y="15426"/>
                    <a:pt x="1931" y="15022"/>
                    <a:pt x="1594" y="14820"/>
                  </a:cubicBezTo>
                  <a:cubicBezTo>
                    <a:pt x="1087" y="14820"/>
                    <a:pt x="1425" y="15022"/>
                    <a:pt x="1256" y="15224"/>
                  </a:cubicBezTo>
                  <a:cubicBezTo>
                    <a:pt x="1256" y="15224"/>
                    <a:pt x="1256" y="14618"/>
                    <a:pt x="1087" y="14618"/>
                  </a:cubicBezTo>
                  <a:cubicBezTo>
                    <a:pt x="1087" y="14417"/>
                    <a:pt x="750" y="15628"/>
                    <a:pt x="919"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4" y="16032"/>
                    <a:pt x="412" y="16032"/>
                    <a:pt x="581" y="16233"/>
                  </a:cubicBezTo>
                  <a:cubicBezTo>
                    <a:pt x="581" y="16233"/>
                    <a:pt x="-94" y="16435"/>
                    <a:pt x="75" y="16637"/>
                  </a:cubicBezTo>
                  <a:cubicBezTo>
                    <a:pt x="75" y="16839"/>
                    <a:pt x="412" y="16839"/>
                    <a:pt x="412" y="16839"/>
                  </a:cubicBezTo>
                  <a:cubicBezTo>
                    <a:pt x="412" y="16839"/>
                    <a:pt x="919" y="16637"/>
                    <a:pt x="919" y="16839"/>
                  </a:cubicBezTo>
                  <a:cubicBezTo>
                    <a:pt x="750" y="17041"/>
                    <a:pt x="244" y="16839"/>
                    <a:pt x="75" y="17243"/>
                  </a:cubicBezTo>
                  <a:cubicBezTo>
                    <a:pt x="-94" y="17445"/>
                    <a:pt x="919" y="17445"/>
                    <a:pt x="581" y="17848"/>
                  </a:cubicBezTo>
                  <a:cubicBezTo>
                    <a:pt x="581" y="17848"/>
                    <a:pt x="412" y="17445"/>
                    <a:pt x="244" y="17646"/>
                  </a:cubicBezTo>
                  <a:cubicBezTo>
                    <a:pt x="75" y="17848"/>
                    <a:pt x="75" y="18050"/>
                    <a:pt x="244" y="18252"/>
                  </a:cubicBezTo>
                  <a:cubicBezTo>
                    <a:pt x="412" y="18252"/>
                    <a:pt x="750" y="18454"/>
                    <a:pt x="919" y="18454"/>
                  </a:cubicBezTo>
                  <a:cubicBezTo>
                    <a:pt x="1087" y="18252"/>
                    <a:pt x="1256" y="17848"/>
                    <a:pt x="1425" y="18050"/>
                  </a:cubicBezTo>
                  <a:cubicBezTo>
                    <a:pt x="1256" y="18050"/>
                    <a:pt x="1087" y="18252"/>
                    <a:pt x="1087" y="18252"/>
                  </a:cubicBezTo>
                  <a:cubicBezTo>
                    <a:pt x="1087" y="18454"/>
                    <a:pt x="919"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4" y="19261"/>
                    <a:pt x="581" y="18656"/>
                    <a:pt x="412" y="18656"/>
                  </a:cubicBezTo>
                  <a:cubicBezTo>
                    <a:pt x="412" y="18656"/>
                    <a:pt x="75" y="19060"/>
                    <a:pt x="244" y="19261"/>
                  </a:cubicBezTo>
                  <a:cubicBezTo>
                    <a:pt x="412" y="19261"/>
                    <a:pt x="244" y="19665"/>
                    <a:pt x="244" y="19665"/>
                  </a:cubicBezTo>
                  <a:cubicBezTo>
                    <a:pt x="412" y="19867"/>
                    <a:pt x="581" y="19463"/>
                    <a:pt x="750" y="19261"/>
                  </a:cubicBezTo>
                  <a:cubicBezTo>
                    <a:pt x="750" y="19261"/>
                    <a:pt x="750" y="19463"/>
                    <a:pt x="750" y="19463"/>
                  </a:cubicBezTo>
                  <a:cubicBezTo>
                    <a:pt x="919" y="19463"/>
                    <a:pt x="919" y="19261"/>
                    <a:pt x="1087" y="19261"/>
                  </a:cubicBezTo>
                  <a:cubicBezTo>
                    <a:pt x="1087" y="19261"/>
                    <a:pt x="1087" y="19665"/>
                    <a:pt x="919" y="19665"/>
                  </a:cubicBezTo>
                  <a:cubicBezTo>
                    <a:pt x="581" y="19867"/>
                    <a:pt x="1256" y="20271"/>
                    <a:pt x="1256" y="20069"/>
                  </a:cubicBezTo>
                  <a:cubicBezTo>
                    <a:pt x="1256" y="20473"/>
                    <a:pt x="75" y="20069"/>
                    <a:pt x="750" y="20675"/>
                  </a:cubicBezTo>
                  <a:cubicBezTo>
                    <a:pt x="1087" y="20876"/>
                    <a:pt x="1256" y="21078"/>
                    <a:pt x="1594" y="21078"/>
                  </a:cubicBezTo>
                  <a:cubicBezTo>
                    <a:pt x="1594" y="21078"/>
                    <a:pt x="2100" y="21482"/>
                    <a:pt x="2269"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4" y="20271"/>
                  </a:cubicBezTo>
                  <a:cubicBezTo>
                    <a:pt x="5644" y="20473"/>
                    <a:pt x="5475" y="20069"/>
                    <a:pt x="5644" y="202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6" name="Shape 616"/>
            <p:cNvSpPr/>
            <p:nvPr/>
          </p:nvSpPr>
          <p:spPr>
            <a:xfrm>
              <a:off x="11410420" y="820236"/>
              <a:ext cx="9494645" cy="3292574"/>
            </a:xfrm>
            <a:custGeom>
              <a:avLst/>
              <a:gdLst/>
              <a:ahLst/>
              <a:cxnLst>
                <a:cxn ang="0">
                  <a:pos x="wd2" y="hd2"/>
                </a:cxn>
                <a:cxn ang="5400000">
                  <a:pos x="wd2" y="hd2"/>
                </a:cxn>
                <a:cxn ang="10800000">
                  <a:pos x="wd2" y="hd2"/>
                </a:cxn>
                <a:cxn ang="16200000">
                  <a:pos x="wd2" y="hd2"/>
                </a:cxn>
              </a:cxnLst>
              <a:rect l="0" t="0" r="r" b="b"/>
              <a:pathLst>
                <a:path w="21558" h="21438" fill="norm" stroke="1"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7" name="Shape 617"/>
            <p:cNvSpPr/>
            <p:nvPr/>
          </p:nvSpPr>
          <p:spPr>
            <a:xfrm>
              <a:off x="18021757" y="3153218"/>
              <a:ext cx="159236" cy="376625"/>
            </a:xfrm>
            <a:custGeom>
              <a:avLst/>
              <a:gdLst/>
              <a:ahLst/>
              <a:cxnLst>
                <a:cxn ang="0">
                  <a:pos x="wd2" y="hd2"/>
                </a:cxn>
                <a:cxn ang="5400000">
                  <a:pos x="wd2" y="hd2"/>
                </a:cxn>
                <a:cxn ang="10800000">
                  <a:pos x="wd2" y="hd2"/>
                </a:cxn>
                <a:cxn ang="16200000">
                  <a:pos x="wd2" y="hd2"/>
                </a:cxn>
              </a:cxnLst>
              <a:rect l="0" t="0" r="r" b="b"/>
              <a:pathLst>
                <a:path w="19515" h="21600" fill="norm" stroke="1"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8" name="Shape 618"/>
            <p:cNvSpPr/>
            <p:nvPr/>
          </p:nvSpPr>
          <p:spPr>
            <a:xfrm>
              <a:off x="18049256" y="3526702"/>
              <a:ext cx="167786" cy="263565"/>
            </a:xfrm>
            <a:custGeom>
              <a:avLst/>
              <a:gdLst/>
              <a:ahLst/>
              <a:cxnLst>
                <a:cxn ang="0">
                  <a:pos x="wd2" y="hd2"/>
                </a:cxn>
                <a:cxn ang="5400000">
                  <a:pos x="wd2" y="hd2"/>
                </a:cxn>
                <a:cxn ang="10800000">
                  <a:pos x="wd2" y="hd2"/>
                </a:cxn>
                <a:cxn ang="16200000">
                  <a:pos x="wd2" y="hd2"/>
                </a:cxn>
              </a:cxnLst>
              <a:rect l="0" t="0" r="r" b="b"/>
              <a:pathLst>
                <a:path w="20563" h="20896" fill="norm" stroke="1"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19" name="Shape 619"/>
            <p:cNvSpPr/>
            <p:nvPr/>
          </p:nvSpPr>
          <p:spPr>
            <a:xfrm>
              <a:off x="17111501" y="4319147"/>
              <a:ext cx="239833" cy="287953"/>
            </a:xfrm>
            <a:custGeom>
              <a:avLst/>
              <a:gdLst/>
              <a:ahLst/>
              <a:cxnLst>
                <a:cxn ang="0">
                  <a:pos x="wd2" y="hd2"/>
                </a:cxn>
                <a:cxn ang="5400000">
                  <a:pos x="wd2" y="hd2"/>
                </a:cxn>
                <a:cxn ang="10800000">
                  <a:pos x="wd2" y="hd2"/>
                </a:cxn>
                <a:cxn ang="16200000">
                  <a:pos x="wd2" y="hd2"/>
                </a:cxn>
              </a:cxnLst>
              <a:rect l="0" t="0" r="r" b="b"/>
              <a:pathLst>
                <a:path w="20859" h="20978" fill="norm" stroke="1"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0" name="Shape 620"/>
            <p:cNvSpPr/>
            <p:nvPr/>
          </p:nvSpPr>
          <p:spPr>
            <a:xfrm>
              <a:off x="17007358" y="4011177"/>
              <a:ext cx="376527" cy="356051"/>
            </a:xfrm>
            <a:custGeom>
              <a:avLst/>
              <a:gdLst/>
              <a:ahLst/>
              <a:cxnLst>
                <a:cxn ang="0">
                  <a:pos x="wd2" y="hd2"/>
                </a:cxn>
                <a:cxn ang="5400000">
                  <a:pos x="wd2" y="hd2"/>
                </a:cxn>
                <a:cxn ang="10800000">
                  <a:pos x="wd2" y="hd2"/>
                </a:cxn>
                <a:cxn ang="16200000">
                  <a:pos x="wd2" y="hd2"/>
                </a:cxn>
              </a:cxnLst>
              <a:rect l="0" t="0" r="r" b="b"/>
              <a:pathLst>
                <a:path w="21600" h="21093" fill="norm" stroke="1"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1" name="Shape 621"/>
            <p:cNvSpPr/>
            <p:nvPr/>
          </p:nvSpPr>
          <p:spPr>
            <a:xfrm>
              <a:off x="9220499" y="3079581"/>
              <a:ext cx="265061" cy="285983"/>
            </a:xfrm>
            <a:custGeom>
              <a:avLst/>
              <a:gdLst/>
              <a:ahLst/>
              <a:cxnLst>
                <a:cxn ang="0">
                  <a:pos x="wd2" y="hd2"/>
                </a:cxn>
                <a:cxn ang="5400000">
                  <a:pos x="wd2" y="hd2"/>
                </a:cxn>
                <a:cxn ang="10800000">
                  <a:pos x="wd2" y="hd2"/>
                </a:cxn>
                <a:cxn ang="16200000">
                  <a:pos x="wd2" y="hd2"/>
                </a:cxn>
              </a:cxnLst>
              <a:rect l="0" t="0" r="r" b="b"/>
              <a:pathLst>
                <a:path w="20419" h="21120" fill="norm" stroke="1"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2" name="Shape 622"/>
            <p:cNvSpPr/>
            <p:nvPr/>
          </p:nvSpPr>
          <p:spPr>
            <a:xfrm>
              <a:off x="9370090" y="3065053"/>
              <a:ext cx="142885" cy="94401"/>
            </a:xfrm>
            <a:custGeom>
              <a:avLst/>
              <a:gdLst/>
              <a:ahLst/>
              <a:cxnLst>
                <a:cxn ang="0">
                  <a:pos x="wd2" y="hd2"/>
                </a:cxn>
                <a:cxn ang="5400000">
                  <a:pos x="wd2" y="hd2"/>
                </a:cxn>
                <a:cxn ang="10800000">
                  <a:pos x="wd2" y="hd2"/>
                </a:cxn>
                <a:cxn ang="16200000">
                  <a:pos x="wd2" y="hd2"/>
                </a:cxn>
              </a:cxnLst>
              <a:rect l="0" t="0" r="r" b="b"/>
              <a:pathLst>
                <a:path w="16394" h="17549" fill="norm" stroke="1"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3" name="Shape 623"/>
            <p:cNvSpPr/>
            <p:nvPr/>
          </p:nvSpPr>
          <p:spPr>
            <a:xfrm>
              <a:off x="9302488" y="3942522"/>
              <a:ext cx="727138" cy="534009"/>
            </a:xfrm>
            <a:custGeom>
              <a:avLst/>
              <a:gdLst/>
              <a:ahLst/>
              <a:cxnLst>
                <a:cxn ang="0">
                  <a:pos x="wd2" y="hd2"/>
                </a:cxn>
                <a:cxn ang="5400000">
                  <a:pos x="wd2" y="hd2"/>
                </a:cxn>
                <a:cxn ang="10800000">
                  <a:pos x="wd2" y="hd2"/>
                </a:cxn>
                <a:cxn ang="16200000">
                  <a:pos x="wd2" y="hd2"/>
                </a:cxn>
              </a:cxnLst>
              <a:rect l="0" t="0" r="r" b="b"/>
              <a:pathLst>
                <a:path w="21310" h="21325" fill="norm" stroke="1"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4" name="Shape 624"/>
            <p:cNvSpPr/>
            <p:nvPr/>
          </p:nvSpPr>
          <p:spPr>
            <a:xfrm>
              <a:off x="9292597" y="4058717"/>
              <a:ext cx="174479" cy="356594"/>
            </a:xfrm>
            <a:custGeom>
              <a:avLst/>
              <a:gdLst/>
              <a:ahLst/>
              <a:cxnLst>
                <a:cxn ang="0">
                  <a:pos x="wd2" y="hd2"/>
                </a:cxn>
                <a:cxn ang="5400000">
                  <a:pos x="wd2" y="hd2"/>
                </a:cxn>
                <a:cxn ang="10800000">
                  <a:pos x="wd2" y="hd2"/>
                </a:cxn>
                <a:cxn ang="16200000">
                  <a:pos x="wd2" y="hd2"/>
                </a:cxn>
              </a:cxnLst>
              <a:rect l="0" t="0" r="r" b="b"/>
              <a:pathLst>
                <a:path w="20018" h="21600" fill="norm" stroke="1"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5" name="Shape 625"/>
            <p:cNvSpPr/>
            <p:nvPr/>
          </p:nvSpPr>
          <p:spPr>
            <a:xfrm>
              <a:off x="11559759" y="7300742"/>
              <a:ext cx="610467" cy="1014120"/>
            </a:xfrm>
            <a:custGeom>
              <a:avLst/>
              <a:gdLst/>
              <a:ahLst/>
              <a:cxnLst>
                <a:cxn ang="0">
                  <a:pos x="wd2" y="hd2"/>
                </a:cxn>
                <a:cxn ang="5400000">
                  <a:pos x="wd2" y="hd2"/>
                </a:cxn>
                <a:cxn ang="10800000">
                  <a:pos x="wd2" y="hd2"/>
                </a:cxn>
                <a:cxn ang="16200000">
                  <a:pos x="wd2" y="hd2"/>
                </a:cxn>
              </a:cxnLst>
              <a:rect l="0" t="0" r="r" b="b"/>
              <a:pathLst>
                <a:path w="21238" h="21109" fill="norm" stroke="1"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6" name="Shape 626"/>
            <p:cNvSpPr/>
            <p:nvPr/>
          </p:nvSpPr>
          <p:spPr>
            <a:xfrm>
              <a:off x="11709353" y="7251997"/>
              <a:ext cx="169467" cy="444740"/>
            </a:xfrm>
            <a:custGeom>
              <a:avLst/>
              <a:gdLst/>
              <a:ahLst/>
              <a:cxnLst>
                <a:cxn ang="0">
                  <a:pos x="wd2" y="hd2"/>
                </a:cxn>
                <a:cxn ang="5400000">
                  <a:pos x="wd2" y="hd2"/>
                </a:cxn>
                <a:cxn ang="10800000">
                  <a:pos x="wd2" y="hd2"/>
                </a:cxn>
                <a:cxn ang="16200000">
                  <a:pos x="wd2" y="hd2"/>
                </a:cxn>
              </a:cxnLst>
              <a:rect l="0" t="0" r="r" b="b"/>
              <a:pathLst>
                <a:path w="19443" h="21600" fill="norm" stroke="1"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7" name="Shape 627"/>
            <p:cNvSpPr/>
            <p:nvPr/>
          </p:nvSpPr>
          <p:spPr>
            <a:xfrm>
              <a:off x="11072934" y="7167858"/>
              <a:ext cx="679519" cy="588978"/>
            </a:xfrm>
            <a:custGeom>
              <a:avLst/>
              <a:gdLst/>
              <a:ahLst/>
              <a:cxnLst>
                <a:cxn ang="0">
                  <a:pos x="wd2" y="hd2"/>
                </a:cxn>
                <a:cxn ang="5400000">
                  <a:pos x="wd2" y="hd2"/>
                </a:cxn>
                <a:cxn ang="10800000">
                  <a:pos x="wd2" y="hd2"/>
                </a:cxn>
                <a:cxn ang="16200000">
                  <a:pos x="wd2" y="hd2"/>
                </a:cxn>
              </a:cxnLst>
              <a:rect l="0" t="0" r="r" b="b"/>
              <a:pathLst>
                <a:path w="20820" h="21600" fill="norm" stroke="1"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8" name="Shape 628"/>
            <p:cNvSpPr/>
            <p:nvPr/>
          </p:nvSpPr>
          <p:spPr>
            <a:xfrm>
              <a:off x="10536177" y="7696734"/>
              <a:ext cx="722245" cy="738289"/>
            </a:xfrm>
            <a:custGeom>
              <a:avLst/>
              <a:gdLst/>
              <a:ahLst/>
              <a:cxnLst>
                <a:cxn ang="0">
                  <a:pos x="wd2" y="hd2"/>
                </a:cxn>
                <a:cxn ang="5400000">
                  <a:pos x="wd2" y="hd2"/>
                </a:cxn>
                <a:cxn ang="10800000">
                  <a:pos x="wd2" y="hd2"/>
                </a:cxn>
                <a:cxn ang="16200000">
                  <a:pos x="wd2" y="hd2"/>
                </a:cxn>
              </a:cxnLst>
              <a:rect l="0" t="0" r="r" b="b"/>
              <a:pathLst>
                <a:path w="20827" h="21514" fill="norm" stroke="1" extrusionOk="0">
                  <a:moveTo>
                    <a:pt x="10854" y="1714"/>
                  </a:moveTo>
                  <a:cubicBezTo>
                    <a:pt x="10516" y="1714"/>
                    <a:pt x="10179" y="686"/>
                    <a:pt x="10179" y="686"/>
                  </a:cubicBezTo>
                  <a:cubicBezTo>
                    <a:pt x="9841" y="686"/>
                    <a:pt x="9504" y="686"/>
                    <a:pt x="9166" y="686"/>
                  </a:cubicBezTo>
                  <a:cubicBezTo>
                    <a:pt x="8153" y="686"/>
                    <a:pt x="6803" y="686"/>
                    <a:pt x="5791" y="686"/>
                  </a:cubicBezTo>
                  <a:cubicBezTo>
                    <a:pt x="4779" y="686"/>
                    <a:pt x="4104" y="686"/>
                    <a:pt x="3091" y="686"/>
                  </a:cubicBezTo>
                  <a:cubicBezTo>
                    <a:pt x="2754" y="686"/>
                    <a:pt x="2754" y="0"/>
                    <a:pt x="2079" y="0"/>
                  </a:cubicBezTo>
                  <a:cubicBezTo>
                    <a:pt x="1741" y="0"/>
                    <a:pt x="1404" y="686"/>
                    <a:pt x="1066" y="686"/>
                  </a:cubicBezTo>
                  <a:cubicBezTo>
                    <a:pt x="729" y="686"/>
                    <a:pt x="391" y="686"/>
                    <a:pt x="54" y="686"/>
                  </a:cubicBezTo>
                  <a:cubicBezTo>
                    <a:pt x="-284" y="2400"/>
                    <a:pt x="1066" y="3086"/>
                    <a:pt x="1741" y="4800"/>
                  </a:cubicBezTo>
                  <a:cubicBezTo>
                    <a:pt x="2079" y="5486"/>
                    <a:pt x="2416" y="6514"/>
                    <a:pt x="2754"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3" y="19886"/>
                    <a:pt x="8153"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8" y="8914"/>
                  </a:cubicBezTo>
                  <a:cubicBezTo>
                    <a:pt x="12878" y="8914"/>
                    <a:pt x="14228" y="8914"/>
                    <a:pt x="14228" y="8914"/>
                  </a:cubicBezTo>
                  <a:cubicBezTo>
                    <a:pt x="14228" y="6857"/>
                    <a:pt x="14228" y="4457"/>
                    <a:pt x="14228" y="2400"/>
                  </a:cubicBezTo>
                  <a:cubicBezTo>
                    <a:pt x="15241" y="2743"/>
                    <a:pt x="15916" y="2057"/>
                    <a:pt x="16928" y="2057"/>
                  </a:cubicBezTo>
                  <a:cubicBezTo>
                    <a:pt x="16928" y="1714"/>
                    <a:pt x="17266" y="1714"/>
                    <a:pt x="17603" y="1714"/>
                  </a:cubicBezTo>
                  <a:cubicBezTo>
                    <a:pt x="17603" y="1714"/>
                    <a:pt x="18279" y="2743"/>
                    <a:pt x="18616" y="2743"/>
                  </a:cubicBezTo>
                  <a:cubicBezTo>
                    <a:pt x="18953" y="2400"/>
                    <a:pt x="18616" y="2057"/>
                    <a:pt x="19291" y="2057"/>
                  </a:cubicBezTo>
                  <a:cubicBezTo>
                    <a:pt x="19629" y="2057"/>
                    <a:pt x="19966" y="1714"/>
                    <a:pt x="20641" y="1714"/>
                  </a:cubicBezTo>
                  <a:cubicBezTo>
                    <a:pt x="21316" y="1371"/>
                    <a:pt x="19966" y="686"/>
                    <a:pt x="19629" y="686"/>
                  </a:cubicBezTo>
                  <a:cubicBezTo>
                    <a:pt x="17941" y="686"/>
                    <a:pt x="16591" y="1714"/>
                    <a:pt x="14904" y="1714"/>
                  </a:cubicBezTo>
                  <a:cubicBezTo>
                    <a:pt x="13553" y="1714"/>
                    <a:pt x="12203" y="1714"/>
                    <a:pt x="10854" y="17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29" name="Shape 629"/>
            <p:cNvSpPr/>
            <p:nvPr/>
          </p:nvSpPr>
          <p:spPr>
            <a:xfrm>
              <a:off x="10552876" y="6373428"/>
              <a:ext cx="1060027" cy="1110960"/>
            </a:xfrm>
            <a:custGeom>
              <a:avLst/>
              <a:gdLst/>
              <a:ahLst/>
              <a:cxnLst>
                <a:cxn ang="0">
                  <a:pos x="wd2" y="hd2"/>
                </a:cxn>
                <a:cxn ang="5400000">
                  <a:pos x="wd2" y="hd2"/>
                </a:cxn>
                <a:cxn ang="10800000">
                  <a:pos x="wd2" y="hd2"/>
                </a:cxn>
                <a:cxn ang="16200000">
                  <a:pos x="wd2" y="hd2"/>
                </a:cxn>
              </a:cxnLst>
              <a:rect l="0" t="0" r="r" b="b"/>
              <a:pathLst>
                <a:path w="21409" h="21467" fill="norm" stroke="1"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0" name="Shape 630"/>
            <p:cNvSpPr/>
            <p:nvPr/>
          </p:nvSpPr>
          <p:spPr>
            <a:xfrm>
              <a:off x="10534328" y="7036453"/>
              <a:ext cx="660924" cy="721949"/>
            </a:xfrm>
            <a:custGeom>
              <a:avLst/>
              <a:gdLst/>
              <a:ahLst/>
              <a:cxnLst>
                <a:cxn ang="0">
                  <a:pos x="wd2" y="hd2"/>
                </a:cxn>
                <a:cxn ang="5400000">
                  <a:pos x="wd2" y="hd2"/>
                </a:cxn>
                <a:cxn ang="10800000">
                  <a:pos x="wd2" y="hd2"/>
                </a:cxn>
                <a:cxn ang="16200000">
                  <a:pos x="wd2" y="hd2"/>
                </a:cxn>
              </a:cxnLst>
              <a:rect l="0" t="0" r="r" b="b"/>
              <a:pathLst>
                <a:path w="21600" h="21038" fill="norm" stroke="1"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1" name="Shape 631"/>
            <p:cNvSpPr/>
            <p:nvPr/>
          </p:nvSpPr>
          <p:spPr>
            <a:xfrm>
              <a:off x="10965454" y="7756333"/>
              <a:ext cx="523531" cy="541398"/>
            </a:xfrm>
            <a:custGeom>
              <a:avLst/>
              <a:gdLst/>
              <a:ahLst/>
              <a:cxnLst>
                <a:cxn ang="0">
                  <a:pos x="wd2" y="hd2"/>
                </a:cxn>
                <a:cxn ang="5400000">
                  <a:pos x="wd2" y="hd2"/>
                </a:cxn>
                <a:cxn ang="10800000">
                  <a:pos x="wd2" y="hd2"/>
                </a:cxn>
                <a:cxn ang="16200000">
                  <a:pos x="wd2" y="hd2"/>
                </a:cxn>
              </a:cxnLst>
              <a:rect l="0" t="0" r="r" b="b"/>
              <a:pathLst>
                <a:path w="20912" h="20700" fill="norm" stroke="1"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2" name="Shape 632"/>
            <p:cNvSpPr/>
            <p:nvPr/>
          </p:nvSpPr>
          <p:spPr>
            <a:xfrm>
              <a:off x="11268429" y="7616599"/>
              <a:ext cx="443544" cy="408678"/>
            </a:xfrm>
            <a:custGeom>
              <a:avLst/>
              <a:gdLst/>
              <a:ahLst/>
              <a:cxnLst>
                <a:cxn ang="0">
                  <a:pos x="wd2" y="hd2"/>
                </a:cxn>
                <a:cxn ang="5400000">
                  <a:pos x="wd2" y="hd2"/>
                </a:cxn>
                <a:cxn ang="10800000">
                  <a:pos x="wd2" y="hd2"/>
                </a:cxn>
                <a:cxn ang="16200000">
                  <a:pos x="wd2" y="hd2"/>
                </a:cxn>
              </a:cxnLst>
              <a:rect l="0" t="0" r="r" b="b"/>
              <a:pathLst>
                <a:path w="20798" h="21600" fill="norm" stroke="1"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3" name="Shape 633"/>
            <p:cNvSpPr/>
            <p:nvPr/>
          </p:nvSpPr>
          <p:spPr>
            <a:xfrm>
              <a:off x="11587415" y="8236590"/>
              <a:ext cx="73921" cy="100672"/>
            </a:xfrm>
            <a:custGeom>
              <a:avLst/>
              <a:gdLst/>
              <a:ahLst/>
              <a:cxnLst>
                <a:cxn ang="0">
                  <a:pos x="wd2" y="hd2"/>
                </a:cxn>
                <a:cxn ang="5400000">
                  <a:pos x="wd2" y="hd2"/>
                </a:cxn>
                <a:cxn ang="10800000">
                  <a:pos x="wd2" y="hd2"/>
                </a:cxn>
                <a:cxn ang="16200000">
                  <a:pos x="wd2" y="hd2"/>
                </a:cxn>
              </a:cxnLst>
              <a:rect l="0" t="0" r="r" b="b"/>
              <a:pathLst>
                <a:path w="13745" h="16446" fill="norm" stroke="1"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4" name="Shape 634"/>
            <p:cNvSpPr/>
            <p:nvPr/>
          </p:nvSpPr>
          <p:spPr>
            <a:xfrm>
              <a:off x="10784119" y="8017302"/>
              <a:ext cx="915835" cy="799919"/>
            </a:xfrm>
            <a:custGeom>
              <a:avLst/>
              <a:gdLst/>
              <a:ahLst/>
              <a:cxnLst>
                <a:cxn ang="0">
                  <a:pos x="wd2" y="hd2"/>
                </a:cxn>
                <a:cxn ang="5400000">
                  <a:pos x="wd2" y="hd2"/>
                </a:cxn>
                <a:cxn ang="10800000">
                  <a:pos x="wd2" y="hd2"/>
                </a:cxn>
                <a:cxn ang="16200000">
                  <a:pos x="wd2" y="hd2"/>
                </a:cxn>
              </a:cxnLst>
              <a:rect l="0" t="0" r="r" b="b"/>
              <a:pathLst>
                <a:path w="21287" h="21243" fill="norm" stroke="1"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635" name="Shape 635"/>
            <p:cNvSpPr/>
            <p:nvPr/>
          </p:nvSpPr>
          <p:spPr>
            <a:xfrm>
              <a:off x="11382147" y="8419573"/>
              <a:ext cx="125725" cy="111878"/>
            </a:xfrm>
            <a:custGeom>
              <a:avLst/>
              <a:gdLst/>
              <a:ahLst/>
              <a:cxnLst>
                <a:cxn ang="0">
                  <a:pos x="wd2" y="hd2"/>
                </a:cxn>
                <a:cxn ang="5400000">
                  <a:pos x="wd2" y="hd2"/>
                </a:cxn>
                <a:cxn ang="10800000">
                  <a:pos x="wd2" y="hd2"/>
                </a:cxn>
                <a:cxn ang="16200000">
                  <a:pos x="wd2" y="hd2"/>
                </a:cxn>
              </a:cxnLst>
              <a:rect l="0" t="0" r="r" b="b"/>
              <a:pathLst>
                <a:path w="17841" h="15465" fill="norm" stroke="1"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6" name="Shape 636"/>
            <p:cNvSpPr/>
            <p:nvPr/>
          </p:nvSpPr>
          <p:spPr>
            <a:xfrm>
              <a:off x="10546346" y="6952228"/>
              <a:ext cx="60084" cy="87415"/>
            </a:xfrm>
            <a:custGeom>
              <a:avLst/>
              <a:gdLst/>
              <a:ahLst/>
              <a:cxnLst>
                <a:cxn ang="0">
                  <a:pos x="wd2" y="hd2"/>
                </a:cxn>
                <a:cxn ang="5400000">
                  <a:pos x="wd2" y="hd2"/>
                </a:cxn>
                <a:cxn ang="10800000">
                  <a:pos x="wd2" y="hd2"/>
                </a:cxn>
                <a:cxn ang="16200000">
                  <a:pos x="wd2" y="hd2"/>
                </a:cxn>
              </a:cxnLst>
              <a:rect l="0" t="0" r="r" b="b"/>
              <a:pathLst>
                <a:path w="21600" h="19636" fill="norm" stroke="1"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7" name="Shape 637"/>
            <p:cNvSpPr/>
            <p:nvPr/>
          </p:nvSpPr>
          <p:spPr>
            <a:xfrm>
              <a:off x="10490266" y="6471155"/>
              <a:ext cx="408572" cy="520414"/>
            </a:xfrm>
            <a:custGeom>
              <a:avLst/>
              <a:gdLst/>
              <a:ahLst/>
              <a:cxnLst>
                <a:cxn ang="0">
                  <a:pos x="wd2" y="hd2"/>
                </a:cxn>
                <a:cxn ang="5400000">
                  <a:pos x="wd2" y="hd2"/>
                </a:cxn>
                <a:cxn ang="10800000">
                  <a:pos x="wd2" y="hd2"/>
                </a:cxn>
                <a:cxn ang="16200000">
                  <a:pos x="wd2" y="hd2"/>
                </a:cxn>
              </a:cxnLst>
              <a:rect l="0" t="0" r="r" b="b"/>
              <a:pathLst>
                <a:path w="21600" h="21254" fill="norm" stroke="1"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8" name="Shape 638"/>
            <p:cNvSpPr/>
            <p:nvPr/>
          </p:nvSpPr>
          <p:spPr>
            <a:xfrm>
              <a:off x="10683719" y="6037987"/>
              <a:ext cx="702915" cy="528876"/>
            </a:xfrm>
            <a:custGeom>
              <a:avLst/>
              <a:gdLst/>
              <a:ahLst/>
              <a:cxnLst>
                <a:cxn ang="0">
                  <a:pos x="wd2" y="hd2"/>
                </a:cxn>
                <a:cxn ang="5400000">
                  <a:pos x="wd2" y="hd2"/>
                </a:cxn>
                <a:cxn ang="10800000">
                  <a:pos x="wd2" y="hd2"/>
                </a:cxn>
                <a:cxn ang="16200000">
                  <a:pos x="wd2" y="hd2"/>
                </a:cxn>
              </a:cxnLst>
              <a:rect l="0" t="0" r="r" b="b"/>
              <a:pathLst>
                <a:path w="20270" h="21600" fill="norm" stroke="1" extrusionOk="0">
                  <a:moveTo>
                    <a:pt x="3554" y="17760"/>
                  </a:moveTo>
                  <a:cubicBezTo>
                    <a:pt x="3891" y="17760"/>
                    <a:pt x="4904" y="17280"/>
                    <a:pt x="5241" y="17760"/>
                  </a:cubicBezTo>
                  <a:cubicBezTo>
                    <a:pt x="5241" y="18240"/>
                    <a:pt x="6254" y="18240"/>
                    <a:pt x="6254" y="18240"/>
                  </a:cubicBezTo>
                  <a:cubicBezTo>
                    <a:pt x="6591" y="17280"/>
                    <a:pt x="6254" y="16320"/>
                    <a:pt x="6591" y="15840"/>
                  </a:cubicBezTo>
                  <a:cubicBezTo>
                    <a:pt x="6591" y="15360"/>
                    <a:pt x="7267" y="13920"/>
                    <a:pt x="7942" y="14400"/>
                  </a:cubicBezTo>
                  <a:cubicBezTo>
                    <a:pt x="8616" y="14400"/>
                    <a:pt x="8954" y="15360"/>
                    <a:pt x="9629" y="15840"/>
                  </a:cubicBezTo>
                  <a:cubicBezTo>
                    <a:pt x="10304" y="16320"/>
                    <a:pt x="10979" y="16320"/>
                    <a:pt x="11654" y="16320"/>
                  </a:cubicBezTo>
                  <a:cubicBezTo>
                    <a:pt x="11991" y="16320"/>
                    <a:pt x="12666" y="16800"/>
                    <a:pt x="12666" y="16320"/>
                  </a:cubicBezTo>
                  <a:cubicBezTo>
                    <a:pt x="13004" y="15840"/>
                    <a:pt x="13004" y="13920"/>
                    <a:pt x="13341" y="14400"/>
                  </a:cubicBezTo>
                  <a:cubicBezTo>
                    <a:pt x="14016" y="14880"/>
                    <a:pt x="14016" y="14880"/>
                    <a:pt x="14691" y="14880"/>
                  </a:cubicBezTo>
                  <a:cubicBezTo>
                    <a:pt x="15366" y="14400"/>
                    <a:pt x="15704" y="14880"/>
                    <a:pt x="16379" y="14880"/>
                  </a:cubicBezTo>
                  <a:cubicBezTo>
                    <a:pt x="17054" y="14880"/>
                    <a:pt x="17392" y="13440"/>
                    <a:pt x="18066" y="13920"/>
                  </a:cubicBezTo>
                  <a:cubicBezTo>
                    <a:pt x="18404" y="13920"/>
                    <a:pt x="19079" y="14880"/>
                    <a:pt x="19754" y="14400"/>
                  </a:cubicBezTo>
                  <a:cubicBezTo>
                    <a:pt x="21104" y="13440"/>
                    <a:pt x="19416" y="12480"/>
                    <a:pt x="19079" y="11520"/>
                  </a:cubicBezTo>
                  <a:cubicBezTo>
                    <a:pt x="18742" y="10560"/>
                    <a:pt x="18742" y="10080"/>
                    <a:pt x="18066" y="9600"/>
                  </a:cubicBezTo>
                  <a:cubicBezTo>
                    <a:pt x="17392" y="9120"/>
                    <a:pt x="17054" y="8640"/>
                    <a:pt x="16716" y="7680"/>
                  </a:cubicBezTo>
                  <a:cubicBezTo>
                    <a:pt x="16716" y="6720"/>
                    <a:pt x="16041" y="6720"/>
                    <a:pt x="15366" y="6240"/>
                  </a:cubicBezTo>
                  <a:cubicBezTo>
                    <a:pt x="15366" y="6240"/>
                    <a:pt x="15366" y="5760"/>
                    <a:pt x="15029" y="5760"/>
                  </a:cubicBezTo>
                  <a:cubicBezTo>
                    <a:pt x="15029" y="5760"/>
                    <a:pt x="14354" y="5760"/>
                    <a:pt x="14354" y="5760"/>
                  </a:cubicBezTo>
                  <a:cubicBezTo>
                    <a:pt x="14016" y="5280"/>
                    <a:pt x="14354" y="3360"/>
                    <a:pt x="14354" y="2880"/>
                  </a:cubicBezTo>
                  <a:cubicBezTo>
                    <a:pt x="14354" y="1920"/>
                    <a:pt x="13679" y="1440"/>
                    <a:pt x="13341" y="480"/>
                  </a:cubicBezTo>
                  <a:cubicBezTo>
                    <a:pt x="13341" y="480"/>
                    <a:pt x="13341" y="0"/>
                    <a:pt x="13341" y="0"/>
                  </a:cubicBezTo>
                  <a:cubicBezTo>
                    <a:pt x="13004" y="0"/>
                    <a:pt x="12666" y="0"/>
                    <a:pt x="12329" y="0"/>
                  </a:cubicBezTo>
                  <a:cubicBezTo>
                    <a:pt x="11654" y="480"/>
                    <a:pt x="11654" y="480"/>
                    <a:pt x="11316" y="1440"/>
                  </a:cubicBezTo>
                  <a:cubicBezTo>
                    <a:pt x="11316" y="2880"/>
                    <a:pt x="8954" y="4800"/>
                    <a:pt x="8279" y="4800"/>
                  </a:cubicBezTo>
                  <a:cubicBezTo>
                    <a:pt x="7942" y="4800"/>
                    <a:pt x="6591" y="4800"/>
                    <a:pt x="6929" y="5280"/>
                  </a:cubicBezTo>
                  <a:cubicBezTo>
                    <a:pt x="7267" y="6240"/>
                    <a:pt x="6254" y="7200"/>
                    <a:pt x="5916" y="7200"/>
                  </a:cubicBezTo>
                  <a:cubicBezTo>
                    <a:pt x="5241" y="7680"/>
                    <a:pt x="4566" y="8160"/>
                    <a:pt x="3891" y="8160"/>
                  </a:cubicBezTo>
                  <a:cubicBezTo>
                    <a:pt x="3216" y="8640"/>
                    <a:pt x="3216" y="7680"/>
                    <a:pt x="2541"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1" y="20160"/>
                    <a:pt x="2541" y="21600"/>
                  </a:cubicBezTo>
                  <a:cubicBezTo>
                    <a:pt x="2541" y="21120"/>
                    <a:pt x="2879" y="17760"/>
                    <a:pt x="3554" y="17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39" name="Shape 639"/>
            <p:cNvSpPr/>
            <p:nvPr/>
          </p:nvSpPr>
          <p:spPr>
            <a:xfrm>
              <a:off x="9851292" y="5284742"/>
              <a:ext cx="1355978" cy="965599"/>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0" name="Shape 640"/>
            <p:cNvSpPr/>
            <p:nvPr/>
          </p:nvSpPr>
          <p:spPr>
            <a:xfrm>
              <a:off x="11083556" y="5308782"/>
              <a:ext cx="956872" cy="1179541"/>
            </a:xfrm>
            <a:custGeom>
              <a:avLst/>
              <a:gdLst/>
              <a:ahLst/>
              <a:cxnLst>
                <a:cxn ang="0">
                  <a:pos x="wd2" y="hd2"/>
                </a:cxn>
                <a:cxn ang="5400000">
                  <a:pos x="wd2" y="hd2"/>
                </a:cxn>
                <a:cxn ang="10800000">
                  <a:pos x="wd2" y="hd2"/>
                </a:cxn>
                <a:cxn ang="16200000">
                  <a:pos x="wd2" y="hd2"/>
                </a:cxn>
              </a:cxnLst>
              <a:rect l="0" t="0" r="r" b="b"/>
              <a:pathLst>
                <a:path w="21410" h="21411" fill="norm" stroke="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1" name="Shape 641"/>
            <p:cNvSpPr/>
            <p:nvPr/>
          </p:nvSpPr>
          <p:spPr>
            <a:xfrm>
              <a:off x="11920265" y="5613286"/>
              <a:ext cx="376527" cy="340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2" name="Shape 642"/>
            <p:cNvSpPr/>
            <p:nvPr/>
          </p:nvSpPr>
          <p:spPr>
            <a:xfrm>
              <a:off x="11728019" y="5814678"/>
              <a:ext cx="865182" cy="675564"/>
            </a:xfrm>
            <a:custGeom>
              <a:avLst/>
              <a:gdLst/>
              <a:ahLst/>
              <a:cxnLst>
                <a:cxn ang="0">
                  <a:pos x="wd2" y="hd2"/>
                </a:cxn>
                <a:cxn ang="5400000">
                  <a:pos x="wd2" y="hd2"/>
                </a:cxn>
                <a:cxn ang="10800000">
                  <a:pos x="wd2" y="hd2"/>
                </a:cxn>
                <a:cxn ang="16200000">
                  <a:pos x="wd2" y="hd2"/>
                </a:cxn>
              </a:cxnLst>
              <a:rect l="0" t="0" r="r" b="b"/>
              <a:pathLst>
                <a:path w="21500" h="20233" fill="norm" stroke="1"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3" name="Shape 643"/>
            <p:cNvSpPr/>
            <p:nvPr/>
          </p:nvSpPr>
          <p:spPr>
            <a:xfrm>
              <a:off x="11768051" y="5989911"/>
              <a:ext cx="1012048" cy="977617"/>
            </a:xfrm>
            <a:custGeom>
              <a:avLst/>
              <a:gdLst/>
              <a:ahLst/>
              <a:cxnLst>
                <a:cxn ang="0">
                  <a:pos x="wd2" y="hd2"/>
                </a:cxn>
                <a:cxn ang="5400000">
                  <a:pos x="wd2" y="hd2"/>
                </a:cxn>
                <a:cxn ang="10800000">
                  <a:pos x="wd2" y="hd2"/>
                </a:cxn>
                <a:cxn ang="16200000">
                  <a:pos x="wd2" y="hd2"/>
                </a:cxn>
              </a:cxnLst>
              <a:rect l="0" t="0" r="r" b="b"/>
              <a:pathLst>
                <a:path w="21402" h="21600" fill="norm" stroke="1"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4" name="Shape 644"/>
            <p:cNvSpPr/>
            <p:nvPr/>
          </p:nvSpPr>
          <p:spPr>
            <a:xfrm>
              <a:off x="12228695" y="5940882"/>
              <a:ext cx="94417" cy="111362"/>
            </a:xfrm>
            <a:custGeom>
              <a:avLst/>
              <a:gdLst/>
              <a:ahLst/>
              <a:cxnLst>
                <a:cxn ang="0">
                  <a:pos x="wd2" y="hd2"/>
                </a:cxn>
                <a:cxn ang="5400000">
                  <a:pos x="wd2" y="hd2"/>
                </a:cxn>
                <a:cxn ang="10800000">
                  <a:pos x="wd2" y="hd2"/>
                </a:cxn>
                <a:cxn ang="16200000">
                  <a:pos x="wd2" y="hd2"/>
                </a:cxn>
              </a:cxnLst>
              <a:rect l="0" t="0" r="r" b="b"/>
              <a:pathLst>
                <a:path w="19582" h="18761" fill="norm" stroke="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5" name="Shape 645"/>
            <p:cNvSpPr/>
            <p:nvPr/>
          </p:nvSpPr>
          <p:spPr>
            <a:xfrm>
              <a:off x="11523712" y="6450674"/>
              <a:ext cx="304423" cy="321671"/>
            </a:xfrm>
            <a:custGeom>
              <a:avLst/>
              <a:gdLst/>
              <a:ahLst/>
              <a:cxnLst>
                <a:cxn ang="0">
                  <a:pos x="wd2" y="hd2"/>
                </a:cxn>
                <a:cxn ang="5400000">
                  <a:pos x="wd2" y="hd2"/>
                </a:cxn>
                <a:cxn ang="10800000">
                  <a:pos x="wd2" y="hd2"/>
                </a:cxn>
                <a:cxn ang="16200000">
                  <a:pos x="wd2" y="hd2"/>
                </a:cxn>
              </a:cxnLst>
              <a:rect l="0" t="0" r="r" b="b"/>
              <a:pathLst>
                <a:path w="21600" h="21148" fill="norm" stroke="1"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6" name="Shape 646"/>
            <p:cNvSpPr/>
            <p:nvPr/>
          </p:nvSpPr>
          <p:spPr>
            <a:xfrm>
              <a:off x="11487660" y="6827295"/>
              <a:ext cx="106109" cy="116192"/>
            </a:xfrm>
            <a:custGeom>
              <a:avLst/>
              <a:gdLst/>
              <a:ahLst/>
              <a:cxnLst>
                <a:cxn ang="0">
                  <a:pos x="wd2" y="hd2"/>
                </a:cxn>
                <a:cxn ang="5400000">
                  <a:pos x="wd2" y="hd2"/>
                </a:cxn>
                <a:cxn ang="10800000">
                  <a:pos x="wd2" y="hd2"/>
                </a:cxn>
                <a:cxn ang="16200000">
                  <a:pos x="wd2" y="hd2"/>
                </a:cxn>
              </a:cxnLst>
              <a:rect l="0" t="0" r="r" b="b"/>
              <a:pathLst>
                <a:path w="19731" h="21600" fill="norm" stroke="1"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7" name="Shape 647"/>
            <p:cNvSpPr/>
            <p:nvPr/>
          </p:nvSpPr>
          <p:spPr>
            <a:xfrm>
              <a:off x="11487660" y="6755178"/>
              <a:ext cx="108357" cy="98020"/>
            </a:xfrm>
            <a:custGeom>
              <a:avLst/>
              <a:gdLst/>
              <a:ahLst/>
              <a:cxnLst>
                <a:cxn ang="0">
                  <a:pos x="wd2" y="hd2"/>
                </a:cxn>
                <a:cxn ang="5400000">
                  <a:pos x="wd2" y="hd2"/>
                </a:cxn>
                <a:cxn ang="10800000">
                  <a:pos x="wd2" y="hd2"/>
                </a:cxn>
                <a:cxn ang="16200000">
                  <a:pos x="wd2" y="hd2"/>
                </a:cxn>
              </a:cxnLst>
              <a:rect l="0" t="0" r="r" b="b"/>
              <a:pathLst>
                <a:path w="18260" h="19571" fill="norm" stroke="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8" name="Shape 648"/>
            <p:cNvSpPr/>
            <p:nvPr/>
          </p:nvSpPr>
          <p:spPr>
            <a:xfrm>
              <a:off x="11520484" y="6738099"/>
              <a:ext cx="624095" cy="647420"/>
            </a:xfrm>
            <a:custGeom>
              <a:avLst/>
              <a:gdLst/>
              <a:ahLst/>
              <a:cxnLst>
                <a:cxn ang="0">
                  <a:pos x="wd2" y="hd2"/>
                </a:cxn>
                <a:cxn ang="5400000">
                  <a:pos x="wd2" y="hd2"/>
                </a:cxn>
                <a:cxn ang="10800000">
                  <a:pos x="wd2" y="hd2"/>
                </a:cxn>
                <a:cxn ang="16200000">
                  <a:pos x="wd2" y="hd2"/>
                </a:cxn>
              </a:cxnLst>
              <a:rect l="0" t="0" r="r" b="b"/>
              <a:pathLst>
                <a:path w="21300" h="20411" fill="norm" stroke="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49" name="Shape 649"/>
            <p:cNvSpPr/>
            <p:nvPr/>
          </p:nvSpPr>
          <p:spPr>
            <a:xfrm>
              <a:off x="10362092" y="6554844"/>
              <a:ext cx="313511" cy="364608"/>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0" name="Shape 650"/>
            <p:cNvSpPr/>
            <p:nvPr/>
          </p:nvSpPr>
          <p:spPr>
            <a:xfrm>
              <a:off x="10382118" y="6554844"/>
              <a:ext cx="132186"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1" name="Shape 651"/>
            <p:cNvSpPr/>
            <p:nvPr/>
          </p:nvSpPr>
          <p:spPr>
            <a:xfrm>
              <a:off x="10346473" y="5921799"/>
              <a:ext cx="424187" cy="656064"/>
            </a:xfrm>
            <a:custGeom>
              <a:avLst/>
              <a:gdLst/>
              <a:ahLst/>
              <a:cxnLst>
                <a:cxn ang="0">
                  <a:pos x="wd2" y="hd2"/>
                </a:cxn>
                <a:cxn ang="5400000">
                  <a:pos x="wd2" y="hd2"/>
                </a:cxn>
                <a:cxn ang="10800000">
                  <a:pos x="wd2" y="hd2"/>
                </a:cxn>
                <a:cxn ang="16200000">
                  <a:pos x="wd2" y="hd2"/>
                </a:cxn>
              </a:cxnLst>
              <a:rect l="0" t="0" r="r" b="b"/>
              <a:pathLst>
                <a:path w="21180" h="21179" fill="norm" stroke="1"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2" name="Shape 652"/>
            <p:cNvSpPr/>
            <p:nvPr/>
          </p:nvSpPr>
          <p:spPr>
            <a:xfrm>
              <a:off x="9885964" y="5953851"/>
              <a:ext cx="167698" cy="364607"/>
            </a:xfrm>
            <a:custGeom>
              <a:avLst/>
              <a:gdLst/>
              <a:ahLst/>
              <a:cxnLst>
                <a:cxn ang="0">
                  <a:pos x="wd2" y="hd2"/>
                </a:cxn>
                <a:cxn ang="5400000">
                  <a:pos x="wd2" y="hd2"/>
                </a:cxn>
                <a:cxn ang="10800000">
                  <a:pos x="wd2" y="hd2"/>
                </a:cxn>
                <a:cxn ang="16200000">
                  <a:pos x="wd2" y="hd2"/>
                </a:cxn>
              </a:cxnLst>
              <a:rect l="0" t="0" r="r" b="b"/>
              <a:pathLst>
                <a:path w="20552" h="21600" fill="norm" stroke="1"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3" name="Shape 653"/>
            <p:cNvSpPr/>
            <p:nvPr/>
          </p:nvSpPr>
          <p:spPr>
            <a:xfrm>
              <a:off x="10004463" y="5870267"/>
              <a:ext cx="686088" cy="568518"/>
            </a:xfrm>
            <a:custGeom>
              <a:avLst/>
              <a:gdLst/>
              <a:ahLst/>
              <a:cxnLst>
                <a:cxn ang="0">
                  <a:pos x="wd2" y="hd2"/>
                </a:cxn>
                <a:cxn ang="5400000">
                  <a:pos x="wd2" y="hd2"/>
                </a:cxn>
                <a:cxn ang="10800000">
                  <a:pos x="wd2" y="hd2"/>
                </a:cxn>
                <a:cxn ang="16200000">
                  <a:pos x="wd2" y="hd2"/>
                </a:cxn>
              </a:cxnLst>
              <a:rect l="0" t="0" r="r" b="b"/>
              <a:pathLst>
                <a:path w="21386" h="20433" fill="norm" stroke="1"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4" name="Shape 654"/>
            <p:cNvSpPr/>
            <p:nvPr/>
          </p:nvSpPr>
          <p:spPr>
            <a:xfrm>
              <a:off x="9511125" y="5789573"/>
              <a:ext cx="477014" cy="352586"/>
            </a:xfrm>
            <a:custGeom>
              <a:avLst/>
              <a:gdLst/>
              <a:ahLst/>
              <a:cxnLst>
                <a:cxn ang="0">
                  <a:pos x="wd2" y="hd2"/>
                </a:cxn>
                <a:cxn ang="5400000">
                  <a:pos x="wd2" y="hd2"/>
                </a:cxn>
                <a:cxn ang="10800000">
                  <a:pos x="wd2" y="hd2"/>
                </a:cxn>
                <a:cxn ang="16200000">
                  <a:pos x="wd2" y="hd2"/>
                </a:cxn>
              </a:cxnLst>
              <a:rect l="0" t="0" r="r" b="b"/>
              <a:pathLst>
                <a:path w="20744" h="21600" fill="norm" stroke="1"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5" name="Shape 655"/>
            <p:cNvSpPr/>
            <p:nvPr/>
          </p:nvSpPr>
          <p:spPr>
            <a:xfrm>
              <a:off x="9846261" y="6050006"/>
              <a:ext cx="93977" cy="277546"/>
            </a:xfrm>
            <a:custGeom>
              <a:avLst/>
              <a:gdLst/>
              <a:ahLst/>
              <a:cxnLst>
                <a:cxn ang="0">
                  <a:pos x="wd2" y="hd2"/>
                </a:cxn>
                <a:cxn ang="5400000">
                  <a:pos x="wd2" y="hd2"/>
                </a:cxn>
                <a:cxn ang="10800000">
                  <a:pos x="wd2" y="hd2"/>
                </a:cxn>
                <a:cxn ang="16200000">
                  <a:pos x="wd2" y="hd2"/>
                </a:cxn>
              </a:cxnLst>
              <a:rect l="0" t="0" r="r" b="b"/>
              <a:pathLst>
                <a:path w="17475" h="21375" fill="norm" stroke="1"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6" name="Shape 656"/>
            <p:cNvSpPr/>
            <p:nvPr/>
          </p:nvSpPr>
          <p:spPr>
            <a:xfrm>
              <a:off x="9344327" y="6070496"/>
              <a:ext cx="342357" cy="356139"/>
            </a:xfrm>
            <a:custGeom>
              <a:avLst/>
              <a:gdLst/>
              <a:ahLst/>
              <a:cxnLst>
                <a:cxn ang="0">
                  <a:pos x="wd2" y="hd2"/>
                </a:cxn>
                <a:cxn ang="5400000">
                  <a:pos x="wd2" y="hd2"/>
                </a:cxn>
                <a:cxn ang="10800000">
                  <a:pos x="wd2" y="hd2"/>
                </a:cxn>
                <a:cxn ang="16200000">
                  <a:pos x="wd2" y="hd2"/>
                </a:cxn>
              </a:cxnLst>
              <a:rect l="0" t="0" r="r" b="b"/>
              <a:pathLst>
                <a:path w="19851" h="21098" fill="norm" stroke="1"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7" name="Shape 657"/>
            <p:cNvSpPr/>
            <p:nvPr/>
          </p:nvSpPr>
          <p:spPr>
            <a:xfrm>
              <a:off x="9654886" y="6050006"/>
              <a:ext cx="258583" cy="352586"/>
            </a:xfrm>
            <a:custGeom>
              <a:avLst/>
              <a:gdLst/>
              <a:ahLst/>
              <a:cxnLst>
                <a:cxn ang="0">
                  <a:pos x="wd2" y="hd2"/>
                </a:cxn>
                <a:cxn ang="5400000">
                  <a:pos x="wd2" y="hd2"/>
                </a:cxn>
                <a:cxn ang="10800000">
                  <a:pos x="wd2" y="hd2"/>
                </a:cxn>
                <a:cxn ang="16200000">
                  <a:pos x="wd2" y="hd2"/>
                </a:cxn>
              </a:cxnLst>
              <a:rect l="0" t="0" r="r" b="b"/>
              <a:pathLst>
                <a:path w="20812" h="21600" fill="norm" stroke="1"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8" name="Shape 658"/>
            <p:cNvSpPr/>
            <p:nvPr/>
          </p:nvSpPr>
          <p:spPr>
            <a:xfrm>
              <a:off x="9065686" y="6104416"/>
              <a:ext cx="162108" cy="184030"/>
            </a:xfrm>
            <a:custGeom>
              <a:avLst/>
              <a:gdLst/>
              <a:ahLst/>
              <a:cxnLst>
                <a:cxn ang="0">
                  <a:pos x="wd2" y="hd2"/>
                </a:cxn>
                <a:cxn ang="5400000">
                  <a:pos x="wd2" y="hd2"/>
                </a:cxn>
                <a:cxn ang="10800000">
                  <a:pos x="wd2" y="hd2"/>
                </a:cxn>
                <a:cxn ang="16200000">
                  <a:pos x="wd2" y="hd2"/>
                </a:cxn>
              </a:cxnLst>
              <a:rect l="0" t="0" r="r" b="b"/>
              <a:pathLst>
                <a:path w="19867" h="18719" fill="norm" stroke="1"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59" name="Shape 659"/>
            <p:cNvSpPr/>
            <p:nvPr/>
          </p:nvSpPr>
          <p:spPr>
            <a:xfrm>
              <a:off x="9160413" y="6189025"/>
              <a:ext cx="253789" cy="237609"/>
            </a:xfrm>
            <a:custGeom>
              <a:avLst/>
              <a:gdLst/>
              <a:ahLst/>
              <a:cxnLst>
                <a:cxn ang="0">
                  <a:pos x="wd2" y="hd2"/>
                </a:cxn>
                <a:cxn ang="5400000">
                  <a:pos x="wd2" y="hd2"/>
                </a:cxn>
                <a:cxn ang="10800000">
                  <a:pos x="wd2" y="hd2"/>
                </a:cxn>
                <a:cxn ang="16200000">
                  <a:pos x="wd2" y="hd2"/>
                </a:cxn>
              </a:cxnLst>
              <a:rect l="0" t="0" r="r" b="b"/>
              <a:pathLst>
                <a:path w="21055" h="20660" fill="norm" stroke="1"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0" name="Shape 660"/>
            <p:cNvSpPr/>
            <p:nvPr/>
          </p:nvSpPr>
          <p:spPr>
            <a:xfrm>
              <a:off x="8976155" y="5944800"/>
              <a:ext cx="408572" cy="321296"/>
            </a:xfrm>
            <a:custGeom>
              <a:avLst/>
              <a:gdLst/>
              <a:ahLst/>
              <a:cxnLst>
                <a:cxn ang="0">
                  <a:pos x="wd2" y="hd2"/>
                </a:cxn>
                <a:cxn ang="5400000">
                  <a:pos x="wd2" y="hd2"/>
                </a:cxn>
                <a:cxn ang="10800000">
                  <a:pos x="wd2" y="hd2"/>
                </a:cxn>
                <a:cxn ang="16200000">
                  <a:pos x="wd2" y="hd2"/>
                </a:cxn>
              </a:cxnLst>
              <a:rect l="0" t="0" r="r" b="b"/>
              <a:pathLst>
                <a:path w="21600" h="20141" fill="norm" stroke="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1" name="Shape 661"/>
            <p:cNvSpPr/>
            <p:nvPr/>
          </p:nvSpPr>
          <p:spPr>
            <a:xfrm>
              <a:off x="8868006" y="5953851"/>
              <a:ext cx="170235" cy="84140"/>
            </a:xfrm>
            <a:custGeom>
              <a:avLst/>
              <a:gdLst/>
              <a:ahLst/>
              <a:cxnLst>
                <a:cxn ang="0">
                  <a:pos x="wd2" y="hd2"/>
                </a:cxn>
                <a:cxn ang="5400000">
                  <a:pos x="wd2" y="hd2"/>
                </a:cxn>
                <a:cxn ang="10800000">
                  <a:pos x="wd2" y="hd2"/>
                </a:cxn>
                <a:cxn ang="16200000">
                  <a:pos x="wd2" y="hd2"/>
                </a:cxn>
              </a:cxnLst>
              <a:rect l="0" t="0" r="r" b="b"/>
              <a:pathLst>
                <a:path w="19531" h="21600" fill="norm" stroke="1"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2" name="Shape 662"/>
            <p:cNvSpPr/>
            <p:nvPr/>
          </p:nvSpPr>
          <p:spPr>
            <a:xfrm>
              <a:off x="8855988" y="5883247"/>
              <a:ext cx="176247" cy="38550"/>
            </a:xfrm>
            <a:custGeom>
              <a:avLst/>
              <a:gdLst/>
              <a:ahLst/>
              <a:cxnLst>
                <a:cxn ang="0">
                  <a:pos x="wd2" y="hd2"/>
                </a:cxn>
                <a:cxn ang="5400000">
                  <a:pos x="wd2" y="hd2"/>
                </a:cxn>
                <a:cxn ang="10800000">
                  <a:pos x="wd2" y="hd2"/>
                </a:cxn>
                <a:cxn ang="16200000">
                  <a:pos x="wd2" y="hd2"/>
                </a:cxn>
              </a:cxnLst>
              <a:rect l="0" t="0" r="r" b="b"/>
              <a:pathLst>
                <a:path w="21600" h="17318" fill="norm" stroke="1"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3" name="Shape 663"/>
            <p:cNvSpPr/>
            <p:nvPr/>
          </p:nvSpPr>
          <p:spPr>
            <a:xfrm>
              <a:off x="8840502" y="5048352"/>
              <a:ext cx="696435" cy="774726"/>
            </a:xfrm>
            <a:custGeom>
              <a:avLst/>
              <a:gdLst/>
              <a:ahLst/>
              <a:cxnLst>
                <a:cxn ang="0">
                  <a:pos x="wd2" y="hd2"/>
                </a:cxn>
                <a:cxn ang="5400000">
                  <a:pos x="wd2" y="hd2"/>
                </a:cxn>
                <a:cxn ang="10800000">
                  <a:pos x="wd2" y="hd2"/>
                </a:cxn>
                <a:cxn ang="16200000">
                  <a:pos x="wd2" y="hd2"/>
                </a:cxn>
              </a:cxnLst>
              <a:rect l="0" t="0" r="r" b="b"/>
              <a:pathLst>
                <a:path w="21338" h="20883" fill="norm" stroke="1"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4" name="Shape 664"/>
            <p:cNvSpPr/>
            <p:nvPr/>
          </p:nvSpPr>
          <p:spPr>
            <a:xfrm>
              <a:off x="8841263" y="5715927"/>
              <a:ext cx="331166" cy="255128"/>
            </a:xfrm>
            <a:custGeom>
              <a:avLst/>
              <a:gdLst/>
              <a:ahLst/>
              <a:cxnLst>
                <a:cxn ang="0">
                  <a:pos x="wd2" y="hd2"/>
                </a:cxn>
                <a:cxn ang="5400000">
                  <a:pos x="wd2" y="hd2"/>
                </a:cxn>
                <a:cxn ang="10800000">
                  <a:pos x="wd2" y="hd2"/>
                </a:cxn>
                <a:cxn ang="16200000">
                  <a:pos x="wd2" y="hd2"/>
                </a:cxn>
              </a:cxnLst>
              <a:rect l="0" t="0" r="r" b="b"/>
              <a:pathLst>
                <a:path w="21009" h="20528" fill="norm" stroke="1"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5" name="Shape 665"/>
            <p:cNvSpPr/>
            <p:nvPr/>
          </p:nvSpPr>
          <p:spPr>
            <a:xfrm>
              <a:off x="9128369" y="5187103"/>
              <a:ext cx="965667" cy="908046"/>
            </a:xfrm>
            <a:custGeom>
              <a:avLst/>
              <a:gdLst/>
              <a:ahLst/>
              <a:cxnLst>
                <a:cxn ang="0">
                  <a:pos x="wd2" y="hd2"/>
                </a:cxn>
                <a:cxn ang="5400000">
                  <a:pos x="wd2" y="hd2"/>
                </a:cxn>
                <a:cxn ang="10800000">
                  <a:pos x="wd2" y="hd2"/>
                </a:cxn>
                <a:cxn ang="16200000">
                  <a:pos x="wd2" y="hd2"/>
                </a:cxn>
              </a:cxnLst>
              <a:rect l="0" t="0" r="r" b="b"/>
              <a:pathLst>
                <a:path w="21168" h="21377" fill="norm" stroke="1"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6" name="Shape 666"/>
            <p:cNvSpPr/>
            <p:nvPr/>
          </p:nvSpPr>
          <p:spPr>
            <a:xfrm>
              <a:off x="11248669" y="4755864"/>
              <a:ext cx="639550" cy="633049"/>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7" name="Shape 667"/>
            <p:cNvSpPr/>
            <p:nvPr/>
          </p:nvSpPr>
          <p:spPr>
            <a:xfrm>
              <a:off x="10282025" y="4391264"/>
              <a:ext cx="232281" cy="456758"/>
            </a:xfrm>
            <a:custGeom>
              <a:avLst/>
              <a:gdLst/>
              <a:ahLst/>
              <a:cxnLst>
                <a:cxn ang="0">
                  <a:pos x="wd2" y="hd2"/>
                </a:cxn>
                <a:cxn ang="5400000">
                  <a:pos x="wd2" y="hd2"/>
                </a:cxn>
                <a:cxn ang="10800000">
                  <a:pos x="wd2" y="hd2"/>
                </a:cxn>
                <a:cxn ang="16200000">
                  <a:pos x="wd2" y="hd2"/>
                </a:cxn>
              </a:cxnLst>
              <a:rect l="0" t="0" r="r" b="b"/>
              <a:pathLst>
                <a:path w="21229" h="21600" fill="norm" stroke="1"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8" name="Shape 668"/>
            <p:cNvSpPr/>
            <p:nvPr/>
          </p:nvSpPr>
          <p:spPr>
            <a:xfrm>
              <a:off x="10391475" y="4659706"/>
              <a:ext cx="883895" cy="861430"/>
            </a:xfrm>
            <a:custGeom>
              <a:avLst/>
              <a:gdLst/>
              <a:ahLst/>
              <a:cxnLst>
                <a:cxn ang="0">
                  <a:pos x="wd2" y="hd2"/>
                </a:cxn>
                <a:cxn ang="5400000">
                  <a:pos x="wd2" y="hd2"/>
                </a:cxn>
                <a:cxn ang="10800000">
                  <a:pos x="wd2" y="hd2"/>
                </a:cxn>
                <a:cxn ang="16200000">
                  <a:pos x="wd2" y="hd2"/>
                </a:cxn>
              </a:cxnLst>
              <a:rect l="0" t="0" r="r" b="b"/>
              <a:pathLst>
                <a:path w="21374" h="21600" fill="norm" stroke="1"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69" name="Shape 669"/>
            <p:cNvSpPr/>
            <p:nvPr/>
          </p:nvSpPr>
          <p:spPr>
            <a:xfrm>
              <a:off x="8843972" y="5024313"/>
              <a:ext cx="492689" cy="400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0" name="Shape 670"/>
            <p:cNvSpPr/>
            <p:nvPr/>
          </p:nvSpPr>
          <p:spPr>
            <a:xfrm>
              <a:off x="9080301" y="4490270"/>
              <a:ext cx="688063" cy="534043"/>
            </a:xfrm>
            <a:custGeom>
              <a:avLst/>
              <a:gdLst/>
              <a:ahLst/>
              <a:cxnLst>
                <a:cxn ang="0">
                  <a:pos x="wd2" y="hd2"/>
                </a:cxn>
                <a:cxn ang="5400000">
                  <a:pos x="wd2" y="hd2"/>
                </a:cxn>
                <a:cxn ang="10800000">
                  <a:pos x="wd2" y="hd2"/>
                </a:cxn>
                <a:cxn ang="16200000">
                  <a:pos x="wd2" y="hd2"/>
                </a:cxn>
              </a:cxnLst>
              <a:rect l="0" t="0" r="r" b="b"/>
              <a:pathLst>
                <a:path w="21082" h="20419" fill="norm" stroke="1"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1" name="Shape 671"/>
            <p:cNvSpPr/>
            <p:nvPr/>
          </p:nvSpPr>
          <p:spPr>
            <a:xfrm>
              <a:off x="9337432" y="4403283"/>
              <a:ext cx="1208918" cy="1161923"/>
            </a:xfrm>
            <a:custGeom>
              <a:avLst/>
              <a:gdLst/>
              <a:ahLst/>
              <a:cxnLst>
                <a:cxn ang="0">
                  <a:pos x="wd2" y="hd2"/>
                </a:cxn>
                <a:cxn ang="5400000">
                  <a:pos x="wd2" y="hd2"/>
                </a:cxn>
                <a:cxn ang="10800000">
                  <a:pos x="wd2" y="hd2"/>
                </a:cxn>
                <a:cxn ang="16200000">
                  <a:pos x="wd2" y="hd2"/>
                </a:cxn>
              </a:cxnLst>
              <a:rect l="0" t="0" r="r" b="b"/>
              <a:pathLst>
                <a:path w="21444" h="21600" fill="norm" stroke="1"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2" name="Shape 672"/>
            <p:cNvSpPr/>
            <p:nvPr/>
          </p:nvSpPr>
          <p:spPr>
            <a:xfrm>
              <a:off x="5555386" y="0"/>
              <a:ext cx="3575134" cy="2672424"/>
            </a:xfrm>
            <a:custGeom>
              <a:avLst/>
              <a:gdLst/>
              <a:ahLst/>
              <a:cxnLst>
                <a:cxn ang="0">
                  <a:pos x="wd2" y="hd2"/>
                </a:cxn>
                <a:cxn ang="5400000">
                  <a:pos x="wd2" y="hd2"/>
                </a:cxn>
                <a:cxn ang="10800000">
                  <a:pos x="wd2" y="hd2"/>
                </a:cxn>
                <a:cxn ang="16200000">
                  <a:pos x="wd2" y="hd2"/>
                </a:cxn>
              </a:cxnLst>
              <a:rect l="0" t="0" r="r" b="b"/>
              <a:pathLst>
                <a:path w="21541" h="21600" fill="norm" stroke="1"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3" name="Shape 673"/>
            <p:cNvSpPr/>
            <p:nvPr/>
          </p:nvSpPr>
          <p:spPr>
            <a:xfrm>
              <a:off x="6621420" y="1665422"/>
              <a:ext cx="179705" cy="109431"/>
            </a:xfrm>
            <a:custGeom>
              <a:avLst/>
              <a:gdLst/>
              <a:ahLst/>
              <a:cxnLst>
                <a:cxn ang="0">
                  <a:pos x="wd2" y="hd2"/>
                </a:cxn>
                <a:cxn ang="5400000">
                  <a:pos x="wd2" y="hd2"/>
                </a:cxn>
                <a:cxn ang="10800000">
                  <a:pos x="wd2" y="hd2"/>
                </a:cxn>
                <a:cxn ang="16200000">
                  <a:pos x="wd2" y="hd2"/>
                </a:cxn>
              </a:cxnLst>
              <a:rect l="0" t="0" r="r" b="b"/>
              <a:pathLst>
                <a:path w="20618" h="17877" fill="norm" stroke="1"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4" name="Shape 674"/>
            <p:cNvSpPr/>
            <p:nvPr/>
          </p:nvSpPr>
          <p:spPr>
            <a:xfrm>
              <a:off x="6683105" y="1566590"/>
              <a:ext cx="27753" cy="24042"/>
            </a:xfrm>
            <a:custGeom>
              <a:avLst/>
              <a:gdLst/>
              <a:ahLst/>
              <a:cxnLst>
                <a:cxn ang="0">
                  <a:pos x="wd2" y="hd2"/>
                </a:cxn>
                <a:cxn ang="5400000">
                  <a:pos x="wd2" y="hd2"/>
                </a:cxn>
                <a:cxn ang="10800000">
                  <a:pos x="wd2" y="hd2"/>
                </a:cxn>
                <a:cxn ang="16200000">
                  <a:pos x="wd2" y="hd2"/>
                </a:cxn>
              </a:cxnLst>
              <a:rect l="0" t="0" r="r" b="b"/>
              <a:pathLst>
                <a:path w="12471" h="21600" fill="norm" stroke="1" extrusionOk="0">
                  <a:moveTo>
                    <a:pt x="6235" y="21600"/>
                  </a:moveTo>
                  <a:cubicBezTo>
                    <a:pt x="-4565" y="21600"/>
                    <a:pt x="835" y="0"/>
                    <a:pt x="6235" y="0"/>
                  </a:cubicBezTo>
                  <a:cubicBezTo>
                    <a:pt x="11635" y="0"/>
                    <a:pt x="17035" y="21600"/>
                    <a:pt x="623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5" name="Shape 675"/>
            <p:cNvSpPr/>
            <p:nvPr/>
          </p:nvSpPr>
          <p:spPr>
            <a:xfrm>
              <a:off x="6722330" y="185890"/>
              <a:ext cx="109018" cy="55477"/>
            </a:xfrm>
            <a:custGeom>
              <a:avLst/>
              <a:gdLst/>
              <a:ahLst/>
              <a:cxnLst>
                <a:cxn ang="0">
                  <a:pos x="wd2" y="hd2"/>
                </a:cxn>
                <a:cxn ang="5400000">
                  <a:pos x="wd2" y="hd2"/>
                </a:cxn>
                <a:cxn ang="10800000">
                  <a:pos x="wd2" y="hd2"/>
                </a:cxn>
                <a:cxn ang="16200000">
                  <a:pos x="wd2" y="hd2"/>
                </a:cxn>
              </a:cxnLst>
              <a:rect l="0" t="0" r="r" b="b"/>
              <a:pathLst>
                <a:path w="18371" h="16616" fill="norm" stroke="1"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6" name="Shape 676"/>
            <p:cNvSpPr/>
            <p:nvPr/>
          </p:nvSpPr>
          <p:spPr>
            <a:xfrm>
              <a:off x="7105549" y="82321"/>
              <a:ext cx="96133" cy="35680"/>
            </a:xfrm>
            <a:custGeom>
              <a:avLst/>
              <a:gdLst/>
              <a:ahLst/>
              <a:cxnLst>
                <a:cxn ang="0">
                  <a:pos x="wd2" y="hd2"/>
                </a:cxn>
                <a:cxn ang="5400000">
                  <a:pos x="wd2" y="hd2"/>
                </a:cxn>
                <a:cxn ang="10800000">
                  <a:pos x="wd2" y="hd2"/>
                </a:cxn>
                <a:cxn ang="16200000">
                  <a:pos x="wd2" y="hd2"/>
                </a:cxn>
              </a:cxnLst>
              <a:rect l="0" t="0" r="r" b="b"/>
              <a:pathLst>
                <a:path w="21600" h="13739" fill="norm" stroke="1" extrusionOk="0">
                  <a:moveTo>
                    <a:pt x="21600" y="9030"/>
                  </a:moveTo>
                  <a:cubicBezTo>
                    <a:pt x="21600" y="17670"/>
                    <a:pt x="0" y="13350"/>
                    <a:pt x="0" y="4710"/>
                  </a:cubicBezTo>
                  <a:cubicBezTo>
                    <a:pt x="0" y="-3930"/>
                    <a:pt x="21600" y="390"/>
                    <a:pt x="21600" y="9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7" name="Shape 677"/>
            <p:cNvSpPr/>
            <p:nvPr/>
          </p:nvSpPr>
          <p:spPr>
            <a:xfrm>
              <a:off x="8633209" y="224370"/>
              <a:ext cx="49012" cy="37990"/>
            </a:xfrm>
            <a:custGeom>
              <a:avLst/>
              <a:gdLst/>
              <a:ahLst/>
              <a:cxnLst>
                <a:cxn ang="0">
                  <a:pos x="wd2" y="hd2"/>
                </a:cxn>
                <a:cxn ang="5400000">
                  <a:pos x="wd2" y="hd2"/>
                </a:cxn>
                <a:cxn ang="10800000">
                  <a:pos x="wd2" y="hd2"/>
                </a:cxn>
                <a:cxn ang="16200000">
                  <a:pos x="wd2" y="hd2"/>
                </a:cxn>
              </a:cxnLst>
              <a:rect l="0" t="0" r="r" b="b"/>
              <a:pathLst>
                <a:path w="15546" h="17067" fill="norm" stroke="1" extrusionOk="0">
                  <a:moveTo>
                    <a:pt x="14973" y="16200"/>
                  </a:moveTo>
                  <a:cubicBezTo>
                    <a:pt x="11373" y="21600"/>
                    <a:pt x="-3027" y="0"/>
                    <a:pt x="573" y="0"/>
                  </a:cubicBezTo>
                  <a:cubicBezTo>
                    <a:pt x="4173" y="0"/>
                    <a:pt x="18573" y="10800"/>
                    <a:pt x="14973"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8" name="Shape 678"/>
            <p:cNvSpPr/>
            <p:nvPr/>
          </p:nvSpPr>
          <p:spPr>
            <a:xfrm>
              <a:off x="8729874" y="272448"/>
              <a:ext cx="37264" cy="12022"/>
            </a:xfrm>
            <a:custGeom>
              <a:avLst/>
              <a:gdLst/>
              <a:ahLst/>
              <a:cxnLst>
                <a:cxn ang="0">
                  <a:pos x="wd2" y="hd2"/>
                </a:cxn>
                <a:cxn ang="5400000">
                  <a:pos x="wd2" y="hd2"/>
                </a:cxn>
                <a:cxn ang="10800000">
                  <a:pos x="wd2" y="hd2"/>
                </a:cxn>
                <a:cxn ang="16200000">
                  <a:pos x="wd2" y="hd2"/>
                </a:cxn>
              </a:cxnLst>
              <a:rect l="0" t="0" r="r" b="b"/>
              <a:pathLst>
                <a:path w="13396" h="21600" fill="norm" stroke="1" extrusionOk="0">
                  <a:moveTo>
                    <a:pt x="12219" y="21600"/>
                  </a:moveTo>
                  <a:cubicBezTo>
                    <a:pt x="3579" y="21600"/>
                    <a:pt x="-5061" y="0"/>
                    <a:pt x="3579" y="0"/>
                  </a:cubicBezTo>
                  <a:cubicBezTo>
                    <a:pt x="7899" y="0"/>
                    <a:pt x="16539" y="21600"/>
                    <a:pt x="1221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79" name="Shape 679"/>
            <p:cNvSpPr/>
            <p:nvPr/>
          </p:nvSpPr>
          <p:spPr>
            <a:xfrm>
              <a:off x="8731746" y="941555"/>
              <a:ext cx="32119" cy="84139"/>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3633" y="0"/>
                  </a:moveTo>
                  <a:cubicBezTo>
                    <a:pt x="-7167" y="0"/>
                    <a:pt x="9033" y="21600"/>
                    <a:pt x="14433" y="21600"/>
                  </a:cubicBezTo>
                  <a:cubicBezTo>
                    <a:pt x="14433" y="21600"/>
                    <a:pt x="9033" y="0"/>
                    <a:pt x="363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0" name="Shape 680"/>
            <p:cNvSpPr/>
            <p:nvPr/>
          </p:nvSpPr>
          <p:spPr>
            <a:xfrm>
              <a:off x="8742690" y="1093804"/>
              <a:ext cx="59034" cy="48082"/>
            </a:xfrm>
            <a:custGeom>
              <a:avLst/>
              <a:gdLst/>
              <a:ahLst/>
              <a:cxnLst>
                <a:cxn ang="0">
                  <a:pos x="wd2" y="hd2"/>
                </a:cxn>
                <a:cxn ang="5400000">
                  <a:pos x="wd2" y="hd2"/>
                </a:cxn>
                <a:cxn ang="10800000">
                  <a:pos x="wd2" y="hd2"/>
                </a:cxn>
                <a:cxn ang="16200000">
                  <a:pos x="wd2" y="hd2"/>
                </a:cxn>
              </a:cxnLst>
              <a:rect l="0" t="0" r="r" b="b"/>
              <a:pathLst>
                <a:path w="15917" h="21600" fill="norm" stroke="1"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1" name="Shape 681"/>
            <p:cNvSpPr/>
            <p:nvPr/>
          </p:nvSpPr>
          <p:spPr>
            <a:xfrm>
              <a:off x="8411368" y="1371666"/>
              <a:ext cx="149216" cy="98764"/>
            </a:xfrm>
            <a:custGeom>
              <a:avLst/>
              <a:gdLst/>
              <a:ahLst/>
              <a:cxnLst>
                <a:cxn ang="0">
                  <a:pos x="wd2" y="hd2"/>
                </a:cxn>
                <a:cxn ang="5400000">
                  <a:pos x="wd2" y="hd2"/>
                </a:cxn>
                <a:cxn ang="10800000">
                  <a:pos x="wd2" y="hd2"/>
                </a:cxn>
                <a:cxn ang="16200000">
                  <a:pos x="wd2" y="hd2"/>
                </a:cxn>
              </a:cxnLst>
              <a:rect l="0" t="0" r="r" b="b"/>
              <a:pathLst>
                <a:path w="16093" h="18360" fill="norm" stroke="1"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2" name="Shape 682"/>
            <p:cNvSpPr/>
            <p:nvPr/>
          </p:nvSpPr>
          <p:spPr>
            <a:xfrm>
              <a:off x="8375321" y="1330200"/>
              <a:ext cx="95915" cy="20286"/>
            </a:xfrm>
            <a:custGeom>
              <a:avLst/>
              <a:gdLst/>
              <a:ahLst/>
              <a:cxnLst>
                <a:cxn ang="0">
                  <a:pos x="wd2" y="hd2"/>
                </a:cxn>
                <a:cxn ang="5400000">
                  <a:pos x="wd2" y="hd2"/>
                </a:cxn>
                <a:cxn ang="10800000">
                  <a:pos x="wd2" y="hd2"/>
                </a:cxn>
                <a:cxn ang="16200000">
                  <a:pos x="wd2" y="hd2"/>
                </a:cxn>
              </a:cxnLst>
              <a:rect l="0" t="0" r="r" b="b"/>
              <a:pathLst>
                <a:path w="19893" h="12150" fill="norm" stroke="1"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3" name="Shape 683"/>
            <p:cNvSpPr/>
            <p:nvPr/>
          </p:nvSpPr>
          <p:spPr>
            <a:xfrm>
              <a:off x="8211092" y="1585315"/>
              <a:ext cx="149285" cy="63013"/>
            </a:xfrm>
            <a:custGeom>
              <a:avLst/>
              <a:gdLst/>
              <a:ahLst/>
              <a:cxnLst>
                <a:cxn ang="0">
                  <a:pos x="wd2" y="hd2"/>
                </a:cxn>
                <a:cxn ang="5400000">
                  <a:pos x="wd2" y="hd2"/>
                </a:cxn>
                <a:cxn ang="10800000">
                  <a:pos x="wd2" y="hd2"/>
                </a:cxn>
                <a:cxn ang="16200000">
                  <a:pos x="wd2" y="hd2"/>
                </a:cxn>
              </a:cxnLst>
              <a:rect l="0" t="0" r="r" b="b"/>
              <a:pathLst>
                <a:path w="21185" h="16985" fill="norm" stroke="1"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4" name="Shape 684"/>
            <p:cNvSpPr/>
            <p:nvPr/>
          </p:nvSpPr>
          <p:spPr>
            <a:xfrm>
              <a:off x="6835230" y="1705739"/>
              <a:ext cx="31321" cy="43511"/>
            </a:xfrm>
            <a:custGeom>
              <a:avLst/>
              <a:gdLst/>
              <a:ahLst/>
              <a:cxnLst>
                <a:cxn ang="0">
                  <a:pos x="wd2" y="hd2"/>
                </a:cxn>
                <a:cxn ang="5400000">
                  <a:pos x="wd2" y="hd2"/>
                </a:cxn>
                <a:cxn ang="10800000">
                  <a:pos x="wd2" y="hd2"/>
                </a:cxn>
                <a:cxn ang="16200000">
                  <a:pos x="wd2" y="hd2"/>
                </a:cxn>
              </a:cxnLst>
              <a:rect l="0" t="0" r="r" b="b"/>
              <a:pathLst>
                <a:path w="14074" h="13032" fill="norm" stroke="1"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5" name="Shape 685"/>
            <p:cNvSpPr/>
            <p:nvPr/>
          </p:nvSpPr>
          <p:spPr>
            <a:xfrm>
              <a:off x="6730260" y="1551205"/>
              <a:ext cx="34816" cy="23236"/>
            </a:xfrm>
            <a:custGeom>
              <a:avLst/>
              <a:gdLst/>
              <a:ahLst/>
              <a:cxnLst>
                <a:cxn ang="0">
                  <a:pos x="wd2" y="hd2"/>
                </a:cxn>
                <a:cxn ang="5400000">
                  <a:pos x="wd2" y="hd2"/>
                </a:cxn>
                <a:cxn ang="10800000">
                  <a:pos x="wd2" y="hd2"/>
                </a:cxn>
                <a:cxn ang="16200000">
                  <a:pos x="wd2" y="hd2"/>
                </a:cxn>
              </a:cxnLst>
              <a:rect l="0" t="0" r="r" b="b"/>
              <a:pathLst>
                <a:path w="17067" h="10439" fill="norm" stroke="1"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6" name="Shape 686"/>
            <p:cNvSpPr/>
            <p:nvPr/>
          </p:nvSpPr>
          <p:spPr>
            <a:xfrm>
              <a:off x="8787894" y="796345"/>
              <a:ext cx="24036"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4474"/>
                  </a:moveTo>
                  <a:cubicBezTo>
                    <a:pt x="21600" y="-6326"/>
                    <a:pt x="0" y="4474"/>
                    <a:pt x="0" y="15274"/>
                  </a:cubicBezTo>
                  <a:cubicBezTo>
                    <a:pt x="10800" y="15274"/>
                    <a:pt x="21600" y="15274"/>
                    <a:pt x="21600" y="44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7" name="Shape 687"/>
            <p:cNvSpPr/>
            <p:nvPr/>
          </p:nvSpPr>
          <p:spPr>
            <a:xfrm>
              <a:off x="8698801" y="661091"/>
              <a:ext cx="21974" cy="14167"/>
            </a:xfrm>
            <a:custGeom>
              <a:avLst/>
              <a:gdLst/>
              <a:ahLst/>
              <a:cxnLst>
                <a:cxn ang="0">
                  <a:pos x="wd2" y="hd2"/>
                </a:cxn>
                <a:cxn ang="5400000">
                  <a:pos x="wd2" y="hd2"/>
                </a:cxn>
                <a:cxn ang="10800000">
                  <a:pos x="wd2" y="hd2"/>
                </a:cxn>
                <a:cxn ang="16200000">
                  <a:pos x="wd2" y="hd2"/>
                </a:cxn>
              </a:cxnLst>
              <a:rect l="0" t="0" r="r" b="b"/>
              <a:pathLst>
                <a:path w="13165" h="15274" fill="norm" stroke="1" extrusionOk="0">
                  <a:moveTo>
                    <a:pt x="10182" y="0"/>
                  </a:moveTo>
                  <a:cubicBezTo>
                    <a:pt x="2982" y="0"/>
                    <a:pt x="-4218" y="10800"/>
                    <a:pt x="2982" y="10800"/>
                  </a:cubicBezTo>
                  <a:cubicBezTo>
                    <a:pt x="10182" y="21600"/>
                    <a:pt x="17382" y="10800"/>
                    <a:pt x="1018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8" name="Shape 688"/>
            <p:cNvSpPr/>
            <p:nvPr/>
          </p:nvSpPr>
          <p:spPr>
            <a:xfrm>
              <a:off x="8795584" y="620052"/>
              <a:ext cx="16664" cy="20367"/>
            </a:xfrm>
            <a:custGeom>
              <a:avLst/>
              <a:gdLst/>
              <a:ahLst/>
              <a:cxnLst>
                <a:cxn ang="0">
                  <a:pos x="wd2" y="hd2"/>
                </a:cxn>
                <a:cxn ang="5400000">
                  <a:pos x="wd2" y="hd2"/>
                </a:cxn>
                <a:cxn ang="10800000">
                  <a:pos x="wd2" y="hd2"/>
                </a:cxn>
                <a:cxn ang="16200000">
                  <a:pos x="wd2" y="hd2"/>
                </a:cxn>
              </a:cxnLst>
              <a:rect l="0" t="0" r="r" b="b"/>
              <a:pathLst>
                <a:path w="11232" h="12198" fill="norm" stroke="1" extrusionOk="0">
                  <a:moveTo>
                    <a:pt x="9216" y="2982"/>
                  </a:moveTo>
                  <a:cubicBezTo>
                    <a:pt x="9216" y="-4218"/>
                    <a:pt x="-5184" y="2982"/>
                    <a:pt x="2016" y="10182"/>
                  </a:cubicBezTo>
                  <a:cubicBezTo>
                    <a:pt x="2016" y="17382"/>
                    <a:pt x="16416" y="2982"/>
                    <a:pt x="9216" y="29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89" name="Shape 689"/>
            <p:cNvSpPr/>
            <p:nvPr/>
          </p:nvSpPr>
          <p:spPr>
            <a:xfrm>
              <a:off x="5589525" y="849403"/>
              <a:ext cx="49979" cy="8013"/>
            </a:xfrm>
            <a:custGeom>
              <a:avLst/>
              <a:gdLst/>
              <a:ahLst/>
              <a:cxnLst>
                <a:cxn ang="0">
                  <a:pos x="wd2" y="hd2"/>
                </a:cxn>
                <a:cxn ang="5400000">
                  <a:pos x="wd2" y="hd2"/>
                </a:cxn>
                <a:cxn ang="10800000">
                  <a:pos x="wd2" y="hd2"/>
                </a:cxn>
                <a:cxn ang="16200000">
                  <a:pos x="wd2" y="hd2"/>
                </a:cxn>
              </a:cxnLst>
              <a:rect l="0" t="0" r="r" b="b"/>
              <a:pathLst>
                <a:path w="17968" h="21600" fill="norm" stroke="1" extrusionOk="0">
                  <a:moveTo>
                    <a:pt x="17968" y="21600"/>
                  </a:moveTo>
                  <a:cubicBezTo>
                    <a:pt x="13648" y="0"/>
                    <a:pt x="-3632" y="0"/>
                    <a:pt x="688" y="0"/>
                  </a:cubicBezTo>
                  <a:cubicBezTo>
                    <a:pt x="5008" y="21600"/>
                    <a:pt x="17968" y="21600"/>
                    <a:pt x="17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90" name="Shape 690"/>
            <p:cNvSpPr/>
            <p:nvPr/>
          </p:nvSpPr>
          <p:spPr>
            <a:xfrm>
              <a:off x="5661623" y="847547"/>
              <a:ext cx="51891" cy="1486"/>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691" name="Shape 691"/>
            <p:cNvSpPr/>
            <p:nvPr/>
          </p:nvSpPr>
          <p:spPr>
            <a:xfrm>
              <a:off x="7012339" y="104173"/>
              <a:ext cx="30096" cy="24042"/>
            </a:xfrm>
            <a:custGeom>
              <a:avLst/>
              <a:gdLst/>
              <a:ahLst/>
              <a:cxnLst>
                <a:cxn ang="0">
                  <a:pos x="wd2" y="hd2"/>
                </a:cxn>
                <a:cxn ang="5400000">
                  <a:pos x="wd2" y="hd2"/>
                </a:cxn>
                <a:cxn ang="10800000">
                  <a:pos x="wd2" y="hd2"/>
                </a:cxn>
                <a:cxn ang="16200000">
                  <a:pos x="wd2" y="hd2"/>
                </a:cxn>
              </a:cxnLst>
              <a:rect l="0" t="0" r="r" b="b"/>
              <a:pathLst>
                <a:path w="13524" h="21600" fill="norm" stroke="1" extrusionOk="0">
                  <a:moveTo>
                    <a:pt x="11287" y="21600"/>
                  </a:moveTo>
                  <a:cubicBezTo>
                    <a:pt x="487" y="21600"/>
                    <a:pt x="-4913" y="0"/>
                    <a:pt x="5887" y="0"/>
                  </a:cubicBezTo>
                  <a:cubicBezTo>
                    <a:pt x="11287" y="0"/>
                    <a:pt x="16687" y="21600"/>
                    <a:pt x="112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692" name="Shape 692"/>
            <p:cNvSpPr/>
            <p:nvPr/>
          </p:nvSpPr>
          <p:spPr>
            <a:xfrm>
              <a:off x="1998413" y="2986763"/>
              <a:ext cx="108152" cy="122042"/>
            </a:xfrm>
            <a:custGeom>
              <a:avLst/>
              <a:gdLst/>
              <a:ahLst/>
              <a:cxnLst>
                <a:cxn ang="0">
                  <a:pos x="wd2" y="hd2"/>
                </a:cxn>
                <a:cxn ang="5400000">
                  <a:pos x="wd2" y="hd2"/>
                </a:cxn>
                <a:cxn ang="10800000">
                  <a:pos x="wd2" y="hd2"/>
                </a:cxn>
                <a:cxn ang="16200000">
                  <a:pos x="wd2" y="hd2"/>
                </a:cxn>
              </a:cxnLst>
              <a:rect l="0" t="0" r="r" b="b"/>
              <a:pathLst>
                <a:path w="21600" h="18798" fill="norm" stroke="1"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
        <p:nvSpPr>
          <p:cNvPr id="694" name="Shape 694"/>
          <p:cNvSpPr/>
          <p:nvPr/>
        </p:nvSpPr>
        <p:spPr>
          <a:xfrm>
            <a:off x="844901" y="5480319"/>
            <a:ext cx="4715670" cy="5346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latin typeface="Futura"/>
                <a:ea typeface="Futura"/>
                <a:cs typeface="Futura"/>
                <a:sym typeface="Futura"/>
              </a:defRPr>
            </a:pPr>
            <a:r>
              <a:t>- Migration</a:t>
            </a:r>
          </a:p>
          <a:p>
            <a:pPr>
              <a:defRPr sz="3500">
                <a:latin typeface="Futura"/>
                <a:ea typeface="Futura"/>
                <a:cs typeface="Futura"/>
                <a:sym typeface="Futura"/>
              </a:defRPr>
            </a:pPr>
            <a:r>
              <a:t>- Glaciation</a:t>
            </a:r>
          </a:p>
          <a:p>
            <a:pPr>
              <a:defRPr sz="3500">
                <a:latin typeface="Futura"/>
                <a:ea typeface="Futura"/>
                <a:cs typeface="Futura"/>
                <a:sym typeface="Futura"/>
              </a:defRPr>
            </a:pPr>
            <a:r>
              <a:t>- Forest Ecosystems</a:t>
            </a:r>
          </a:p>
          <a:p>
            <a:pPr>
              <a:defRPr sz="3500">
                <a:latin typeface="Futura"/>
                <a:ea typeface="Futura"/>
                <a:cs typeface="Futura"/>
                <a:sym typeface="Futura"/>
              </a:defRPr>
            </a:pPr>
            <a:r>
              <a:t>- River Erosion</a:t>
            </a:r>
          </a:p>
          <a:p>
            <a:pPr>
              <a:defRPr sz="3500">
                <a:latin typeface="Futura"/>
                <a:ea typeface="Futura"/>
                <a:cs typeface="Futura"/>
                <a:sym typeface="Futura"/>
              </a:defRPr>
            </a:pPr>
            <a:r>
              <a:t>- Informal Settlements</a:t>
            </a:r>
          </a:p>
          <a:p>
            <a:pPr>
              <a:defRPr sz="3500">
                <a:latin typeface="Futura"/>
                <a:ea typeface="Futura"/>
                <a:cs typeface="Futura"/>
                <a:sym typeface="Futura"/>
              </a:defRPr>
            </a:pPr>
            <a:r>
              <a:t>- Coral Ecosystems</a:t>
            </a:r>
          </a:p>
          <a:p>
            <a:pPr marL="342831" indent="-342831">
              <a:buSzPct val="100000"/>
              <a:buFont typeface="Arial"/>
              <a:buChar char="-"/>
              <a:defRPr sz="3500">
                <a:latin typeface="Futura"/>
                <a:ea typeface="Futura"/>
                <a:cs typeface="Futura"/>
                <a:sym typeface="Futura"/>
              </a:defRPr>
            </a:pPr>
            <a:r>
              <a:t>Volcanic Activity</a:t>
            </a:r>
          </a:p>
          <a:p>
            <a:pPr marL="342831" indent="-342831">
              <a:buSzPct val="100000"/>
              <a:buFont typeface="Arial"/>
              <a:buChar char="-"/>
              <a:defRPr sz="3500">
                <a:latin typeface="Futura"/>
                <a:ea typeface="Futura"/>
                <a:cs typeface="Futura"/>
                <a:sym typeface="Futura"/>
              </a:defRPr>
            </a:pPr>
            <a:r>
              <a:t>Population</a:t>
            </a:r>
          </a:p>
          <a:p>
            <a:pPr marL="342831" indent="-342831">
              <a:buSzPct val="100000"/>
              <a:buFont typeface="Arial"/>
              <a:buChar char="-"/>
              <a:defRPr sz="3500">
                <a:latin typeface="Futura"/>
                <a:ea typeface="Futura"/>
                <a:cs typeface="Futura"/>
                <a:sym typeface="Futura"/>
              </a:defRPr>
            </a:pPr>
            <a:r>
              <a:t>Standard of Living</a:t>
            </a:r>
          </a:p>
        </p:txBody>
      </p:sp>
      <p:sp>
        <p:nvSpPr>
          <p:cNvPr id="695" name="Shape 695"/>
          <p:cNvSpPr/>
          <p:nvPr/>
        </p:nvSpPr>
        <p:spPr>
          <a:xfrm>
            <a:off x="709710" y="710284"/>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696" name="Shape 696"/>
          <p:cNvSpPr/>
          <p:nvPr/>
        </p:nvSpPr>
        <p:spPr>
          <a:xfrm>
            <a:off x="2529528" y="1241522"/>
            <a:ext cx="1980819"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Class Map</a:t>
            </a:r>
          </a:p>
        </p:txBody>
      </p:sp>
      <p:sp>
        <p:nvSpPr>
          <p:cNvPr id="697" name="Shape 697"/>
          <p:cNvSpPr/>
          <p:nvPr/>
        </p:nvSpPr>
        <p:spPr>
          <a:xfrm>
            <a:off x="1131050" y="1105083"/>
            <a:ext cx="844155" cy="844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chemeClr val="accent2">
              <a:hueOff val="-2473793"/>
              <a:satOff val="-50209"/>
              <a:lumOff val="23543"/>
            </a:schemeClr>
          </a:solidFill>
          <a:ln w="12700">
            <a:miter lim="400000"/>
          </a:ln>
        </p:spPr>
        <p:txBody>
          <a:bodyPr lIns="45719" rIns="45719" anchor="ctr"/>
          <a:lstStyle/>
          <a:p>
            <a:pPr/>
          </a:p>
        </p:txBody>
      </p:sp>
      <p:sp>
        <p:nvSpPr>
          <p:cNvPr id="698" name="Shape 698"/>
          <p:cNvSpPr/>
          <p:nvPr/>
        </p:nvSpPr>
        <p:spPr>
          <a:xfrm>
            <a:off x="8458051" y="4245905"/>
            <a:ext cx="11276695"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b="1" sz="7000">
                <a:solidFill>
                  <a:schemeClr val="accent5"/>
                </a:solidFill>
              </a:defRPr>
            </a:lvl1pPr>
          </a:lstStyle>
          <a:p>
            <a:pPr/>
            <a:r>
              <a:t>At the end of this unit create a class display pinpointing the expeditions planned.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97"/>
                                        </p:tgtEl>
                                        <p:attrNameLst>
                                          <p:attrName>style.visibility</p:attrName>
                                        </p:attrNameLst>
                                      </p:cBhvr>
                                      <p:to>
                                        <p:strVal val="visible"/>
                                      </p:to>
                                    </p:set>
                                    <p:anim calcmode="lin" valueType="num">
                                      <p:cBhvr>
                                        <p:cTn id="7" dur="1000" fill="hold"/>
                                        <p:tgtEl>
                                          <p:spTgt spid="697"/>
                                        </p:tgtEl>
                                        <p:attrNameLst>
                                          <p:attrName>ppt_x</p:attrName>
                                        </p:attrNameLst>
                                      </p:cBhvr>
                                      <p:tavLst>
                                        <p:tav tm="0">
                                          <p:val>
                                            <p:strVal val="#ppt_x"/>
                                          </p:val>
                                        </p:tav>
                                        <p:tav tm="100000">
                                          <p:val>
                                            <p:strVal val="#ppt_x"/>
                                          </p:val>
                                        </p:tav>
                                      </p:tavLst>
                                    </p:anim>
                                    <p:anim calcmode="lin" valueType="num">
                                      <p:cBhvr>
                                        <p:cTn id="8" dur="1000" fill="hold"/>
                                        <p:tgtEl>
                                          <p:spTgt spid="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7"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701" name="Shape 70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702" name="Shape 7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704"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1100" name="Group 1100"/>
          <p:cNvGrpSpPr/>
          <p:nvPr/>
        </p:nvGrpSpPr>
        <p:grpSpPr>
          <a:xfrm>
            <a:off x="1733117" y="1245727"/>
            <a:ext cx="20905066" cy="10369157"/>
            <a:chOff x="0" y="0"/>
            <a:chExt cx="20905064" cy="10369156"/>
          </a:xfrm>
        </p:grpSpPr>
        <p:sp>
          <p:nvSpPr>
            <p:cNvPr id="705" name="Shape 705"/>
            <p:cNvSpPr/>
            <p:nvPr/>
          </p:nvSpPr>
          <p:spPr>
            <a:xfrm>
              <a:off x="7470057" y="48080"/>
              <a:ext cx="108152" cy="41403"/>
            </a:xfrm>
            <a:custGeom>
              <a:avLst/>
              <a:gdLst/>
              <a:ahLst/>
              <a:cxnLst>
                <a:cxn ang="0">
                  <a:pos x="wd2" y="hd2"/>
                </a:cxn>
                <a:cxn ang="5400000">
                  <a:pos x="wd2" y="hd2"/>
                </a:cxn>
                <a:cxn ang="10800000">
                  <a:pos x="wd2" y="hd2"/>
                </a:cxn>
                <a:cxn ang="16200000">
                  <a:pos x="wd2" y="hd2"/>
                </a:cxn>
              </a:cxnLst>
              <a:rect l="0" t="0" r="r" b="b"/>
              <a:pathLst>
                <a:path w="21600" h="18600" fill="norm" stroke="1"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06" name="Shape 706"/>
            <p:cNvSpPr/>
            <p:nvPr/>
          </p:nvSpPr>
          <p:spPr>
            <a:xfrm>
              <a:off x="16326409" y="7344151"/>
              <a:ext cx="2388463" cy="1790962"/>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07" name="Shape 707"/>
            <p:cNvSpPr/>
            <p:nvPr/>
          </p:nvSpPr>
          <p:spPr>
            <a:xfrm>
              <a:off x="9480861" y="2776594"/>
              <a:ext cx="455699" cy="709172"/>
            </a:xfrm>
            <a:custGeom>
              <a:avLst/>
              <a:gdLst/>
              <a:ahLst/>
              <a:cxnLst>
                <a:cxn ang="0">
                  <a:pos x="wd2" y="hd2"/>
                </a:cxn>
                <a:cxn ang="5400000">
                  <a:pos x="wd2" y="hd2"/>
                </a:cxn>
                <a:cxn ang="10800000">
                  <a:pos x="wd2" y="hd2"/>
                </a:cxn>
                <a:cxn ang="16200000">
                  <a:pos x="wd2" y="hd2"/>
                </a:cxn>
              </a:cxnLst>
              <a:rect l="0" t="0" r="r" b="b"/>
              <a:pathLst>
                <a:path w="21003" h="21600" fill="norm" stroke="1"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08" name="Shape 708"/>
            <p:cNvSpPr/>
            <p:nvPr/>
          </p:nvSpPr>
          <p:spPr>
            <a:xfrm>
              <a:off x="8420661" y="2047235"/>
              <a:ext cx="623592" cy="296648"/>
            </a:xfrm>
            <a:custGeom>
              <a:avLst/>
              <a:gdLst/>
              <a:ahLst/>
              <a:cxnLst>
                <a:cxn ang="0">
                  <a:pos x="wd2" y="hd2"/>
                </a:cxn>
                <a:cxn ang="5400000">
                  <a:pos x="wd2" y="hd2"/>
                </a:cxn>
                <a:cxn ang="10800000">
                  <a:pos x="wd2" y="hd2"/>
                </a:cxn>
                <a:cxn ang="16200000">
                  <a:pos x="wd2" y="hd2"/>
                </a:cxn>
              </a:cxnLst>
              <a:rect l="0" t="0" r="r" b="b"/>
              <a:pathLst>
                <a:path w="21283" h="20769" fill="norm" stroke="1"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09" name="Shape 709"/>
            <p:cNvSpPr/>
            <p:nvPr/>
          </p:nvSpPr>
          <p:spPr>
            <a:xfrm>
              <a:off x="12837541" y="914320"/>
              <a:ext cx="1040381" cy="720388"/>
            </a:xfrm>
            <a:custGeom>
              <a:avLst/>
              <a:gdLst/>
              <a:ahLst/>
              <a:cxnLst>
                <a:cxn ang="0">
                  <a:pos x="wd2" y="hd2"/>
                </a:cxn>
                <a:cxn ang="5400000">
                  <a:pos x="wd2" y="hd2"/>
                </a:cxn>
                <a:cxn ang="10800000">
                  <a:pos x="wd2" y="hd2"/>
                </a:cxn>
                <a:cxn ang="16200000">
                  <a:pos x="wd2" y="hd2"/>
                </a:cxn>
              </a:cxnLst>
              <a:rect l="0" t="0" r="r" b="b"/>
              <a:pathLst>
                <a:path w="21251" h="21339" fill="norm" stroke="1"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0" name="Shape 710"/>
            <p:cNvSpPr/>
            <p:nvPr/>
          </p:nvSpPr>
          <p:spPr>
            <a:xfrm>
              <a:off x="15559219" y="600995"/>
              <a:ext cx="349334" cy="185371"/>
            </a:xfrm>
            <a:custGeom>
              <a:avLst/>
              <a:gdLst/>
              <a:ahLst/>
              <a:cxnLst>
                <a:cxn ang="0">
                  <a:pos x="wd2" y="hd2"/>
                </a:cxn>
                <a:cxn ang="5400000">
                  <a:pos x="wd2" y="hd2"/>
                </a:cxn>
                <a:cxn ang="10800000">
                  <a:pos x="wd2" y="hd2"/>
                </a:cxn>
                <a:cxn ang="16200000">
                  <a:pos x="wd2" y="hd2"/>
                </a:cxn>
              </a:cxnLst>
              <a:rect l="0" t="0" r="r" b="b"/>
              <a:pathLst>
                <a:path w="20040" h="21263" fill="norm" stroke="1"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1" name="Shape 711"/>
            <p:cNvSpPr/>
            <p:nvPr/>
          </p:nvSpPr>
          <p:spPr>
            <a:xfrm>
              <a:off x="15244900" y="499355"/>
              <a:ext cx="340744" cy="181774"/>
            </a:xfrm>
            <a:custGeom>
              <a:avLst/>
              <a:gdLst/>
              <a:ahLst/>
              <a:cxnLst>
                <a:cxn ang="0">
                  <a:pos x="wd2" y="hd2"/>
                </a:cxn>
                <a:cxn ang="5400000">
                  <a:pos x="wd2" y="hd2"/>
                </a:cxn>
                <a:cxn ang="10800000">
                  <a:pos x="wd2" y="hd2"/>
                </a:cxn>
                <a:cxn ang="16200000">
                  <a:pos x="wd2" y="hd2"/>
                </a:cxn>
              </a:cxnLst>
              <a:rect l="0" t="0" r="r" b="b"/>
              <a:pathLst>
                <a:path w="20880" h="20850" fill="norm" stroke="1"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2" name="Shape 712"/>
            <p:cNvSpPr/>
            <p:nvPr/>
          </p:nvSpPr>
          <p:spPr>
            <a:xfrm>
              <a:off x="15140754" y="511512"/>
              <a:ext cx="133703" cy="53425"/>
            </a:xfrm>
            <a:custGeom>
              <a:avLst/>
              <a:gdLst/>
              <a:ahLst/>
              <a:cxnLst>
                <a:cxn ang="0">
                  <a:pos x="wd2" y="hd2"/>
                </a:cxn>
                <a:cxn ang="5400000">
                  <a:pos x="wd2" y="hd2"/>
                </a:cxn>
                <a:cxn ang="10800000">
                  <a:pos x="wd2" y="hd2"/>
                </a:cxn>
                <a:cxn ang="16200000">
                  <a:pos x="wd2" y="hd2"/>
                </a:cxn>
              </a:cxnLst>
              <a:rect l="0" t="0" r="r" b="b"/>
              <a:pathLst>
                <a:path w="16386" h="19200" fill="norm" stroke="1"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3" name="Shape 713"/>
            <p:cNvSpPr/>
            <p:nvPr/>
          </p:nvSpPr>
          <p:spPr>
            <a:xfrm>
              <a:off x="15172797" y="340565"/>
              <a:ext cx="296412" cy="179941"/>
            </a:xfrm>
            <a:custGeom>
              <a:avLst/>
              <a:gdLst/>
              <a:ahLst/>
              <a:cxnLst>
                <a:cxn ang="0">
                  <a:pos x="wd2" y="hd2"/>
                </a:cxn>
                <a:cxn ang="5400000">
                  <a:pos x="wd2" y="hd2"/>
                </a:cxn>
                <a:cxn ang="10800000">
                  <a:pos x="wd2" y="hd2"/>
                </a:cxn>
                <a:cxn ang="16200000">
                  <a:pos x="wd2" y="hd2"/>
                </a:cxn>
              </a:cxnLst>
              <a:rect l="0" t="0" r="r" b="b"/>
              <a:pathLst>
                <a:path w="21600" h="20640" fill="norm" stroke="1"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4" name="Shape 714"/>
            <p:cNvSpPr/>
            <p:nvPr/>
          </p:nvSpPr>
          <p:spPr>
            <a:xfrm>
              <a:off x="18304104" y="1090443"/>
              <a:ext cx="278633" cy="87505"/>
            </a:xfrm>
            <a:custGeom>
              <a:avLst/>
              <a:gdLst/>
              <a:ahLst/>
              <a:cxnLst>
                <a:cxn ang="0">
                  <a:pos x="wd2" y="hd2"/>
                </a:cxn>
                <a:cxn ang="5400000">
                  <a:pos x="wd2" y="hd2"/>
                </a:cxn>
                <a:cxn ang="10800000">
                  <a:pos x="wd2" y="hd2"/>
                </a:cxn>
                <a:cxn ang="16200000">
                  <a:pos x="wd2" y="hd2"/>
                </a:cxn>
              </a:cxnLst>
              <a:rect l="0" t="0" r="r" b="b"/>
              <a:pathLst>
                <a:path w="20304" h="19656" fill="norm" stroke="1"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5" name="Shape 715"/>
            <p:cNvSpPr/>
            <p:nvPr/>
          </p:nvSpPr>
          <p:spPr>
            <a:xfrm>
              <a:off x="17936328" y="1284181"/>
              <a:ext cx="216956" cy="82076"/>
            </a:xfrm>
            <a:custGeom>
              <a:avLst/>
              <a:gdLst/>
              <a:ahLst/>
              <a:cxnLst>
                <a:cxn ang="0">
                  <a:pos x="wd2" y="hd2"/>
                </a:cxn>
                <a:cxn ang="5400000">
                  <a:pos x="wd2" y="hd2"/>
                </a:cxn>
                <a:cxn ang="10800000">
                  <a:pos x="wd2" y="hd2"/>
                </a:cxn>
                <a:cxn ang="16200000">
                  <a:pos x="wd2" y="hd2"/>
                </a:cxn>
              </a:cxnLst>
              <a:rect l="0" t="0" r="r" b="b"/>
              <a:pathLst>
                <a:path w="18870" h="18437" fill="norm" stroke="1"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6" name="Shape 716"/>
            <p:cNvSpPr/>
            <p:nvPr/>
          </p:nvSpPr>
          <p:spPr>
            <a:xfrm>
              <a:off x="17946933" y="1235766"/>
              <a:ext cx="60702" cy="46359"/>
            </a:xfrm>
            <a:custGeom>
              <a:avLst/>
              <a:gdLst/>
              <a:ahLst/>
              <a:cxnLst>
                <a:cxn ang="0">
                  <a:pos x="wd2" y="hd2"/>
                </a:cxn>
                <a:cxn ang="5400000">
                  <a:pos x="wd2" y="hd2"/>
                </a:cxn>
                <a:cxn ang="10800000">
                  <a:pos x="wd2" y="hd2"/>
                </a:cxn>
                <a:cxn ang="16200000">
                  <a:pos x="wd2" y="hd2"/>
                </a:cxn>
              </a:cxnLst>
              <a:rect l="0" t="0" r="r" b="b"/>
              <a:pathLst>
                <a:path w="13639" h="17851" fill="norm" stroke="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7" name="Shape 717"/>
            <p:cNvSpPr/>
            <p:nvPr/>
          </p:nvSpPr>
          <p:spPr>
            <a:xfrm>
              <a:off x="17682965" y="1066494"/>
              <a:ext cx="29375" cy="51358"/>
            </a:xfrm>
            <a:custGeom>
              <a:avLst/>
              <a:gdLst/>
              <a:ahLst/>
              <a:cxnLst>
                <a:cxn ang="0">
                  <a:pos x="wd2" y="hd2"/>
                </a:cxn>
                <a:cxn ang="5400000">
                  <a:pos x="wd2" y="hd2"/>
                </a:cxn>
                <a:cxn ang="10800000">
                  <a:pos x="wd2" y="hd2"/>
                </a:cxn>
                <a:cxn ang="16200000">
                  <a:pos x="wd2" y="hd2"/>
                </a:cxn>
              </a:cxnLst>
              <a:rect l="0" t="0" r="r" b="b"/>
              <a:pathLst>
                <a:path w="17600" h="18457" fill="norm" stroke="1"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8" name="Shape 718"/>
            <p:cNvSpPr/>
            <p:nvPr/>
          </p:nvSpPr>
          <p:spPr>
            <a:xfrm>
              <a:off x="17676290" y="1243641"/>
              <a:ext cx="48068" cy="40411"/>
            </a:xfrm>
            <a:custGeom>
              <a:avLst/>
              <a:gdLst/>
              <a:ahLst/>
              <a:cxnLst>
                <a:cxn ang="0">
                  <a:pos x="wd2" y="hd2"/>
                </a:cxn>
                <a:cxn ang="5400000">
                  <a:pos x="wd2" y="hd2"/>
                </a:cxn>
                <a:cxn ang="10800000">
                  <a:pos x="wd2" y="hd2"/>
                </a:cxn>
                <a:cxn ang="16200000">
                  <a:pos x="wd2" y="hd2"/>
                </a:cxn>
              </a:cxnLst>
              <a:rect l="0" t="0" r="r" b="b"/>
              <a:pathLst>
                <a:path w="21600" h="14523" fill="norm" stroke="1" extrusionOk="0">
                  <a:moveTo>
                    <a:pt x="21600" y="13829"/>
                  </a:moveTo>
                  <a:cubicBezTo>
                    <a:pt x="21600" y="9509"/>
                    <a:pt x="5400" y="-3451"/>
                    <a:pt x="0" y="869"/>
                  </a:cubicBezTo>
                  <a:cubicBezTo>
                    <a:pt x="0" y="869"/>
                    <a:pt x="16200" y="18149"/>
                    <a:pt x="216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19" name="Shape 719"/>
            <p:cNvSpPr/>
            <p:nvPr/>
          </p:nvSpPr>
          <p:spPr>
            <a:xfrm>
              <a:off x="17765779" y="1013678"/>
              <a:ext cx="487317" cy="181419"/>
            </a:xfrm>
            <a:custGeom>
              <a:avLst/>
              <a:gdLst/>
              <a:ahLst/>
              <a:cxnLst>
                <a:cxn ang="0">
                  <a:pos x="wd2" y="hd2"/>
                </a:cxn>
                <a:cxn ang="5400000">
                  <a:pos x="wd2" y="hd2"/>
                </a:cxn>
                <a:cxn ang="10800000">
                  <a:pos x="wd2" y="hd2"/>
                </a:cxn>
                <a:cxn ang="16200000">
                  <a:pos x="wd2" y="hd2"/>
                </a:cxn>
              </a:cxnLst>
              <a:rect l="0" t="0" r="r" b="b"/>
              <a:pathLst>
                <a:path w="21192" h="20809" fill="norm" stroke="1"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0" name="Shape 720"/>
            <p:cNvSpPr/>
            <p:nvPr/>
          </p:nvSpPr>
          <p:spPr>
            <a:xfrm>
              <a:off x="18071205" y="1069771"/>
              <a:ext cx="50209" cy="80584"/>
            </a:xfrm>
            <a:custGeom>
              <a:avLst/>
              <a:gdLst/>
              <a:ahLst/>
              <a:cxnLst>
                <a:cxn ang="0">
                  <a:pos x="wd2" y="hd2"/>
                </a:cxn>
                <a:cxn ang="5400000">
                  <a:pos x="wd2" y="hd2"/>
                </a:cxn>
                <a:cxn ang="10800000">
                  <a:pos x="wd2" y="hd2"/>
                </a:cxn>
                <a:cxn ang="16200000">
                  <a:pos x="wd2" y="hd2"/>
                </a:cxn>
              </a:cxnLst>
              <a:rect l="0" t="0" r="r" b="b"/>
              <a:pathLst>
                <a:path w="11772" h="18101" fill="norm" stroke="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1" name="Shape 721"/>
            <p:cNvSpPr/>
            <p:nvPr/>
          </p:nvSpPr>
          <p:spPr>
            <a:xfrm>
              <a:off x="19586027" y="1713499"/>
              <a:ext cx="87593" cy="48040"/>
            </a:xfrm>
            <a:custGeom>
              <a:avLst/>
              <a:gdLst/>
              <a:ahLst/>
              <a:cxnLst>
                <a:cxn ang="0">
                  <a:pos x="wd2" y="hd2"/>
                </a:cxn>
                <a:cxn ang="5400000">
                  <a:pos x="wd2" y="hd2"/>
                </a:cxn>
                <a:cxn ang="10800000">
                  <a:pos x="wd2" y="hd2"/>
                </a:cxn>
                <a:cxn ang="16200000">
                  <a:pos x="wd2" y="hd2"/>
                </a:cxn>
              </a:cxnLst>
              <a:rect l="0" t="0" r="r" b="b"/>
              <a:pathLst>
                <a:path w="14761" h="14388" fill="norm" stroke="1"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2" name="Shape 722"/>
            <p:cNvSpPr/>
            <p:nvPr/>
          </p:nvSpPr>
          <p:spPr>
            <a:xfrm>
              <a:off x="19330596" y="2747213"/>
              <a:ext cx="65424" cy="44770"/>
            </a:xfrm>
            <a:custGeom>
              <a:avLst/>
              <a:gdLst/>
              <a:ahLst/>
              <a:cxnLst>
                <a:cxn ang="0">
                  <a:pos x="wd2" y="hd2"/>
                </a:cxn>
                <a:cxn ang="5400000">
                  <a:pos x="wd2" y="hd2"/>
                </a:cxn>
                <a:cxn ang="10800000">
                  <a:pos x="wd2" y="hd2"/>
                </a:cxn>
                <a:cxn ang="16200000">
                  <a:pos x="wd2" y="hd2"/>
                </a:cxn>
              </a:cxnLst>
              <a:rect l="0" t="0" r="r" b="b"/>
              <a:pathLst>
                <a:path w="19600" h="16090" fill="norm" stroke="1"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3" name="Shape 723"/>
            <p:cNvSpPr/>
            <p:nvPr/>
          </p:nvSpPr>
          <p:spPr>
            <a:xfrm>
              <a:off x="17781716" y="3085107"/>
              <a:ext cx="36628" cy="32053"/>
            </a:xfrm>
            <a:custGeom>
              <a:avLst/>
              <a:gdLst/>
              <a:ahLst/>
              <a:cxnLst>
                <a:cxn ang="0">
                  <a:pos x="wd2" y="hd2"/>
                </a:cxn>
                <a:cxn ang="5400000">
                  <a:pos x="wd2" y="hd2"/>
                </a:cxn>
                <a:cxn ang="10800000">
                  <a:pos x="wd2" y="hd2"/>
                </a:cxn>
                <a:cxn ang="16200000">
                  <a:pos x="wd2" y="hd2"/>
                </a:cxn>
              </a:cxnLst>
              <a:rect l="0" t="0" r="r" b="b"/>
              <a:pathLst>
                <a:path w="13168" h="21600" fill="norm" stroke="1" extrusionOk="0">
                  <a:moveTo>
                    <a:pt x="8179" y="21600"/>
                  </a:moveTo>
                  <a:cubicBezTo>
                    <a:pt x="-461" y="21600"/>
                    <a:pt x="-4781" y="7200"/>
                    <a:pt x="8179" y="0"/>
                  </a:cubicBezTo>
                  <a:cubicBezTo>
                    <a:pt x="16819" y="0"/>
                    <a:pt x="12499" y="21600"/>
                    <a:pt x="81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4" name="Shape 724"/>
            <p:cNvSpPr/>
            <p:nvPr/>
          </p:nvSpPr>
          <p:spPr>
            <a:xfrm>
              <a:off x="18836320" y="3445848"/>
              <a:ext cx="49656" cy="47934"/>
            </a:xfrm>
            <a:custGeom>
              <a:avLst/>
              <a:gdLst/>
              <a:ahLst/>
              <a:cxnLst>
                <a:cxn ang="0">
                  <a:pos x="wd2" y="hd2"/>
                </a:cxn>
                <a:cxn ang="5400000">
                  <a:pos x="wd2" y="hd2"/>
                </a:cxn>
                <a:cxn ang="10800000">
                  <a:pos x="wd2" y="hd2"/>
                </a:cxn>
                <a:cxn ang="16200000">
                  <a:pos x="wd2" y="hd2"/>
                </a:cxn>
              </a:cxnLst>
              <a:rect l="0" t="0" r="r" b="b"/>
              <a:pathLst>
                <a:path w="17851" h="18457" fill="norm" stroke="1"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5" name="Shape 725"/>
            <p:cNvSpPr/>
            <p:nvPr/>
          </p:nvSpPr>
          <p:spPr>
            <a:xfrm>
              <a:off x="18796520" y="3529839"/>
              <a:ext cx="10683" cy="12020"/>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4800" y="0"/>
                  </a:moveTo>
                  <a:cubicBezTo>
                    <a:pt x="4800" y="0"/>
                    <a:pt x="-6000" y="21600"/>
                    <a:pt x="4800" y="21600"/>
                  </a:cubicBezTo>
                  <a:cubicBezTo>
                    <a:pt x="48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6" name="Shape 726"/>
            <p:cNvSpPr/>
            <p:nvPr/>
          </p:nvSpPr>
          <p:spPr>
            <a:xfrm>
              <a:off x="18634268" y="3718151"/>
              <a:ext cx="18747" cy="12020"/>
            </a:xfrm>
            <a:custGeom>
              <a:avLst/>
              <a:gdLst/>
              <a:ahLst/>
              <a:cxnLst>
                <a:cxn ang="0">
                  <a:pos x="wd2" y="hd2"/>
                </a:cxn>
                <a:cxn ang="5400000">
                  <a:pos x="wd2" y="hd2"/>
                </a:cxn>
                <a:cxn ang="10800000">
                  <a:pos x="wd2" y="hd2"/>
                </a:cxn>
                <a:cxn ang="16200000">
                  <a:pos x="wd2" y="hd2"/>
                </a:cxn>
              </a:cxnLst>
              <a:rect l="0" t="0" r="r" b="b"/>
              <a:pathLst>
                <a:path w="11232" h="21600" fill="norm" stroke="1" extrusionOk="0">
                  <a:moveTo>
                    <a:pt x="9216" y="0"/>
                  </a:moveTo>
                  <a:cubicBezTo>
                    <a:pt x="9216" y="0"/>
                    <a:pt x="-5184" y="21600"/>
                    <a:pt x="2016" y="21600"/>
                  </a:cubicBezTo>
                  <a:cubicBezTo>
                    <a:pt x="2016" y="21600"/>
                    <a:pt x="16416" y="0"/>
                    <a:pt x="921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7" name="Shape 727"/>
            <p:cNvSpPr/>
            <p:nvPr/>
          </p:nvSpPr>
          <p:spPr>
            <a:xfrm>
              <a:off x="18495855" y="3778250"/>
              <a:ext cx="63245" cy="37991"/>
            </a:xfrm>
            <a:custGeom>
              <a:avLst/>
              <a:gdLst/>
              <a:ahLst/>
              <a:cxnLst>
                <a:cxn ang="0">
                  <a:pos x="wd2" y="hd2"/>
                </a:cxn>
                <a:cxn ang="5400000">
                  <a:pos x="wd2" y="hd2"/>
                </a:cxn>
                <a:cxn ang="10800000">
                  <a:pos x="wd2" y="hd2"/>
                </a:cxn>
                <a:cxn ang="16200000">
                  <a:pos x="wd2" y="hd2"/>
                </a:cxn>
              </a:cxnLst>
              <a:rect l="0" t="0" r="r" b="b"/>
              <a:pathLst>
                <a:path w="16240" h="17067" fill="norm" stroke="1" extrusionOk="0">
                  <a:moveTo>
                    <a:pt x="15834" y="0"/>
                  </a:moveTo>
                  <a:cubicBezTo>
                    <a:pt x="12749" y="0"/>
                    <a:pt x="-2680" y="10800"/>
                    <a:pt x="406" y="16200"/>
                  </a:cubicBezTo>
                  <a:cubicBezTo>
                    <a:pt x="3491" y="21600"/>
                    <a:pt x="18920" y="0"/>
                    <a:pt x="1583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8" name="Shape 728"/>
            <p:cNvSpPr/>
            <p:nvPr/>
          </p:nvSpPr>
          <p:spPr>
            <a:xfrm>
              <a:off x="18403140" y="3826330"/>
              <a:ext cx="51941" cy="34825"/>
            </a:xfrm>
            <a:custGeom>
              <a:avLst/>
              <a:gdLst/>
              <a:ahLst/>
              <a:cxnLst>
                <a:cxn ang="0">
                  <a:pos x="wd2" y="hd2"/>
                </a:cxn>
                <a:cxn ang="5400000">
                  <a:pos x="wd2" y="hd2"/>
                </a:cxn>
                <a:cxn ang="10800000">
                  <a:pos x="wd2" y="hd2"/>
                </a:cxn>
                <a:cxn ang="16200000">
                  <a:pos x="wd2" y="hd2"/>
                </a:cxn>
              </a:cxnLst>
              <a:rect l="0" t="0" r="r" b="b"/>
              <a:pathLst>
                <a:path w="16476" h="17067" fill="norm" stroke="1"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29" name="Shape 729"/>
            <p:cNvSpPr/>
            <p:nvPr/>
          </p:nvSpPr>
          <p:spPr>
            <a:xfrm>
              <a:off x="18333209" y="3862389"/>
              <a:ext cx="53408" cy="46359"/>
            </a:xfrm>
            <a:custGeom>
              <a:avLst/>
              <a:gdLst/>
              <a:ahLst/>
              <a:cxnLst>
                <a:cxn ang="0">
                  <a:pos x="wd2" y="hd2"/>
                </a:cxn>
                <a:cxn ang="5400000">
                  <a:pos x="wd2" y="hd2"/>
                </a:cxn>
                <a:cxn ang="10800000">
                  <a:pos x="wd2" y="hd2"/>
                </a:cxn>
                <a:cxn ang="16200000">
                  <a:pos x="wd2" y="hd2"/>
                </a:cxn>
              </a:cxnLst>
              <a:rect l="0" t="0" r="r" b="b"/>
              <a:pathLst>
                <a:path w="19200" h="17851" fill="norm" stroke="1" extrusionOk="0">
                  <a:moveTo>
                    <a:pt x="17280" y="0"/>
                  </a:moveTo>
                  <a:cubicBezTo>
                    <a:pt x="17280" y="0"/>
                    <a:pt x="0" y="17280"/>
                    <a:pt x="0" y="17280"/>
                  </a:cubicBezTo>
                  <a:cubicBezTo>
                    <a:pt x="8640" y="21600"/>
                    <a:pt x="17280" y="0"/>
                    <a:pt x="17280" y="0"/>
                  </a:cubicBezTo>
                  <a:cubicBezTo>
                    <a:pt x="17280" y="0"/>
                    <a:pt x="21600" y="0"/>
                    <a:pt x="1728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0" name="Shape 730"/>
            <p:cNvSpPr/>
            <p:nvPr/>
          </p:nvSpPr>
          <p:spPr>
            <a:xfrm>
              <a:off x="18324193" y="3942522"/>
              <a:ext cx="9012" cy="12020"/>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0"/>
                    <a:pt x="-5400" y="21600"/>
                    <a:pt x="16200" y="21600"/>
                  </a:cubicBezTo>
                  <a:cubicBezTo>
                    <a:pt x="16200" y="21600"/>
                    <a:pt x="162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1" name="Shape 731"/>
            <p:cNvSpPr/>
            <p:nvPr/>
          </p:nvSpPr>
          <p:spPr>
            <a:xfrm>
              <a:off x="18261107" y="3901120"/>
              <a:ext cx="51536" cy="41403"/>
            </a:xfrm>
            <a:custGeom>
              <a:avLst/>
              <a:gdLst/>
              <a:ahLst/>
              <a:cxnLst>
                <a:cxn ang="0">
                  <a:pos x="wd2" y="hd2"/>
                </a:cxn>
                <a:cxn ang="5400000">
                  <a:pos x="wd2" y="hd2"/>
                </a:cxn>
                <a:cxn ang="10800000">
                  <a:pos x="wd2" y="hd2"/>
                </a:cxn>
                <a:cxn ang="16200000">
                  <a:pos x="wd2" y="hd2"/>
                </a:cxn>
              </a:cxnLst>
              <a:rect l="0" t="0" r="r" b="b"/>
              <a:pathLst>
                <a:path w="18527" h="18600" fill="norm" stroke="1"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2" name="Shape 732"/>
            <p:cNvSpPr/>
            <p:nvPr/>
          </p:nvSpPr>
          <p:spPr>
            <a:xfrm>
              <a:off x="17835176" y="4331165"/>
              <a:ext cx="14355" cy="36059"/>
            </a:xfrm>
            <a:custGeom>
              <a:avLst/>
              <a:gdLst/>
              <a:ahLst/>
              <a:cxnLst>
                <a:cxn ang="0">
                  <a:pos x="wd2" y="hd2"/>
                </a:cxn>
                <a:cxn ang="5400000">
                  <a:pos x="wd2" y="hd2"/>
                </a:cxn>
                <a:cxn ang="10800000">
                  <a:pos x="wd2" y="hd2"/>
                </a:cxn>
                <a:cxn ang="16200000">
                  <a:pos x="wd2" y="hd2"/>
                </a:cxn>
              </a:cxnLst>
              <a:rect l="0" t="0" r="r" b="b"/>
              <a:pathLst>
                <a:path w="12900" h="21600" fill="norm" stroke="1" extrusionOk="0">
                  <a:moveTo>
                    <a:pt x="4800" y="0"/>
                  </a:moveTo>
                  <a:cubicBezTo>
                    <a:pt x="4800" y="0"/>
                    <a:pt x="-6000" y="21600"/>
                    <a:pt x="4800" y="21600"/>
                  </a:cubicBezTo>
                  <a:cubicBezTo>
                    <a:pt x="156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nvGrpSpPr>
            <p:cNvPr id="735" name="Group 735"/>
            <p:cNvGrpSpPr/>
            <p:nvPr/>
          </p:nvGrpSpPr>
          <p:grpSpPr>
            <a:xfrm>
              <a:off x="17399928" y="3836179"/>
              <a:ext cx="873194" cy="823531"/>
              <a:chOff x="0" y="0"/>
              <a:chExt cx="873193" cy="823530"/>
            </a:xfrm>
          </p:grpSpPr>
          <p:sp>
            <p:nvSpPr>
              <p:cNvPr id="733" name="Shape 733"/>
              <p:cNvSpPr/>
              <p:nvPr/>
            </p:nvSpPr>
            <p:spPr>
              <a:xfrm>
                <a:off x="521912" y="0"/>
                <a:ext cx="351282" cy="286135"/>
              </a:xfrm>
              <a:custGeom>
                <a:avLst/>
                <a:gdLst/>
                <a:ahLst/>
                <a:cxnLst>
                  <a:cxn ang="0">
                    <a:pos x="wd2" y="hd2"/>
                  </a:cxn>
                  <a:cxn ang="5400000">
                    <a:pos x="wd2" y="hd2"/>
                  </a:cxn>
                  <a:cxn ang="10800000">
                    <a:pos x="wd2" y="hd2"/>
                  </a:cxn>
                  <a:cxn ang="16200000">
                    <a:pos x="wd2" y="hd2"/>
                  </a:cxn>
                </a:cxnLst>
                <a:rect l="0" t="0" r="r" b="b"/>
                <a:pathLst>
                  <a:path w="21048" h="20297" fill="norm" stroke="1"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4" name="Shape 734"/>
              <p:cNvSpPr/>
              <p:nvPr/>
            </p:nvSpPr>
            <p:spPr>
              <a:xfrm>
                <a:off x="0" y="277152"/>
                <a:ext cx="649959" cy="546379"/>
              </a:xfrm>
              <a:custGeom>
                <a:avLst/>
                <a:gdLst/>
                <a:ahLst/>
                <a:cxnLst>
                  <a:cxn ang="0">
                    <a:pos x="wd2" y="hd2"/>
                  </a:cxn>
                  <a:cxn ang="5400000">
                    <a:pos x="wd2" y="hd2"/>
                  </a:cxn>
                  <a:cxn ang="10800000">
                    <a:pos x="wd2" y="hd2"/>
                  </a:cxn>
                  <a:cxn ang="16200000">
                    <a:pos x="wd2" y="hd2"/>
                  </a:cxn>
                </a:cxnLst>
                <a:rect l="0" t="0" r="r" b="b"/>
                <a:pathLst>
                  <a:path w="21371" h="21345" fill="norm" stroke="1"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
          <p:nvSpPr>
            <p:cNvPr id="736" name="Shape 736"/>
            <p:cNvSpPr/>
            <p:nvPr/>
          </p:nvSpPr>
          <p:spPr>
            <a:xfrm>
              <a:off x="17616205" y="4591595"/>
              <a:ext cx="24035" cy="19828"/>
            </a:xfrm>
            <a:custGeom>
              <a:avLst/>
              <a:gdLst/>
              <a:ahLst/>
              <a:cxnLst>
                <a:cxn ang="0">
                  <a:pos x="wd2" y="hd2"/>
                </a:cxn>
                <a:cxn ang="5400000">
                  <a:pos x="wd2" y="hd2"/>
                </a:cxn>
                <a:cxn ang="10800000">
                  <a:pos x="wd2" y="hd2"/>
                </a:cxn>
                <a:cxn ang="16200000">
                  <a:pos x="wd2" y="hd2"/>
                </a:cxn>
              </a:cxnLst>
              <a:rect l="0" t="0" r="r" b="b"/>
              <a:pathLst>
                <a:path w="21600" h="13361" fill="norm" stroke="1" extrusionOk="0">
                  <a:moveTo>
                    <a:pt x="21600" y="0"/>
                  </a:moveTo>
                  <a:cubicBezTo>
                    <a:pt x="21600" y="0"/>
                    <a:pt x="0" y="7200"/>
                    <a:pt x="0" y="7200"/>
                  </a:cubicBezTo>
                  <a:cubicBezTo>
                    <a:pt x="10800" y="21600"/>
                    <a:pt x="21600" y="720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7" name="Shape 737"/>
            <p:cNvSpPr/>
            <p:nvPr/>
          </p:nvSpPr>
          <p:spPr>
            <a:xfrm>
              <a:off x="17476010" y="4604505"/>
              <a:ext cx="138815" cy="93528"/>
            </a:xfrm>
            <a:custGeom>
              <a:avLst/>
              <a:gdLst/>
              <a:ahLst/>
              <a:cxnLst>
                <a:cxn ang="0">
                  <a:pos x="wd2" y="hd2"/>
                </a:cxn>
                <a:cxn ang="5400000">
                  <a:pos x="wd2" y="hd2"/>
                </a:cxn>
                <a:cxn ang="10800000">
                  <a:pos x="wd2" y="hd2"/>
                </a:cxn>
                <a:cxn ang="16200000">
                  <a:pos x="wd2" y="hd2"/>
                </a:cxn>
              </a:cxnLst>
              <a:rect l="0" t="0" r="r" b="b"/>
              <a:pathLst>
                <a:path w="19699" h="17387" fill="norm" stroke="1"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8" name="Shape 738"/>
            <p:cNvSpPr/>
            <p:nvPr/>
          </p:nvSpPr>
          <p:spPr>
            <a:xfrm>
              <a:off x="17323796" y="4635670"/>
              <a:ext cx="128178" cy="178912"/>
            </a:xfrm>
            <a:custGeom>
              <a:avLst/>
              <a:gdLst/>
              <a:ahLst/>
              <a:cxnLst>
                <a:cxn ang="0">
                  <a:pos x="wd2" y="hd2"/>
                </a:cxn>
                <a:cxn ang="5400000">
                  <a:pos x="wd2" y="hd2"/>
                </a:cxn>
                <a:cxn ang="10800000">
                  <a:pos x="wd2" y="hd2"/>
                </a:cxn>
                <a:cxn ang="16200000">
                  <a:pos x="wd2" y="hd2"/>
                </a:cxn>
              </a:cxnLst>
              <a:rect l="0" t="0" r="r" b="b"/>
              <a:pathLst>
                <a:path w="21600" h="20522" fill="norm" stroke="1"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39" name="Shape 739"/>
            <p:cNvSpPr/>
            <p:nvPr/>
          </p:nvSpPr>
          <p:spPr>
            <a:xfrm>
              <a:off x="17204419" y="5096436"/>
              <a:ext cx="35265" cy="36060"/>
            </a:xfrm>
            <a:custGeom>
              <a:avLst/>
              <a:gdLst/>
              <a:ahLst/>
              <a:cxnLst>
                <a:cxn ang="0">
                  <a:pos x="wd2" y="hd2"/>
                </a:cxn>
                <a:cxn ang="5400000">
                  <a:pos x="wd2" y="hd2"/>
                </a:cxn>
                <a:cxn ang="10800000">
                  <a:pos x="wd2" y="hd2"/>
                </a:cxn>
                <a:cxn ang="16200000">
                  <a:pos x="wd2" y="hd2"/>
                </a:cxn>
              </a:cxnLst>
              <a:rect l="0" t="0" r="r" b="b"/>
              <a:pathLst>
                <a:path w="17287" h="21600" fill="norm" stroke="1" extrusionOk="0">
                  <a:moveTo>
                    <a:pt x="17287" y="0"/>
                  </a:moveTo>
                  <a:cubicBezTo>
                    <a:pt x="11887" y="0"/>
                    <a:pt x="-4313" y="7200"/>
                    <a:pt x="1087" y="21600"/>
                  </a:cubicBezTo>
                  <a:cubicBezTo>
                    <a:pt x="1087" y="21600"/>
                    <a:pt x="17287" y="0"/>
                    <a:pt x="1728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0" name="Shape 740"/>
            <p:cNvSpPr/>
            <p:nvPr/>
          </p:nvSpPr>
          <p:spPr>
            <a:xfrm>
              <a:off x="17299765" y="4980241"/>
              <a:ext cx="24036" cy="12822"/>
            </a:xfrm>
            <a:custGeom>
              <a:avLst/>
              <a:gdLst/>
              <a:ahLst/>
              <a:cxnLst>
                <a:cxn ang="0">
                  <a:pos x="wd2" y="hd2"/>
                </a:cxn>
                <a:cxn ang="5400000">
                  <a:pos x="wd2" y="hd2"/>
                </a:cxn>
                <a:cxn ang="10800000">
                  <a:pos x="wd2" y="hd2"/>
                </a:cxn>
                <a:cxn ang="16200000">
                  <a:pos x="wd2" y="hd2"/>
                </a:cxn>
              </a:cxnLst>
              <a:rect l="0" t="0" r="r" b="b"/>
              <a:pathLst>
                <a:path w="21600" h="13824" fill="norm" stroke="1" extrusionOk="0">
                  <a:moveTo>
                    <a:pt x="21600" y="0"/>
                  </a:moveTo>
                  <a:cubicBezTo>
                    <a:pt x="10800" y="0"/>
                    <a:pt x="0" y="10800"/>
                    <a:pt x="0" y="10800"/>
                  </a:cubicBezTo>
                  <a:cubicBezTo>
                    <a:pt x="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1" name="Shape 741"/>
            <p:cNvSpPr/>
            <p:nvPr/>
          </p:nvSpPr>
          <p:spPr>
            <a:xfrm>
              <a:off x="16990364" y="5224646"/>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2" name="Shape 742"/>
            <p:cNvSpPr/>
            <p:nvPr/>
          </p:nvSpPr>
          <p:spPr>
            <a:xfrm>
              <a:off x="16759015" y="5190833"/>
              <a:ext cx="106458" cy="186065"/>
            </a:xfrm>
            <a:custGeom>
              <a:avLst/>
              <a:gdLst/>
              <a:ahLst/>
              <a:cxnLst>
                <a:cxn ang="0">
                  <a:pos x="wd2" y="hd2"/>
                </a:cxn>
                <a:cxn ang="5400000">
                  <a:pos x="wd2" y="hd2"/>
                </a:cxn>
                <a:cxn ang="10800000">
                  <a:pos x="wd2" y="hd2"/>
                </a:cxn>
                <a:cxn ang="16200000">
                  <a:pos x="wd2" y="hd2"/>
                </a:cxn>
              </a:cxnLst>
              <a:rect l="0" t="0" r="r" b="b"/>
              <a:pathLst>
                <a:path w="16402" h="20471" fill="norm" stroke="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3" name="Shape 743"/>
            <p:cNvSpPr/>
            <p:nvPr/>
          </p:nvSpPr>
          <p:spPr>
            <a:xfrm>
              <a:off x="16085878" y="5509116"/>
              <a:ext cx="135062" cy="107664"/>
            </a:xfrm>
            <a:custGeom>
              <a:avLst/>
              <a:gdLst/>
              <a:ahLst/>
              <a:cxnLst>
                <a:cxn ang="0">
                  <a:pos x="wd2" y="hd2"/>
                </a:cxn>
                <a:cxn ang="5400000">
                  <a:pos x="wd2" y="hd2"/>
                </a:cxn>
                <a:cxn ang="10800000">
                  <a:pos x="wd2" y="hd2"/>
                </a:cxn>
                <a:cxn ang="16200000">
                  <a:pos x="wd2" y="hd2"/>
                </a:cxn>
              </a:cxnLst>
              <a:rect l="0" t="0" r="r" b="b"/>
              <a:pathLst>
                <a:path w="17764" h="20015" fill="norm" stroke="1"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4" name="Shape 744"/>
            <p:cNvSpPr/>
            <p:nvPr/>
          </p:nvSpPr>
          <p:spPr>
            <a:xfrm>
              <a:off x="16734980" y="5600055"/>
              <a:ext cx="209777" cy="321745"/>
            </a:xfrm>
            <a:custGeom>
              <a:avLst/>
              <a:gdLst/>
              <a:ahLst/>
              <a:cxnLst>
                <a:cxn ang="0">
                  <a:pos x="wd2" y="hd2"/>
                </a:cxn>
                <a:cxn ang="5400000">
                  <a:pos x="wd2" y="hd2"/>
                </a:cxn>
                <a:cxn ang="10800000">
                  <a:pos x="wd2" y="hd2"/>
                </a:cxn>
                <a:cxn ang="16200000">
                  <a:pos x="wd2" y="hd2"/>
                </a:cxn>
              </a:cxnLst>
              <a:rect l="0" t="0" r="r" b="b"/>
              <a:pathLst>
                <a:path w="19173" h="20898" fill="norm" stroke="1"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5" name="Shape 745"/>
            <p:cNvSpPr/>
            <p:nvPr/>
          </p:nvSpPr>
          <p:spPr>
            <a:xfrm>
              <a:off x="16935257" y="5880118"/>
              <a:ext cx="62012" cy="77462"/>
            </a:xfrm>
            <a:custGeom>
              <a:avLst/>
              <a:gdLst/>
              <a:ahLst/>
              <a:cxnLst>
                <a:cxn ang="0">
                  <a:pos x="wd2" y="hd2"/>
                </a:cxn>
                <a:cxn ang="5400000">
                  <a:pos x="wd2" y="hd2"/>
                </a:cxn>
                <a:cxn ang="10800000">
                  <a:pos x="wd2" y="hd2"/>
                </a:cxn>
                <a:cxn ang="16200000">
                  <a:pos x="wd2" y="hd2"/>
                </a:cxn>
              </a:cxnLst>
              <a:rect l="0" t="0" r="r" b="b"/>
              <a:pathLst>
                <a:path w="18578" h="18156" fill="norm" stroke="1"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6" name="Shape 746"/>
            <p:cNvSpPr/>
            <p:nvPr/>
          </p:nvSpPr>
          <p:spPr>
            <a:xfrm>
              <a:off x="17003391" y="5953851"/>
              <a:ext cx="87732" cy="156261"/>
            </a:xfrm>
            <a:custGeom>
              <a:avLst/>
              <a:gdLst/>
              <a:ahLst/>
              <a:cxnLst>
                <a:cxn ang="0">
                  <a:pos x="wd2" y="hd2"/>
                </a:cxn>
                <a:cxn ang="5400000">
                  <a:pos x="wd2" y="hd2"/>
                </a:cxn>
                <a:cxn ang="10800000">
                  <a:pos x="wd2" y="hd2"/>
                </a:cxn>
                <a:cxn ang="16200000">
                  <a:pos x="wd2" y="hd2"/>
                </a:cxn>
              </a:cxnLst>
              <a:rect l="0" t="0" r="r" b="b"/>
              <a:pathLst>
                <a:path w="16313" h="21600" fill="norm" stroke="1"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7" name="Shape 747"/>
            <p:cNvSpPr/>
            <p:nvPr/>
          </p:nvSpPr>
          <p:spPr>
            <a:xfrm>
              <a:off x="16771025" y="5902417"/>
              <a:ext cx="72100" cy="68496"/>
            </a:xfrm>
            <a:custGeom>
              <a:avLst/>
              <a:gdLst/>
              <a:ahLst/>
              <a:cxnLst>
                <a:cxn ang="0">
                  <a:pos x="wd2" y="hd2"/>
                </a:cxn>
                <a:cxn ang="5400000">
                  <a:pos x="wd2" y="hd2"/>
                </a:cxn>
                <a:cxn ang="10800000">
                  <a:pos x="wd2" y="hd2"/>
                </a:cxn>
                <a:cxn ang="16200000">
                  <a:pos x="wd2" y="hd2"/>
                </a:cxn>
              </a:cxnLst>
              <a:rect l="0" t="0" r="r" b="b"/>
              <a:pathLst>
                <a:path w="21600" h="16055" fill="norm" stroke="1"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8" name="Shape 748"/>
            <p:cNvSpPr/>
            <p:nvPr/>
          </p:nvSpPr>
          <p:spPr>
            <a:xfrm>
              <a:off x="16855147" y="5991247"/>
              <a:ext cx="79152" cy="96754"/>
            </a:xfrm>
            <a:custGeom>
              <a:avLst/>
              <a:gdLst/>
              <a:ahLst/>
              <a:cxnLst>
                <a:cxn ang="0">
                  <a:pos x="wd2" y="hd2"/>
                </a:cxn>
                <a:cxn ang="5400000">
                  <a:pos x="wd2" y="hd2"/>
                </a:cxn>
                <a:cxn ang="10800000">
                  <a:pos x="wd2" y="hd2"/>
                </a:cxn>
                <a:cxn ang="16200000">
                  <a:pos x="wd2" y="hd2"/>
                </a:cxn>
              </a:cxnLst>
              <a:rect l="0" t="0" r="r" b="b"/>
              <a:pathLst>
                <a:path w="16416" h="17387" fill="norm" stroke="1"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49" name="Shape 749"/>
            <p:cNvSpPr/>
            <p:nvPr/>
          </p:nvSpPr>
          <p:spPr>
            <a:xfrm>
              <a:off x="16891846" y="6056484"/>
              <a:ext cx="59209" cy="106113"/>
            </a:xfrm>
            <a:custGeom>
              <a:avLst/>
              <a:gdLst/>
              <a:ahLst/>
              <a:cxnLst>
                <a:cxn ang="0">
                  <a:pos x="wd2" y="hd2"/>
                </a:cxn>
                <a:cxn ang="5400000">
                  <a:pos x="wd2" y="hd2"/>
                </a:cxn>
                <a:cxn ang="10800000">
                  <a:pos x="wd2" y="hd2"/>
                </a:cxn>
                <a:cxn ang="16200000">
                  <a:pos x="wd2" y="hd2"/>
                </a:cxn>
              </a:cxnLst>
              <a:rect l="0" t="0" r="r" b="b"/>
              <a:pathLst>
                <a:path w="15964" h="17877" fill="norm" stroke="1"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0" name="Shape 750"/>
            <p:cNvSpPr/>
            <p:nvPr/>
          </p:nvSpPr>
          <p:spPr>
            <a:xfrm>
              <a:off x="16947272" y="6047987"/>
              <a:ext cx="41393" cy="82159"/>
            </a:xfrm>
            <a:custGeom>
              <a:avLst/>
              <a:gdLst/>
              <a:ahLst/>
              <a:cxnLst>
                <a:cxn ang="0">
                  <a:pos x="wd2" y="hd2"/>
                </a:cxn>
                <a:cxn ang="5400000">
                  <a:pos x="wd2" y="hd2"/>
                </a:cxn>
                <a:cxn ang="10800000">
                  <a:pos x="wd2" y="hd2"/>
                </a:cxn>
                <a:cxn ang="16200000">
                  <a:pos x="wd2" y="hd2"/>
                </a:cxn>
              </a:cxnLst>
              <a:rect l="0" t="0" r="r" b="b"/>
              <a:pathLst>
                <a:path w="18600" h="19257" fill="norm" stroke="1"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1" name="Shape 751"/>
            <p:cNvSpPr/>
            <p:nvPr/>
          </p:nvSpPr>
          <p:spPr>
            <a:xfrm>
              <a:off x="16978610" y="6106860"/>
              <a:ext cx="41922" cy="28609"/>
            </a:xfrm>
            <a:custGeom>
              <a:avLst/>
              <a:gdLst/>
              <a:ahLst/>
              <a:cxnLst>
                <a:cxn ang="0">
                  <a:pos x="wd2" y="hd2"/>
                </a:cxn>
                <a:cxn ang="5400000">
                  <a:pos x="wd2" y="hd2"/>
                </a:cxn>
                <a:cxn ang="10800000">
                  <a:pos x="wd2" y="hd2"/>
                </a:cxn>
                <a:cxn ang="16200000">
                  <a:pos x="wd2" y="hd2"/>
                </a:cxn>
              </a:cxnLst>
              <a:rect l="0" t="0" r="r" b="b"/>
              <a:pathLst>
                <a:path w="12559" h="14020" fill="norm" stroke="1"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2" name="Shape 752"/>
            <p:cNvSpPr/>
            <p:nvPr/>
          </p:nvSpPr>
          <p:spPr>
            <a:xfrm>
              <a:off x="16981982" y="6130145"/>
              <a:ext cx="150625" cy="232559"/>
            </a:xfrm>
            <a:custGeom>
              <a:avLst/>
              <a:gdLst/>
              <a:ahLst/>
              <a:cxnLst>
                <a:cxn ang="0">
                  <a:pos x="wd2" y="hd2"/>
                </a:cxn>
                <a:cxn ang="5400000">
                  <a:pos x="wd2" y="hd2"/>
                </a:cxn>
                <a:cxn ang="10800000">
                  <a:pos x="wd2" y="hd2"/>
                </a:cxn>
                <a:cxn ang="16200000">
                  <a:pos x="wd2" y="hd2"/>
                </a:cxn>
              </a:cxnLst>
              <a:rect l="0" t="0" r="r" b="b"/>
              <a:pathLst>
                <a:path w="19811" h="20221" fill="norm" stroke="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3" name="Shape 753"/>
            <p:cNvSpPr/>
            <p:nvPr/>
          </p:nvSpPr>
          <p:spPr>
            <a:xfrm>
              <a:off x="16867164" y="6188314"/>
              <a:ext cx="111976" cy="110108"/>
            </a:xfrm>
            <a:custGeom>
              <a:avLst/>
              <a:gdLst/>
              <a:ahLst/>
              <a:cxnLst>
                <a:cxn ang="0">
                  <a:pos x="wd2" y="hd2"/>
                </a:cxn>
                <a:cxn ang="5400000">
                  <a:pos x="wd2" y="hd2"/>
                </a:cxn>
                <a:cxn ang="10800000">
                  <a:pos x="wd2" y="hd2"/>
                </a:cxn>
                <a:cxn ang="16200000">
                  <a:pos x="wd2" y="hd2"/>
                </a:cxn>
              </a:cxnLst>
              <a:rect l="0" t="0" r="r" b="b"/>
              <a:pathLst>
                <a:path w="17252" h="19787" fill="norm" stroke="1"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4" name="Shape 754"/>
            <p:cNvSpPr/>
            <p:nvPr/>
          </p:nvSpPr>
          <p:spPr>
            <a:xfrm>
              <a:off x="16582767" y="6062031"/>
              <a:ext cx="133353" cy="140233"/>
            </a:xfrm>
            <a:custGeom>
              <a:avLst/>
              <a:gdLst/>
              <a:ahLst/>
              <a:cxnLst>
                <a:cxn ang="0">
                  <a:pos x="wd2" y="hd2"/>
                </a:cxn>
                <a:cxn ang="5400000">
                  <a:pos x="wd2" y="hd2"/>
                </a:cxn>
                <a:cxn ang="10800000">
                  <a:pos x="wd2" y="hd2"/>
                </a:cxn>
                <a:cxn ang="16200000">
                  <a:pos x="wd2" y="hd2"/>
                </a:cxn>
              </a:cxnLst>
              <a:rect l="0" t="0" r="r" b="b"/>
              <a:pathLst>
                <a:path w="20546" h="21600" fill="norm" stroke="1"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5" name="Shape 755"/>
            <p:cNvSpPr/>
            <p:nvPr/>
          </p:nvSpPr>
          <p:spPr>
            <a:xfrm>
              <a:off x="16995342" y="5885740"/>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0" y="21600"/>
                  </a:moveTo>
                  <a:cubicBezTo>
                    <a:pt x="10800" y="21600"/>
                    <a:pt x="21600" y="0"/>
                    <a:pt x="10800" y="0"/>
                  </a:cubicBezTo>
                  <a:cubicBezTo>
                    <a:pt x="0" y="0"/>
                    <a:pt x="0" y="21600"/>
                    <a:pt x="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6" name="Shape 756"/>
            <p:cNvSpPr/>
            <p:nvPr/>
          </p:nvSpPr>
          <p:spPr>
            <a:xfrm>
              <a:off x="15306709" y="6378348"/>
              <a:ext cx="634728" cy="666760"/>
            </a:xfrm>
            <a:custGeom>
              <a:avLst/>
              <a:gdLst/>
              <a:ahLst/>
              <a:cxnLst>
                <a:cxn ang="0">
                  <a:pos x="wd2" y="hd2"/>
                </a:cxn>
                <a:cxn ang="5400000">
                  <a:pos x="wd2" y="hd2"/>
                </a:cxn>
                <a:cxn ang="10800000">
                  <a:pos x="wd2" y="hd2"/>
                </a:cxn>
                <a:cxn ang="16200000">
                  <a:pos x="wd2" y="hd2"/>
                </a:cxn>
              </a:cxnLst>
              <a:rect l="0" t="0" r="r" b="b"/>
              <a:pathLst>
                <a:path w="20870" h="21021" fill="norm" stroke="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7" name="Shape 757"/>
            <p:cNvSpPr/>
            <p:nvPr/>
          </p:nvSpPr>
          <p:spPr>
            <a:xfrm>
              <a:off x="15418723" y="6614948"/>
              <a:ext cx="40888" cy="49996"/>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8" name="Shape 758"/>
            <p:cNvSpPr/>
            <p:nvPr/>
          </p:nvSpPr>
          <p:spPr>
            <a:xfrm>
              <a:off x="15502205" y="6755181"/>
              <a:ext cx="38163" cy="49995"/>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59" name="Shape 759"/>
            <p:cNvSpPr/>
            <p:nvPr/>
          </p:nvSpPr>
          <p:spPr>
            <a:xfrm>
              <a:off x="15889800" y="6798541"/>
              <a:ext cx="84118" cy="76835"/>
            </a:xfrm>
            <a:custGeom>
              <a:avLst/>
              <a:gdLst/>
              <a:ahLst/>
              <a:cxnLst>
                <a:cxn ang="0">
                  <a:pos x="wd2" y="hd2"/>
                </a:cxn>
                <a:cxn ang="5400000">
                  <a:pos x="wd2" y="hd2"/>
                </a:cxn>
                <a:cxn ang="10800000">
                  <a:pos x="wd2" y="hd2"/>
                </a:cxn>
                <a:cxn ang="16200000">
                  <a:pos x="wd2" y="hd2"/>
                </a:cxn>
              </a:cxnLst>
              <a:rect l="0" t="0" r="r" b="b"/>
              <a:pathLst>
                <a:path w="21600" h="19725" fill="norm" stroke="1"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0" name="Shape 760"/>
            <p:cNvSpPr/>
            <p:nvPr/>
          </p:nvSpPr>
          <p:spPr>
            <a:xfrm>
              <a:off x="16027493" y="6851339"/>
              <a:ext cx="33048" cy="37953"/>
            </a:xfrm>
            <a:custGeom>
              <a:avLst/>
              <a:gdLst/>
              <a:ahLst/>
              <a:cxnLst>
                <a:cxn ang="0">
                  <a:pos x="wd2" y="hd2"/>
                </a:cxn>
                <a:cxn ang="5400000">
                  <a:pos x="wd2" y="hd2"/>
                </a:cxn>
                <a:cxn ang="10800000">
                  <a:pos x="wd2" y="hd2"/>
                </a:cxn>
                <a:cxn ang="16200000">
                  <a:pos x="wd2" y="hd2"/>
                </a:cxn>
              </a:cxnLst>
              <a:rect l="0" t="0" r="r" b="b"/>
              <a:pathLst>
                <a:path w="16200" h="18600" fill="norm" stroke="1"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1" name="Shape 761"/>
            <p:cNvSpPr/>
            <p:nvPr/>
          </p:nvSpPr>
          <p:spPr>
            <a:xfrm>
              <a:off x="15901813" y="7051669"/>
              <a:ext cx="532205" cy="163233"/>
            </a:xfrm>
            <a:custGeom>
              <a:avLst/>
              <a:gdLst/>
              <a:ahLst/>
              <a:cxnLst>
                <a:cxn ang="0">
                  <a:pos x="wd2" y="hd2"/>
                </a:cxn>
                <a:cxn ang="5400000">
                  <a:pos x="wd2" y="hd2"/>
                </a:cxn>
                <a:cxn ang="10800000">
                  <a:pos x="wd2" y="hd2"/>
                </a:cxn>
                <a:cxn ang="16200000">
                  <a:pos x="wd2" y="hd2"/>
                </a:cxn>
              </a:cxnLst>
              <a:rect l="0" t="0" r="r" b="b"/>
              <a:pathLst>
                <a:path w="21258" h="20000" fill="norm" stroke="1"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2" name="Shape 762"/>
            <p:cNvSpPr/>
            <p:nvPr/>
          </p:nvSpPr>
          <p:spPr>
            <a:xfrm>
              <a:off x="16328378" y="7104484"/>
              <a:ext cx="66126" cy="27316"/>
            </a:xfrm>
            <a:custGeom>
              <a:avLst/>
              <a:gdLst/>
              <a:ahLst/>
              <a:cxnLst>
                <a:cxn ang="0">
                  <a:pos x="wd2" y="hd2"/>
                </a:cxn>
                <a:cxn ang="5400000">
                  <a:pos x="wd2" y="hd2"/>
                </a:cxn>
                <a:cxn ang="10800000">
                  <a:pos x="wd2" y="hd2"/>
                </a:cxn>
                <a:cxn ang="16200000">
                  <a:pos x="wd2" y="hd2"/>
                </a:cxn>
              </a:cxnLst>
              <a:rect l="0" t="0" r="r" b="b"/>
              <a:pathLst>
                <a:path w="15503" h="16362" fill="norm" stroke="1"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3" name="Shape 763"/>
            <p:cNvSpPr/>
            <p:nvPr/>
          </p:nvSpPr>
          <p:spPr>
            <a:xfrm>
              <a:off x="16439294" y="7179880"/>
              <a:ext cx="50060" cy="48081"/>
            </a:xfrm>
            <a:custGeom>
              <a:avLst/>
              <a:gdLst/>
              <a:ahLst/>
              <a:cxnLst>
                <a:cxn ang="0">
                  <a:pos x="wd2" y="hd2"/>
                </a:cxn>
                <a:cxn ang="5400000">
                  <a:pos x="wd2" y="hd2"/>
                </a:cxn>
                <a:cxn ang="10800000">
                  <a:pos x="wd2" y="hd2"/>
                </a:cxn>
                <a:cxn ang="16200000">
                  <a:pos x="wd2" y="hd2"/>
                </a:cxn>
              </a:cxnLst>
              <a:rect l="0" t="0" r="r" b="b"/>
              <a:pathLst>
                <a:path w="14997" h="21600" fill="norm" stroke="1"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4" name="Shape 764"/>
            <p:cNvSpPr/>
            <p:nvPr/>
          </p:nvSpPr>
          <p:spPr>
            <a:xfrm>
              <a:off x="16510730" y="7191898"/>
              <a:ext cx="41773" cy="29382"/>
            </a:xfrm>
            <a:custGeom>
              <a:avLst/>
              <a:gdLst/>
              <a:ahLst/>
              <a:cxnLst>
                <a:cxn ang="0">
                  <a:pos x="wd2" y="hd2"/>
                </a:cxn>
                <a:cxn ang="5400000">
                  <a:pos x="wd2" y="hd2"/>
                </a:cxn>
                <a:cxn ang="10800000">
                  <a:pos x="wd2" y="hd2"/>
                </a:cxn>
                <a:cxn ang="16200000">
                  <a:pos x="wd2" y="hd2"/>
                </a:cxn>
              </a:cxnLst>
              <a:rect l="0" t="0" r="r" b="b"/>
              <a:pathLst>
                <a:path w="16090" h="17600" fill="norm" stroke="1"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5" name="Shape 765"/>
            <p:cNvSpPr/>
            <p:nvPr/>
          </p:nvSpPr>
          <p:spPr>
            <a:xfrm>
              <a:off x="16556871" y="7194903"/>
              <a:ext cx="65309" cy="45076"/>
            </a:xfrm>
            <a:custGeom>
              <a:avLst/>
              <a:gdLst/>
              <a:ahLst/>
              <a:cxnLst>
                <a:cxn ang="0">
                  <a:pos x="wd2" y="hd2"/>
                </a:cxn>
                <a:cxn ang="5400000">
                  <a:pos x="wd2" y="hd2"/>
                </a:cxn>
                <a:cxn ang="10800000">
                  <a:pos x="wd2" y="hd2"/>
                </a:cxn>
                <a:cxn ang="16200000">
                  <a:pos x="wd2" y="hd2"/>
                </a:cxn>
              </a:cxnLst>
              <a:rect l="0" t="0" r="r" b="b"/>
              <a:pathLst>
                <a:path w="16770" h="20250" fill="norm" stroke="1"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6" name="Shape 766"/>
            <p:cNvSpPr/>
            <p:nvPr/>
          </p:nvSpPr>
          <p:spPr>
            <a:xfrm>
              <a:off x="16606798" y="7179880"/>
              <a:ext cx="93130" cy="53061"/>
            </a:xfrm>
            <a:custGeom>
              <a:avLst/>
              <a:gdLst/>
              <a:ahLst/>
              <a:cxnLst>
                <a:cxn ang="0">
                  <a:pos x="wd2" y="hd2"/>
                </a:cxn>
                <a:cxn ang="5400000">
                  <a:pos x="wd2" y="hd2"/>
                </a:cxn>
                <a:cxn ang="10800000">
                  <a:pos x="wd2" y="hd2"/>
                </a:cxn>
                <a:cxn ang="16200000">
                  <a:pos x="wd2" y="hd2"/>
                </a:cxn>
              </a:cxnLst>
              <a:rect l="0" t="0" r="r" b="b"/>
              <a:pathLst>
                <a:path w="20925" h="19069" fill="norm" stroke="1"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7" name="Shape 767"/>
            <p:cNvSpPr/>
            <p:nvPr/>
          </p:nvSpPr>
          <p:spPr>
            <a:xfrm>
              <a:off x="16734980" y="7191898"/>
              <a:ext cx="144201" cy="34725"/>
            </a:xfrm>
            <a:custGeom>
              <a:avLst/>
              <a:gdLst/>
              <a:ahLst/>
              <a:cxnLst>
                <a:cxn ang="0">
                  <a:pos x="wd2" y="hd2"/>
                </a:cxn>
                <a:cxn ang="5400000">
                  <a:pos x="wd2" y="hd2"/>
                </a:cxn>
                <a:cxn ang="10800000">
                  <a:pos x="wd2" y="hd2"/>
                </a:cxn>
                <a:cxn ang="16200000">
                  <a:pos x="wd2" y="hd2"/>
                </a:cxn>
              </a:cxnLst>
              <a:rect l="0" t="0" r="r" b="b"/>
              <a:pathLst>
                <a:path w="21600" h="15600" fill="norm" stroke="1"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8" name="Shape 768"/>
            <p:cNvSpPr/>
            <p:nvPr/>
          </p:nvSpPr>
          <p:spPr>
            <a:xfrm>
              <a:off x="16690917" y="7260012"/>
              <a:ext cx="99737" cy="52985"/>
            </a:xfrm>
            <a:custGeom>
              <a:avLst/>
              <a:gdLst/>
              <a:ahLst/>
              <a:cxnLst>
                <a:cxn ang="0">
                  <a:pos x="wd2" y="hd2"/>
                </a:cxn>
                <a:cxn ang="5400000">
                  <a:pos x="wd2" y="hd2"/>
                </a:cxn>
                <a:cxn ang="10800000">
                  <a:pos x="wd2" y="hd2"/>
                </a:cxn>
                <a:cxn ang="16200000">
                  <a:pos x="wd2" y="hd2"/>
                </a:cxn>
              </a:cxnLst>
              <a:rect l="0" t="0" r="r" b="b"/>
              <a:pathLst>
                <a:path w="16807" h="15869" fill="norm" stroke="1" extrusionOk="0">
                  <a:moveTo>
                    <a:pt x="0" y="0"/>
                  </a:moveTo>
                  <a:cubicBezTo>
                    <a:pt x="1964" y="0"/>
                    <a:pt x="13745" y="21600"/>
                    <a:pt x="15709" y="14400"/>
                  </a:cubicBezTo>
                  <a:cubicBezTo>
                    <a:pt x="21600" y="3600"/>
                    <a:pt x="1964"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69" name="Shape 769"/>
            <p:cNvSpPr/>
            <p:nvPr/>
          </p:nvSpPr>
          <p:spPr>
            <a:xfrm>
              <a:off x="17113766" y="6883391"/>
              <a:ext cx="46883" cy="41403"/>
            </a:xfrm>
            <a:custGeom>
              <a:avLst/>
              <a:gdLst/>
              <a:ahLst/>
              <a:cxnLst>
                <a:cxn ang="0">
                  <a:pos x="wd2" y="hd2"/>
                </a:cxn>
                <a:cxn ang="5400000">
                  <a:pos x="wd2" y="hd2"/>
                </a:cxn>
                <a:cxn ang="10800000">
                  <a:pos x="wd2" y="hd2"/>
                </a:cxn>
                <a:cxn ang="16200000">
                  <a:pos x="wd2" y="hd2"/>
                </a:cxn>
              </a:cxnLst>
              <a:rect l="0" t="0" r="r" b="b"/>
              <a:pathLst>
                <a:path w="14046" h="18600" fill="norm" stroke="1"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0" name="Shape 770"/>
            <p:cNvSpPr/>
            <p:nvPr/>
          </p:nvSpPr>
          <p:spPr>
            <a:xfrm>
              <a:off x="17226539" y="6875379"/>
              <a:ext cx="169363" cy="56094"/>
            </a:xfrm>
            <a:custGeom>
              <a:avLst/>
              <a:gdLst/>
              <a:ahLst/>
              <a:cxnLst>
                <a:cxn ang="0">
                  <a:pos x="wd2" y="hd2"/>
                </a:cxn>
                <a:cxn ang="5400000">
                  <a:pos x="wd2" y="hd2"/>
                </a:cxn>
                <a:cxn ang="10800000">
                  <a:pos x="wd2" y="hd2"/>
                </a:cxn>
                <a:cxn ang="16200000">
                  <a:pos x="wd2" y="hd2"/>
                </a:cxn>
              </a:cxnLst>
              <a:rect l="0" t="0" r="r" b="b"/>
              <a:pathLst>
                <a:path w="20756" h="21600" fill="norm" stroke="1"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1" name="Shape 771"/>
            <p:cNvSpPr/>
            <p:nvPr/>
          </p:nvSpPr>
          <p:spPr>
            <a:xfrm>
              <a:off x="16682938" y="6612828"/>
              <a:ext cx="372489" cy="414799"/>
            </a:xfrm>
            <a:custGeom>
              <a:avLst/>
              <a:gdLst/>
              <a:ahLst/>
              <a:cxnLst>
                <a:cxn ang="0">
                  <a:pos x="wd2" y="hd2"/>
                </a:cxn>
                <a:cxn ang="5400000">
                  <a:pos x="wd2" y="hd2"/>
                </a:cxn>
                <a:cxn ang="10800000">
                  <a:pos x="wd2" y="hd2"/>
                </a:cxn>
                <a:cxn ang="16200000">
                  <a:pos x="wd2" y="hd2"/>
                </a:cxn>
              </a:cxnLst>
              <a:rect l="0" t="0" r="r" b="b"/>
              <a:pathLst>
                <a:path w="21368" h="21096" fill="norm" stroke="1"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2" name="Shape 772"/>
            <p:cNvSpPr/>
            <p:nvPr/>
          </p:nvSpPr>
          <p:spPr>
            <a:xfrm>
              <a:off x="17183602" y="6578884"/>
              <a:ext cx="83751" cy="176291"/>
            </a:xfrm>
            <a:custGeom>
              <a:avLst/>
              <a:gdLst/>
              <a:ahLst/>
              <a:cxnLst>
                <a:cxn ang="0">
                  <a:pos x="wd2" y="hd2"/>
                </a:cxn>
                <a:cxn ang="5400000">
                  <a:pos x="wd2" y="hd2"/>
                </a:cxn>
                <a:cxn ang="10800000">
                  <a:pos x="wd2" y="hd2"/>
                </a:cxn>
                <a:cxn ang="16200000">
                  <a:pos x="wd2" y="hd2"/>
                </a:cxn>
              </a:cxnLst>
              <a:rect l="0" t="0" r="r" b="b"/>
              <a:pathLst>
                <a:path w="19636" h="21600" fill="norm" stroke="1"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3" name="Shape 773"/>
            <p:cNvSpPr/>
            <p:nvPr/>
          </p:nvSpPr>
          <p:spPr>
            <a:xfrm>
              <a:off x="17237930" y="6554847"/>
              <a:ext cx="19531" cy="24041"/>
            </a:xfrm>
            <a:custGeom>
              <a:avLst/>
              <a:gdLst/>
              <a:ahLst/>
              <a:cxnLst>
                <a:cxn ang="0">
                  <a:pos x="wd2" y="hd2"/>
                </a:cxn>
                <a:cxn ang="5400000">
                  <a:pos x="wd2" y="hd2"/>
                </a:cxn>
                <a:cxn ang="10800000">
                  <a:pos x="wd2" y="hd2"/>
                </a:cxn>
                <a:cxn ang="16200000">
                  <a:pos x="wd2" y="hd2"/>
                </a:cxn>
              </a:cxnLst>
              <a:rect l="0" t="0" r="r" b="b"/>
              <a:pathLst>
                <a:path w="13165" h="21600" fill="norm" stroke="1" extrusionOk="0">
                  <a:moveTo>
                    <a:pt x="2982" y="21600"/>
                  </a:moveTo>
                  <a:cubicBezTo>
                    <a:pt x="-4218" y="21600"/>
                    <a:pt x="2982" y="0"/>
                    <a:pt x="10182" y="0"/>
                  </a:cubicBezTo>
                  <a:cubicBezTo>
                    <a:pt x="17382" y="0"/>
                    <a:pt x="10182" y="21600"/>
                    <a:pt x="298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4" name="Shape 774"/>
            <p:cNvSpPr/>
            <p:nvPr/>
          </p:nvSpPr>
          <p:spPr>
            <a:xfrm>
              <a:off x="17359852" y="6710103"/>
              <a:ext cx="56079" cy="14359"/>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5" name="Shape 775"/>
            <p:cNvSpPr/>
            <p:nvPr/>
          </p:nvSpPr>
          <p:spPr>
            <a:xfrm>
              <a:off x="17380303" y="6727860"/>
              <a:ext cx="204461" cy="116799"/>
            </a:xfrm>
            <a:custGeom>
              <a:avLst/>
              <a:gdLst/>
              <a:ahLst/>
              <a:cxnLst>
                <a:cxn ang="0">
                  <a:pos x="wd2" y="hd2"/>
                </a:cxn>
                <a:cxn ang="5400000">
                  <a:pos x="wd2" y="hd2"/>
                </a:cxn>
                <a:cxn ang="10800000">
                  <a:pos x="wd2" y="hd2"/>
                </a:cxn>
                <a:cxn ang="16200000">
                  <a:pos x="wd2" y="hd2"/>
                </a:cxn>
              </a:cxnLst>
              <a:rect l="0" t="0" r="r" b="b"/>
              <a:pathLst>
                <a:path w="20046" h="19081" fill="norm" stroke="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6" name="Shape 776"/>
            <p:cNvSpPr/>
            <p:nvPr/>
          </p:nvSpPr>
          <p:spPr>
            <a:xfrm>
              <a:off x="18417325" y="6960671"/>
              <a:ext cx="234574" cy="115748"/>
            </a:xfrm>
            <a:custGeom>
              <a:avLst/>
              <a:gdLst/>
              <a:ahLst/>
              <a:cxnLst>
                <a:cxn ang="0">
                  <a:pos x="wd2" y="hd2"/>
                </a:cxn>
                <a:cxn ang="5400000">
                  <a:pos x="wd2" y="hd2"/>
                </a:cxn>
                <a:cxn ang="10800000">
                  <a:pos x="wd2" y="hd2"/>
                </a:cxn>
                <a:cxn ang="16200000">
                  <a:pos x="wd2" y="hd2"/>
                </a:cxn>
              </a:cxnLst>
              <a:rect l="0" t="0" r="r" b="b"/>
              <a:pathLst>
                <a:path w="20737" h="17829" fill="norm" stroke="1"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7" name="Shape 777"/>
            <p:cNvSpPr/>
            <p:nvPr/>
          </p:nvSpPr>
          <p:spPr>
            <a:xfrm>
              <a:off x="18778049" y="7015607"/>
              <a:ext cx="86672" cy="99763"/>
            </a:xfrm>
            <a:custGeom>
              <a:avLst/>
              <a:gdLst/>
              <a:ahLst/>
              <a:cxnLst>
                <a:cxn ang="0">
                  <a:pos x="wd2" y="hd2"/>
                </a:cxn>
                <a:cxn ang="5400000">
                  <a:pos x="wd2" y="hd2"/>
                </a:cxn>
                <a:cxn ang="10800000">
                  <a:pos x="wd2" y="hd2"/>
                </a:cxn>
                <a:cxn ang="16200000">
                  <a:pos x="wd2" y="hd2"/>
                </a:cxn>
              </a:cxnLst>
              <a:rect l="0" t="0" r="r" b="b"/>
              <a:pathLst>
                <a:path w="17976" h="16807" fill="norm" stroke="1"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8" name="Shape 778"/>
            <p:cNvSpPr/>
            <p:nvPr/>
          </p:nvSpPr>
          <p:spPr>
            <a:xfrm>
              <a:off x="19084314" y="7265303"/>
              <a:ext cx="58021" cy="40102"/>
            </a:xfrm>
            <a:custGeom>
              <a:avLst/>
              <a:gdLst/>
              <a:ahLst/>
              <a:cxnLst>
                <a:cxn ang="0">
                  <a:pos x="wd2" y="hd2"/>
                </a:cxn>
                <a:cxn ang="5400000">
                  <a:pos x="wd2" y="hd2"/>
                </a:cxn>
                <a:cxn ang="10800000">
                  <a:pos x="wd2" y="hd2"/>
                </a:cxn>
                <a:cxn ang="16200000">
                  <a:pos x="wd2" y="hd2"/>
                </a:cxn>
              </a:cxnLst>
              <a:rect l="0" t="0" r="r" b="b"/>
              <a:pathLst>
                <a:path w="18405" h="12717" fill="norm" stroke="1"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79" name="Shape 779"/>
            <p:cNvSpPr/>
            <p:nvPr/>
          </p:nvSpPr>
          <p:spPr>
            <a:xfrm>
              <a:off x="19002140" y="7154260"/>
              <a:ext cx="98664" cy="61679"/>
            </a:xfrm>
            <a:custGeom>
              <a:avLst/>
              <a:gdLst/>
              <a:ahLst/>
              <a:cxnLst>
                <a:cxn ang="0">
                  <a:pos x="wd2" y="hd2"/>
                </a:cxn>
                <a:cxn ang="5400000">
                  <a:pos x="wd2" y="hd2"/>
                </a:cxn>
                <a:cxn ang="10800000">
                  <a:pos x="wd2" y="hd2"/>
                </a:cxn>
                <a:cxn ang="16200000">
                  <a:pos x="wd2" y="hd2"/>
                </a:cxn>
              </a:cxnLst>
              <a:rect l="0" t="0" r="r" b="b"/>
              <a:pathLst>
                <a:path w="19705" h="18473" fill="norm" stroke="1"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0" name="Shape 780"/>
            <p:cNvSpPr/>
            <p:nvPr/>
          </p:nvSpPr>
          <p:spPr>
            <a:xfrm>
              <a:off x="18897995" y="7095740"/>
              <a:ext cx="48068" cy="49995"/>
            </a:xfrm>
            <a:custGeom>
              <a:avLst/>
              <a:gdLst/>
              <a:ahLst/>
              <a:cxnLst>
                <a:cxn ang="0">
                  <a:pos x="wd2" y="hd2"/>
                </a:cxn>
                <a:cxn ang="5400000">
                  <a:pos x="wd2" y="hd2"/>
                </a:cxn>
                <a:cxn ang="10800000">
                  <a:pos x="wd2" y="hd2"/>
                </a:cxn>
                <a:cxn ang="16200000">
                  <a:pos x="wd2" y="hd2"/>
                </a:cxn>
              </a:cxnLst>
              <a:rect l="0" t="0" r="r" b="b"/>
              <a:pathLst>
                <a:path w="21600" h="17968" fill="norm" stroke="1" extrusionOk="0">
                  <a:moveTo>
                    <a:pt x="21600" y="17280"/>
                  </a:moveTo>
                  <a:cubicBezTo>
                    <a:pt x="21600" y="8640"/>
                    <a:pt x="0" y="0"/>
                    <a:pt x="0" y="0"/>
                  </a:cubicBezTo>
                  <a:cubicBezTo>
                    <a:pt x="0" y="4320"/>
                    <a:pt x="21600" y="21600"/>
                    <a:pt x="2160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1" name="Shape 781"/>
            <p:cNvSpPr/>
            <p:nvPr/>
          </p:nvSpPr>
          <p:spPr>
            <a:xfrm>
              <a:off x="19350066" y="7921106"/>
              <a:ext cx="157670" cy="129239"/>
            </a:xfrm>
            <a:custGeom>
              <a:avLst/>
              <a:gdLst/>
              <a:ahLst/>
              <a:cxnLst>
                <a:cxn ang="0">
                  <a:pos x="wd2" y="hd2"/>
                </a:cxn>
                <a:cxn ang="5400000">
                  <a:pos x="wd2" y="hd2"/>
                </a:cxn>
                <a:cxn ang="10800000">
                  <a:pos x="wd2" y="hd2"/>
                </a:cxn>
                <a:cxn ang="16200000">
                  <a:pos x="wd2" y="hd2"/>
                </a:cxn>
              </a:cxnLst>
              <a:rect l="0" t="0" r="r" b="b"/>
              <a:pathLst>
                <a:path w="18090" h="19907" fill="norm" stroke="1" extrusionOk="0">
                  <a:moveTo>
                    <a:pt x="18016" y="19800"/>
                  </a:moveTo>
                  <a:cubicBezTo>
                    <a:pt x="19366" y="21600"/>
                    <a:pt x="1816" y="0"/>
                    <a:pt x="466" y="0"/>
                  </a:cubicBezTo>
                  <a:cubicBezTo>
                    <a:pt x="-2234" y="0"/>
                    <a:pt x="7216" y="16200"/>
                    <a:pt x="18016" y="19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2" name="Shape 782"/>
            <p:cNvSpPr/>
            <p:nvPr/>
          </p:nvSpPr>
          <p:spPr>
            <a:xfrm>
              <a:off x="19835300" y="8814584"/>
              <a:ext cx="132186" cy="164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3" name="Shape 783"/>
            <p:cNvSpPr/>
            <p:nvPr/>
          </p:nvSpPr>
          <p:spPr>
            <a:xfrm>
              <a:off x="19906887" y="8966837"/>
              <a:ext cx="268888" cy="338763"/>
            </a:xfrm>
            <a:custGeom>
              <a:avLst/>
              <a:gdLst/>
              <a:ahLst/>
              <a:cxnLst>
                <a:cxn ang="0">
                  <a:pos x="wd2" y="hd2"/>
                </a:cxn>
                <a:cxn ang="5400000">
                  <a:pos x="wd2" y="hd2"/>
                </a:cxn>
                <a:cxn ang="10800000">
                  <a:pos x="wd2" y="hd2"/>
                </a:cxn>
                <a:cxn ang="16200000">
                  <a:pos x="wd2" y="hd2"/>
                </a:cxn>
              </a:cxnLst>
              <a:rect l="0" t="0" r="r" b="b"/>
              <a:pathLst>
                <a:path w="19079" h="20520" fill="norm" stroke="1"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4" name="Shape 784"/>
            <p:cNvSpPr/>
            <p:nvPr/>
          </p:nvSpPr>
          <p:spPr>
            <a:xfrm>
              <a:off x="19477714" y="9237181"/>
              <a:ext cx="445222" cy="430162"/>
            </a:xfrm>
            <a:custGeom>
              <a:avLst/>
              <a:gdLst/>
              <a:ahLst/>
              <a:cxnLst>
                <a:cxn ang="0">
                  <a:pos x="wd2" y="hd2"/>
                </a:cxn>
                <a:cxn ang="5400000">
                  <a:pos x="wd2" y="hd2"/>
                </a:cxn>
                <a:cxn ang="10800000">
                  <a:pos x="wd2" y="hd2"/>
                </a:cxn>
                <a:cxn ang="16200000">
                  <a:pos x="wd2" y="hd2"/>
                </a:cxn>
              </a:cxnLst>
              <a:rect l="0" t="0" r="r" b="b"/>
              <a:pathLst>
                <a:path w="20877" h="20706" fill="norm" stroke="1"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5" name="Shape 785"/>
            <p:cNvSpPr/>
            <p:nvPr/>
          </p:nvSpPr>
          <p:spPr>
            <a:xfrm>
              <a:off x="19542893" y="9676013"/>
              <a:ext cx="24036" cy="24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6" name="Shape 786"/>
            <p:cNvSpPr/>
            <p:nvPr/>
          </p:nvSpPr>
          <p:spPr>
            <a:xfrm>
              <a:off x="18193013" y="9249766"/>
              <a:ext cx="214399" cy="201877"/>
            </a:xfrm>
            <a:custGeom>
              <a:avLst/>
              <a:gdLst/>
              <a:ahLst/>
              <a:cxnLst>
                <a:cxn ang="0">
                  <a:pos x="wd2" y="hd2"/>
                </a:cxn>
                <a:cxn ang="5400000">
                  <a:pos x="wd2" y="hd2"/>
                </a:cxn>
                <a:cxn ang="10800000">
                  <a:pos x="wd2" y="hd2"/>
                </a:cxn>
                <a:cxn ang="16200000">
                  <a:pos x="wd2" y="hd2"/>
                </a:cxn>
              </a:cxnLst>
              <a:rect l="0" t="0" r="r" b="b"/>
              <a:pathLst>
                <a:path w="20645" h="20534" fill="norm" stroke="1"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7" name="Shape 787"/>
            <p:cNvSpPr/>
            <p:nvPr/>
          </p:nvSpPr>
          <p:spPr>
            <a:xfrm>
              <a:off x="18378822" y="9179190"/>
              <a:ext cx="26486" cy="49995"/>
            </a:xfrm>
            <a:custGeom>
              <a:avLst/>
              <a:gdLst/>
              <a:ahLst/>
              <a:cxnLst>
                <a:cxn ang="0">
                  <a:pos x="wd2" y="hd2"/>
                </a:cxn>
                <a:cxn ang="5400000">
                  <a:pos x="wd2" y="hd2"/>
                </a:cxn>
                <a:cxn ang="10800000">
                  <a:pos x="wd2" y="hd2"/>
                </a:cxn>
                <a:cxn ang="16200000">
                  <a:pos x="wd2" y="hd2"/>
                </a:cxn>
              </a:cxnLst>
              <a:rect l="0" t="0" r="r" b="b"/>
              <a:pathLst>
                <a:path w="15869" h="17968" fill="norm" stroke="1" extrusionOk="0">
                  <a:moveTo>
                    <a:pt x="15869" y="17280"/>
                  </a:moveTo>
                  <a:cubicBezTo>
                    <a:pt x="15869" y="21600"/>
                    <a:pt x="-5731" y="4320"/>
                    <a:pt x="1469" y="0"/>
                  </a:cubicBezTo>
                  <a:cubicBezTo>
                    <a:pt x="8669" y="0"/>
                    <a:pt x="15869" y="4320"/>
                    <a:pt x="1586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8" name="Shape 788"/>
            <p:cNvSpPr/>
            <p:nvPr/>
          </p:nvSpPr>
          <p:spPr>
            <a:xfrm>
              <a:off x="18135933" y="9179190"/>
              <a:ext cx="18027" cy="24041"/>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89" name="Shape 789"/>
            <p:cNvSpPr/>
            <p:nvPr/>
          </p:nvSpPr>
          <p:spPr>
            <a:xfrm>
              <a:off x="14471822" y="6130145"/>
              <a:ext cx="115230" cy="212354"/>
            </a:xfrm>
            <a:custGeom>
              <a:avLst/>
              <a:gdLst/>
              <a:ahLst/>
              <a:cxnLst>
                <a:cxn ang="0">
                  <a:pos x="wd2" y="hd2"/>
                </a:cxn>
                <a:cxn ang="5400000">
                  <a:pos x="wd2" y="hd2"/>
                </a:cxn>
                <a:cxn ang="10800000">
                  <a:pos x="wd2" y="hd2"/>
                </a:cxn>
                <a:cxn ang="16200000">
                  <a:pos x="wd2" y="hd2"/>
                </a:cxn>
              </a:cxnLst>
              <a:rect l="0" t="0" r="r" b="b"/>
              <a:pathLst>
                <a:path w="19418" h="21600" fill="norm" stroke="1"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0" name="Shape 790"/>
            <p:cNvSpPr/>
            <p:nvPr/>
          </p:nvSpPr>
          <p:spPr>
            <a:xfrm>
              <a:off x="12308806" y="7404254"/>
              <a:ext cx="424592" cy="815491"/>
            </a:xfrm>
            <a:custGeom>
              <a:avLst/>
              <a:gdLst/>
              <a:ahLst/>
              <a:cxnLst>
                <a:cxn ang="0">
                  <a:pos x="wd2" y="hd2"/>
                </a:cxn>
                <a:cxn ang="5400000">
                  <a:pos x="wd2" y="hd2"/>
                </a:cxn>
                <a:cxn ang="10800000">
                  <a:pos x="wd2" y="hd2"/>
                </a:cxn>
                <a:cxn ang="16200000">
                  <a:pos x="wd2" y="hd2"/>
                </a:cxn>
              </a:cxnLst>
              <a:rect l="0" t="0" r="r" b="b"/>
              <a:pathLst>
                <a:path w="21600" h="21446" fill="norm" stroke="1"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1" name="Shape 791"/>
            <p:cNvSpPr/>
            <p:nvPr/>
          </p:nvSpPr>
          <p:spPr>
            <a:xfrm>
              <a:off x="13258595" y="1646723"/>
              <a:ext cx="106367" cy="86558"/>
            </a:xfrm>
            <a:custGeom>
              <a:avLst/>
              <a:gdLst/>
              <a:ahLst/>
              <a:cxnLst>
                <a:cxn ang="0">
                  <a:pos x="wd2" y="hd2"/>
                </a:cxn>
                <a:cxn ang="5400000">
                  <a:pos x="wd2" y="hd2"/>
                </a:cxn>
                <a:cxn ang="10800000">
                  <a:pos x="wd2" y="hd2"/>
                </a:cxn>
                <a:cxn ang="16200000">
                  <a:pos x="wd2" y="hd2"/>
                </a:cxn>
              </a:cxnLst>
              <a:rect l="0" t="0" r="r" b="b"/>
              <a:pathLst>
                <a:path w="17925" h="19443" fill="norm" stroke="1"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2" name="Shape 792"/>
            <p:cNvSpPr/>
            <p:nvPr/>
          </p:nvSpPr>
          <p:spPr>
            <a:xfrm>
              <a:off x="12637262" y="1757574"/>
              <a:ext cx="121704" cy="77462"/>
            </a:xfrm>
            <a:custGeom>
              <a:avLst/>
              <a:gdLst/>
              <a:ahLst/>
              <a:cxnLst>
                <a:cxn ang="0">
                  <a:pos x="wd2" y="hd2"/>
                </a:cxn>
                <a:cxn ang="5400000">
                  <a:pos x="wd2" y="hd2"/>
                </a:cxn>
                <a:cxn ang="10800000">
                  <a:pos x="wd2" y="hd2"/>
                </a:cxn>
                <a:cxn ang="16200000">
                  <a:pos x="wd2" y="hd2"/>
                </a:cxn>
              </a:cxnLst>
              <a:rect l="0" t="0" r="r" b="b"/>
              <a:pathLst>
                <a:path w="20509" h="14400" fill="norm" stroke="1"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3" name="Shape 793"/>
            <p:cNvSpPr/>
            <p:nvPr/>
          </p:nvSpPr>
          <p:spPr>
            <a:xfrm>
              <a:off x="13927543" y="1321184"/>
              <a:ext cx="95653" cy="57098"/>
            </a:xfrm>
            <a:custGeom>
              <a:avLst/>
              <a:gdLst/>
              <a:ahLst/>
              <a:cxnLst>
                <a:cxn ang="0">
                  <a:pos x="wd2" y="hd2"/>
                </a:cxn>
                <a:cxn ang="5400000">
                  <a:pos x="wd2" y="hd2"/>
                </a:cxn>
                <a:cxn ang="10800000">
                  <a:pos x="wd2" y="hd2"/>
                </a:cxn>
                <a:cxn ang="16200000">
                  <a:pos x="wd2" y="hd2"/>
                </a:cxn>
              </a:cxnLst>
              <a:rect l="0" t="0" r="r" b="b"/>
              <a:pathLst>
                <a:path w="19838" h="20520" fill="norm" stroke="1"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4" name="Shape 794"/>
            <p:cNvSpPr/>
            <p:nvPr/>
          </p:nvSpPr>
          <p:spPr>
            <a:xfrm>
              <a:off x="16275601" y="1204792"/>
              <a:ext cx="97606" cy="53290"/>
            </a:xfrm>
            <a:custGeom>
              <a:avLst/>
              <a:gdLst/>
              <a:ahLst/>
              <a:cxnLst>
                <a:cxn ang="0">
                  <a:pos x="wd2" y="hd2"/>
                </a:cxn>
                <a:cxn ang="5400000">
                  <a:pos x="wd2" y="hd2"/>
                </a:cxn>
                <a:cxn ang="10800000">
                  <a:pos x="wd2" y="hd2"/>
                </a:cxn>
                <a:cxn ang="16200000">
                  <a:pos x="wd2" y="hd2"/>
                </a:cxn>
              </a:cxnLst>
              <a:rect l="0" t="0" r="r" b="b"/>
              <a:pathLst>
                <a:path w="18149" h="20520" fill="norm" stroke="1"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5" name="Shape 795"/>
            <p:cNvSpPr/>
            <p:nvPr/>
          </p:nvSpPr>
          <p:spPr>
            <a:xfrm>
              <a:off x="15080671" y="355589"/>
              <a:ext cx="72099" cy="18032"/>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6" name="Shape 796"/>
            <p:cNvSpPr/>
            <p:nvPr/>
          </p:nvSpPr>
          <p:spPr>
            <a:xfrm>
              <a:off x="14440188" y="1376354"/>
              <a:ext cx="44571" cy="37990"/>
            </a:xfrm>
            <a:custGeom>
              <a:avLst/>
              <a:gdLst/>
              <a:ahLst/>
              <a:cxnLst>
                <a:cxn ang="0">
                  <a:pos x="wd2" y="hd2"/>
                </a:cxn>
                <a:cxn ang="5400000">
                  <a:pos x="wd2" y="hd2"/>
                </a:cxn>
                <a:cxn ang="10800000">
                  <a:pos x="wd2" y="hd2"/>
                </a:cxn>
                <a:cxn ang="16200000">
                  <a:pos x="wd2" y="hd2"/>
                </a:cxn>
              </a:cxnLst>
              <a:rect l="0" t="0" r="r" b="b"/>
              <a:pathLst>
                <a:path w="14138" h="17067" fill="norm" stroke="1" extrusionOk="0">
                  <a:moveTo>
                    <a:pt x="12788" y="17067"/>
                  </a:moveTo>
                  <a:cubicBezTo>
                    <a:pt x="9188" y="17067"/>
                    <a:pt x="-5212" y="11667"/>
                    <a:pt x="1988" y="867"/>
                  </a:cubicBezTo>
                  <a:cubicBezTo>
                    <a:pt x="12788" y="-4533"/>
                    <a:pt x="16388" y="17067"/>
                    <a:pt x="12788"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7" name="Shape 797"/>
            <p:cNvSpPr/>
            <p:nvPr/>
          </p:nvSpPr>
          <p:spPr>
            <a:xfrm>
              <a:off x="10344952" y="3998894"/>
              <a:ext cx="54893" cy="110611"/>
            </a:xfrm>
            <a:custGeom>
              <a:avLst/>
              <a:gdLst/>
              <a:ahLst/>
              <a:cxnLst>
                <a:cxn ang="0">
                  <a:pos x="wd2" y="hd2"/>
                </a:cxn>
                <a:cxn ang="5400000">
                  <a:pos x="wd2" y="hd2"/>
                </a:cxn>
                <a:cxn ang="10800000">
                  <a:pos x="wd2" y="hd2"/>
                </a:cxn>
                <a:cxn ang="16200000">
                  <a:pos x="wd2" y="hd2"/>
                </a:cxn>
              </a:cxnLst>
              <a:rect l="0" t="0" r="r" b="b"/>
              <a:pathLst>
                <a:path w="17412" h="18635" fill="norm" stroke="1"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8" name="Shape 798"/>
            <p:cNvSpPr/>
            <p:nvPr/>
          </p:nvSpPr>
          <p:spPr>
            <a:xfrm>
              <a:off x="10314020" y="4122222"/>
              <a:ext cx="95468" cy="153982"/>
            </a:xfrm>
            <a:custGeom>
              <a:avLst/>
              <a:gdLst/>
              <a:ahLst/>
              <a:cxnLst>
                <a:cxn ang="0">
                  <a:pos x="wd2" y="hd2"/>
                </a:cxn>
                <a:cxn ang="5400000">
                  <a:pos x="wd2" y="hd2"/>
                </a:cxn>
                <a:cxn ang="10800000">
                  <a:pos x="wd2" y="hd2"/>
                </a:cxn>
                <a:cxn ang="16200000">
                  <a:pos x="wd2" y="hd2"/>
                </a:cxn>
              </a:cxnLst>
              <a:rect l="0" t="0" r="r" b="b"/>
              <a:pathLst>
                <a:path w="19800" h="18866" fill="norm" stroke="1"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799" name="Shape 799"/>
            <p:cNvSpPr/>
            <p:nvPr/>
          </p:nvSpPr>
          <p:spPr>
            <a:xfrm>
              <a:off x="10558365" y="4325602"/>
              <a:ext cx="178897" cy="96442"/>
            </a:xfrm>
            <a:custGeom>
              <a:avLst/>
              <a:gdLst/>
              <a:ahLst/>
              <a:cxnLst>
                <a:cxn ang="0">
                  <a:pos x="wd2" y="hd2"/>
                </a:cxn>
                <a:cxn ang="5400000">
                  <a:pos x="wd2" y="hd2"/>
                </a:cxn>
                <a:cxn ang="10800000">
                  <a:pos x="wd2" y="hd2"/>
                </a:cxn>
                <a:cxn ang="16200000">
                  <a:pos x="wd2" y="hd2"/>
                </a:cxn>
              </a:cxnLst>
              <a:rect l="0" t="0" r="r" b="b"/>
              <a:pathLst>
                <a:path w="20526" h="17928" fill="norm" stroke="1"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0" name="Shape 800"/>
            <p:cNvSpPr/>
            <p:nvPr/>
          </p:nvSpPr>
          <p:spPr>
            <a:xfrm>
              <a:off x="11692871" y="4491969"/>
              <a:ext cx="126933" cy="72584"/>
            </a:xfrm>
            <a:custGeom>
              <a:avLst/>
              <a:gdLst/>
              <a:ahLst/>
              <a:cxnLst>
                <a:cxn ang="0">
                  <a:pos x="wd2" y="hd2"/>
                </a:cxn>
                <a:cxn ang="5400000">
                  <a:pos x="wd2" y="hd2"/>
                </a:cxn>
                <a:cxn ang="10800000">
                  <a:pos x="wd2" y="hd2"/>
                </a:cxn>
                <a:cxn ang="16200000">
                  <a:pos x="wd2" y="hd2"/>
                </a:cxn>
              </a:cxnLst>
              <a:rect l="0" t="0" r="r" b="b"/>
              <a:pathLst>
                <a:path w="18013" h="18634" fill="norm" stroke="1"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1" name="Shape 801"/>
            <p:cNvSpPr/>
            <p:nvPr/>
          </p:nvSpPr>
          <p:spPr>
            <a:xfrm>
              <a:off x="11181823" y="4502115"/>
              <a:ext cx="165642" cy="41404"/>
            </a:xfrm>
            <a:custGeom>
              <a:avLst/>
              <a:gdLst/>
              <a:ahLst/>
              <a:cxnLst>
                <a:cxn ang="0">
                  <a:pos x="wd2" y="hd2"/>
                </a:cxn>
                <a:cxn ang="5400000">
                  <a:pos x="wd2" y="hd2"/>
                </a:cxn>
                <a:cxn ang="10800000">
                  <a:pos x="wd2" y="hd2"/>
                </a:cxn>
                <a:cxn ang="16200000">
                  <a:pos x="wd2" y="hd2"/>
                </a:cxn>
              </a:cxnLst>
              <a:rect l="0" t="0" r="r" b="b"/>
              <a:pathLst>
                <a:path w="20300" h="18600" fill="norm" stroke="1"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2" name="Shape 802"/>
            <p:cNvSpPr/>
            <p:nvPr/>
          </p:nvSpPr>
          <p:spPr>
            <a:xfrm>
              <a:off x="11093778" y="2771252"/>
              <a:ext cx="77442" cy="51812"/>
            </a:xfrm>
            <a:custGeom>
              <a:avLst/>
              <a:gdLst/>
              <a:ahLst/>
              <a:cxnLst>
                <a:cxn ang="0">
                  <a:pos x="wd2" y="hd2"/>
                </a:cxn>
                <a:cxn ang="5400000">
                  <a:pos x="wd2" y="hd2"/>
                </a:cxn>
                <a:cxn ang="10800000">
                  <a:pos x="wd2" y="hd2"/>
                </a:cxn>
                <a:cxn ang="16200000">
                  <a:pos x="wd2" y="hd2"/>
                </a:cxn>
              </a:cxnLst>
              <a:rect l="0" t="0" r="r" b="b"/>
              <a:pathLst>
                <a:path w="19886" h="13301" fill="norm" stroke="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3" name="Shape 803"/>
            <p:cNvSpPr/>
            <p:nvPr/>
          </p:nvSpPr>
          <p:spPr>
            <a:xfrm>
              <a:off x="11099119" y="2738458"/>
              <a:ext cx="53045" cy="20182"/>
            </a:xfrm>
            <a:custGeom>
              <a:avLst/>
              <a:gdLst/>
              <a:ahLst/>
              <a:cxnLst>
                <a:cxn ang="0">
                  <a:pos x="wd2" y="hd2"/>
                </a:cxn>
                <a:cxn ang="5400000">
                  <a:pos x="wd2" y="hd2"/>
                </a:cxn>
                <a:cxn ang="10800000">
                  <a:pos x="wd2" y="hd2"/>
                </a:cxn>
                <a:cxn ang="16200000">
                  <a:pos x="wd2" y="hd2"/>
                </a:cxn>
              </a:cxnLst>
              <a:rect l="0" t="0" r="r" b="b"/>
              <a:pathLst>
                <a:path w="19069" h="13600" fill="norm" stroke="1"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4" name="Shape 804"/>
            <p:cNvSpPr/>
            <p:nvPr/>
          </p:nvSpPr>
          <p:spPr>
            <a:xfrm>
              <a:off x="10879290" y="2832536"/>
              <a:ext cx="43581" cy="85509"/>
            </a:xfrm>
            <a:custGeom>
              <a:avLst/>
              <a:gdLst/>
              <a:ahLst/>
              <a:cxnLst>
                <a:cxn ang="0">
                  <a:pos x="wd2" y="hd2"/>
                </a:cxn>
                <a:cxn ang="5400000">
                  <a:pos x="wd2" y="hd2"/>
                </a:cxn>
                <a:cxn ang="10800000">
                  <a:pos x="wd2" y="hd2"/>
                </a:cxn>
                <a:cxn ang="16200000">
                  <a:pos x="wd2" y="hd2"/>
                </a:cxn>
              </a:cxnLst>
              <a:rect l="0" t="0" r="r" b="b"/>
              <a:pathLst>
                <a:path w="13824" h="15896" fill="norm" stroke="1"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5" name="Shape 805"/>
            <p:cNvSpPr/>
            <p:nvPr/>
          </p:nvSpPr>
          <p:spPr>
            <a:xfrm>
              <a:off x="10967667" y="2612321"/>
              <a:ext cx="36323" cy="39531"/>
            </a:xfrm>
            <a:custGeom>
              <a:avLst/>
              <a:gdLst/>
              <a:ahLst/>
              <a:cxnLst>
                <a:cxn ang="0">
                  <a:pos x="wd2" y="hd2"/>
                </a:cxn>
                <a:cxn ang="5400000">
                  <a:pos x="wd2" y="hd2"/>
                </a:cxn>
                <a:cxn ang="10800000">
                  <a:pos x="wd2" y="hd2"/>
                </a:cxn>
                <a:cxn ang="16200000">
                  <a:pos x="wd2" y="hd2"/>
                </a:cxn>
              </a:cxnLst>
              <a:rect l="0" t="0" r="r" b="b"/>
              <a:pathLst>
                <a:path w="16322" h="17759" fill="norm" stroke="1"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6" name="Shape 806"/>
            <p:cNvSpPr/>
            <p:nvPr/>
          </p:nvSpPr>
          <p:spPr>
            <a:xfrm>
              <a:off x="10490268" y="2992499"/>
              <a:ext cx="68094" cy="92605"/>
            </a:xfrm>
            <a:custGeom>
              <a:avLst/>
              <a:gdLst/>
              <a:ahLst/>
              <a:cxnLst>
                <a:cxn ang="0">
                  <a:pos x="wd2" y="hd2"/>
                </a:cxn>
                <a:cxn ang="5400000">
                  <a:pos x="wd2" y="hd2"/>
                </a:cxn>
                <a:cxn ang="10800000">
                  <a:pos x="wd2" y="hd2"/>
                </a:cxn>
                <a:cxn ang="16200000">
                  <a:pos x="wd2" y="hd2"/>
                </a:cxn>
              </a:cxnLst>
              <a:rect l="0" t="0" r="r" b="b"/>
              <a:pathLst>
                <a:path w="21600" h="18490" fill="norm" stroke="1"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7" name="Shape 807"/>
            <p:cNvSpPr/>
            <p:nvPr/>
          </p:nvSpPr>
          <p:spPr>
            <a:xfrm>
              <a:off x="10416591" y="3030918"/>
              <a:ext cx="67232" cy="57655"/>
            </a:xfrm>
            <a:custGeom>
              <a:avLst/>
              <a:gdLst/>
              <a:ahLst/>
              <a:cxnLst>
                <a:cxn ang="0">
                  <a:pos x="wd2" y="hd2"/>
                </a:cxn>
                <a:cxn ang="5400000">
                  <a:pos x="wd2" y="hd2"/>
                </a:cxn>
                <a:cxn ang="10800000">
                  <a:pos x="wd2" y="hd2"/>
                </a:cxn>
                <a:cxn ang="16200000">
                  <a:pos x="wd2" y="hd2"/>
                </a:cxn>
              </a:cxnLst>
              <a:rect l="0" t="0" r="r" b="b"/>
              <a:pathLst>
                <a:path w="15106" h="12951" fill="norm" stroke="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8" name="Shape 808"/>
            <p:cNvSpPr/>
            <p:nvPr/>
          </p:nvSpPr>
          <p:spPr>
            <a:xfrm>
              <a:off x="9985564" y="4214974"/>
              <a:ext cx="49510" cy="35339"/>
            </a:xfrm>
            <a:custGeom>
              <a:avLst/>
              <a:gdLst/>
              <a:ahLst/>
              <a:cxnLst>
                <a:cxn ang="0">
                  <a:pos x="wd2" y="hd2"/>
                </a:cxn>
                <a:cxn ang="5400000">
                  <a:pos x="wd2" y="hd2"/>
                </a:cxn>
                <a:cxn ang="10800000">
                  <a:pos x="wd2" y="hd2"/>
                </a:cxn>
                <a:cxn ang="16200000">
                  <a:pos x="wd2" y="hd2"/>
                </a:cxn>
              </a:cxnLst>
              <a:rect l="0" t="0" r="r" b="b"/>
              <a:pathLst>
                <a:path w="19069" h="17318" fill="norm" stroke="1"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09" name="Shape 809"/>
            <p:cNvSpPr/>
            <p:nvPr/>
          </p:nvSpPr>
          <p:spPr>
            <a:xfrm>
              <a:off x="9419183" y="2785143"/>
              <a:ext cx="54996" cy="60564"/>
            </a:xfrm>
            <a:custGeom>
              <a:avLst/>
              <a:gdLst/>
              <a:ahLst/>
              <a:cxnLst>
                <a:cxn ang="0">
                  <a:pos x="wd2" y="hd2"/>
                </a:cxn>
                <a:cxn ang="5400000">
                  <a:pos x="wd2" y="hd2"/>
                </a:cxn>
                <a:cxn ang="10800000">
                  <a:pos x="wd2" y="hd2"/>
                </a:cxn>
                <a:cxn ang="16200000">
                  <a:pos x="wd2" y="hd2"/>
                </a:cxn>
              </a:cxnLst>
              <a:rect l="0" t="0" r="r" b="b"/>
              <a:pathLst>
                <a:path w="16476" h="18139" fill="norm" stroke="1"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0" name="Shape 810"/>
            <p:cNvSpPr/>
            <p:nvPr/>
          </p:nvSpPr>
          <p:spPr>
            <a:xfrm>
              <a:off x="9444812" y="2870299"/>
              <a:ext cx="36051" cy="26493"/>
            </a:xfrm>
            <a:custGeom>
              <a:avLst/>
              <a:gdLst/>
              <a:ahLst/>
              <a:cxnLst>
                <a:cxn ang="0">
                  <a:pos x="wd2" y="hd2"/>
                </a:cxn>
                <a:cxn ang="5400000">
                  <a:pos x="wd2" y="hd2"/>
                </a:cxn>
                <a:cxn ang="10800000">
                  <a:pos x="wd2" y="hd2"/>
                </a:cxn>
                <a:cxn ang="16200000">
                  <a:pos x="wd2" y="hd2"/>
                </a:cxn>
              </a:cxnLst>
              <a:rect l="0" t="0" r="r" b="b"/>
              <a:pathLst>
                <a:path w="21600" h="15869" fill="norm" stroke="1"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1" name="Shape 811"/>
            <p:cNvSpPr/>
            <p:nvPr/>
          </p:nvSpPr>
          <p:spPr>
            <a:xfrm>
              <a:off x="9486727" y="2896795"/>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2" name="Shape 812"/>
            <p:cNvSpPr/>
            <p:nvPr/>
          </p:nvSpPr>
          <p:spPr>
            <a:xfrm>
              <a:off x="9480861" y="2928847"/>
              <a:ext cx="12016" cy="240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800"/>
                    <a:pt x="0" y="21600"/>
                    <a:pt x="0" y="21600"/>
                  </a:cubicBezTo>
                  <a:cubicBezTo>
                    <a:pt x="2160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3" name="Shape 813"/>
            <p:cNvSpPr/>
            <p:nvPr/>
          </p:nvSpPr>
          <p:spPr>
            <a:xfrm>
              <a:off x="9486727" y="2952884"/>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4" name="Shape 814"/>
            <p:cNvSpPr/>
            <p:nvPr/>
          </p:nvSpPr>
          <p:spPr>
            <a:xfrm>
              <a:off x="9572988" y="3129174"/>
              <a:ext cx="5341" cy="24042"/>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0"/>
                  </a:moveTo>
                  <a:cubicBezTo>
                    <a:pt x="0" y="10800"/>
                    <a:pt x="0" y="21600"/>
                    <a:pt x="0" y="21600"/>
                  </a:cubicBezTo>
                  <a:cubicBezTo>
                    <a:pt x="0" y="21600"/>
                    <a:pt x="2160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5" name="Shape 815"/>
            <p:cNvSpPr/>
            <p:nvPr/>
          </p:nvSpPr>
          <p:spPr>
            <a:xfrm>
              <a:off x="9753360" y="2610394"/>
              <a:ext cx="19912" cy="37990"/>
            </a:xfrm>
            <a:custGeom>
              <a:avLst/>
              <a:gdLst/>
              <a:ahLst/>
              <a:cxnLst>
                <a:cxn ang="0">
                  <a:pos x="wd2" y="hd2"/>
                </a:cxn>
                <a:cxn ang="5400000">
                  <a:pos x="wd2" y="hd2"/>
                </a:cxn>
                <a:cxn ang="10800000">
                  <a:pos x="wd2" y="hd2"/>
                </a:cxn>
                <a:cxn ang="16200000">
                  <a:pos x="wd2" y="hd2"/>
                </a:cxn>
              </a:cxnLst>
              <a:rect l="0" t="0" r="r" b="b"/>
              <a:pathLst>
                <a:path w="17894" h="17067" fill="norm" stroke="1"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6" name="Shape 816"/>
            <p:cNvSpPr/>
            <p:nvPr/>
          </p:nvSpPr>
          <p:spPr>
            <a:xfrm>
              <a:off x="5511323" y="10105363"/>
              <a:ext cx="128514" cy="56786"/>
            </a:xfrm>
            <a:custGeom>
              <a:avLst/>
              <a:gdLst/>
              <a:ahLst/>
              <a:cxnLst>
                <a:cxn ang="0">
                  <a:pos x="wd2" y="hd2"/>
                </a:cxn>
                <a:cxn ang="5400000">
                  <a:pos x="wd2" y="hd2"/>
                </a:cxn>
                <a:cxn ang="10800000">
                  <a:pos x="wd2" y="hd2"/>
                </a:cxn>
                <a:cxn ang="16200000">
                  <a:pos x="wd2" y="hd2"/>
                </a:cxn>
              </a:cxnLst>
              <a:rect l="0" t="0" r="r" b="b"/>
              <a:pathLst>
                <a:path w="19800" h="17008" fill="norm" stroke="1"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7" name="Shape 817"/>
            <p:cNvSpPr/>
            <p:nvPr/>
          </p:nvSpPr>
          <p:spPr>
            <a:xfrm>
              <a:off x="5499305" y="10177569"/>
              <a:ext cx="87394" cy="56697"/>
            </a:xfrm>
            <a:custGeom>
              <a:avLst/>
              <a:gdLst/>
              <a:ahLst/>
              <a:cxnLst>
                <a:cxn ang="0">
                  <a:pos x="wd2" y="hd2"/>
                </a:cxn>
                <a:cxn ang="5400000">
                  <a:pos x="wd2" y="hd2"/>
                </a:cxn>
                <a:cxn ang="10800000">
                  <a:pos x="wd2" y="hd2"/>
                </a:cxn>
                <a:cxn ang="16200000">
                  <a:pos x="wd2" y="hd2"/>
                </a:cxn>
              </a:cxnLst>
              <a:rect l="0" t="0" r="r" b="b"/>
              <a:pathLst>
                <a:path w="18125" h="16981" fill="norm" stroke="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8" name="Shape 818"/>
            <p:cNvSpPr/>
            <p:nvPr/>
          </p:nvSpPr>
          <p:spPr>
            <a:xfrm>
              <a:off x="5487292" y="10076675"/>
              <a:ext cx="78952" cy="43258"/>
            </a:xfrm>
            <a:custGeom>
              <a:avLst/>
              <a:gdLst/>
              <a:ahLst/>
              <a:cxnLst>
                <a:cxn ang="0">
                  <a:pos x="wd2" y="hd2"/>
                </a:cxn>
                <a:cxn ang="5400000">
                  <a:pos x="wd2" y="hd2"/>
                </a:cxn>
                <a:cxn ang="10800000">
                  <a:pos x="wd2" y="hd2"/>
                </a:cxn>
                <a:cxn ang="16200000">
                  <a:pos x="wd2" y="hd2"/>
                </a:cxn>
              </a:cxnLst>
              <a:rect l="0" t="0" r="r" b="b"/>
              <a:pathLst>
                <a:path w="18511" h="16657" fill="norm" stroke="1"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19" name="Shape 819"/>
            <p:cNvSpPr/>
            <p:nvPr/>
          </p:nvSpPr>
          <p:spPr>
            <a:xfrm>
              <a:off x="5449896" y="10130349"/>
              <a:ext cx="74791" cy="40900"/>
            </a:xfrm>
            <a:custGeom>
              <a:avLst/>
              <a:gdLst/>
              <a:ahLst/>
              <a:cxnLst>
                <a:cxn ang="0">
                  <a:pos x="wd2" y="hd2"/>
                </a:cxn>
                <a:cxn ang="5400000">
                  <a:pos x="wd2" y="hd2"/>
                </a:cxn>
                <a:cxn ang="10800000">
                  <a:pos x="wd2" y="hd2"/>
                </a:cxn>
                <a:cxn ang="16200000">
                  <a:pos x="wd2" y="hd2"/>
                </a:cxn>
              </a:cxnLst>
              <a:rect l="0" t="0" r="r" b="b"/>
              <a:pathLst>
                <a:path w="16805" h="14699" fill="norm" stroke="1" extrusionOk="0">
                  <a:moveTo>
                    <a:pt x="16502" y="13829"/>
                  </a:moveTo>
                  <a:cubicBezTo>
                    <a:pt x="13802" y="9509"/>
                    <a:pt x="-2398" y="-3451"/>
                    <a:pt x="302" y="869"/>
                  </a:cubicBezTo>
                  <a:cubicBezTo>
                    <a:pt x="3002" y="5189"/>
                    <a:pt x="19202" y="18149"/>
                    <a:pt x="16502"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0" name="Shape 820"/>
            <p:cNvSpPr/>
            <p:nvPr/>
          </p:nvSpPr>
          <p:spPr>
            <a:xfrm>
              <a:off x="5415190" y="10044737"/>
              <a:ext cx="26487" cy="24894"/>
            </a:xfrm>
            <a:custGeom>
              <a:avLst/>
              <a:gdLst/>
              <a:ahLst/>
              <a:cxnLst>
                <a:cxn ang="0">
                  <a:pos x="wd2" y="hd2"/>
                </a:cxn>
                <a:cxn ang="5400000">
                  <a:pos x="wd2" y="hd2"/>
                </a:cxn>
                <a:cxn ang="10800000">
                  <a:pos x="wd2" y="hd2"/>
                </a:cxn>
                <a:cxn ang="16200000">
                  <a:pos x="wd2" y="hd2"/>
                </a:cxn>
              </a:cxnLst>
              <a:rect l="0" t="0" r="r" b="b"/>
              <a:pathLst>
                <a:path w="15869" h="14912" fill="norm" stroke="1"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1" name="Shape 821"/>
            <p:cNvSpPr/>
            <p:nvPr/>
          </p:nvSpPr>
          <p:spPr>
            <a:xfrm>
              <a:off x="5415190" y="9944455"/>
              <a:ext cx="72102" cy="77098"/>
            </a:xfrm>
            <a:custGeom>
              <a:avLst/>
              <a:gdLst/>
              <a:ahLst/>
              <a:cxnLst>
                <a:cxn ang="0">
                  <a:pos x="wd2" y="hd2"/>
                </a:cxn>
                <a:cxn ang="5400000">
                  <a:pos x="wd2" y="hd2"/>
                </a:cxn>
                <a:cxn ang="10800000">
                  <a:pos x="wd2" y="hd2"/>
                </a:cxn>
                <a:cxn ang="16200000">
                  <a:pos x="wd2" y="hd2"/>
                </a:cxn>
              </a:cxnLst>
              <a:rect l="0" t="0" r="r" b="b"/>
              <a:pathLst>
                <a:path w="18514" h="19792" fill="norm" stroke="1"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2" name="Shape 822"/>
            <p:cNvSpPr/>
            <p:nvPr/>
          </p:nvSpPr>
          <p:spPr>
            <a:xfrm>
              <a:off x="5403173" y="9810791"/>
              <a:ext cx="60084" cy="86313"/>
            </a:xfrm>
            <a:custGeom>
              <a:avLst/>
              <a:gdLst/>
              <a:ahLst/>
              <a:cxnLst>
                <a:cxn ang="0">
                  <a:pos x="wd2" y="hd2"/>
                </a:cxn>
                <a:cxn ang="5400000">
                  <a:pos x="wd2" y="hd2"/>
                </a:cxn>
                <a:cxn ang="10800000">
                  <a:pos x="wd2" y="hd2"/>
                </a:cxn>
                <a:cxn ang="16200000">
                  <a:pos x="wd2" y="hd2"/>
                </a:cxn>
              </a:cxnLst>
              <a:rect l="0" t="0" r="r" b="b"/>
              <a:pathLst>
                <a:path w="21600" h="14541" fill="norm" stroke="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3" name="Shape 823"/>
            <p:cNvSpPr/>
            <p:nvPr/>
          </p:nvSpPr>
          <p:spPr>
            <a:xfrm>
              <a:off x="5399899" y="9914792"/>
              <a:ext cx="27309" cy="53701"/>
            </a:xfrm>
            <a:custGeom>
              <a:avLst/>
              <a:gdLst/>
              <a:ahLst/>
              <a:cxnLst>
                <a:cxn ang="0">
                  <a:pos x="wd2" y="hd2"/>
                </a:cxn>
                <a:cxn ang="5400000">
                  <a:pos x="wd2" y="hd2"/>
                </a:cxn>
                <a:cxn ang="10800000">
                  <a:pos x="wd2" y="hd2"/>
                </a:cxn>
                <a:cxn ang="16200000">
                  <a:pos x="wd2" y="hd2"/>
                </a:cxn>
              </a:cxnLst>
              <a:rect l="0" t="0" r="r" b="b"/>
              <a:pathLst>
                <a:path w="16362" h="16084" fill="norm" stroke="1"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4" name="Shape 824"/>
            <p:cNvSpPr/>
            <p:nvPr/>
          </p:nvSpPr>
          <p:spPr>
            <a:xfrm>
              <a:off x="5391157" y="9744123"/>
              <a:ext cx="60084"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5" name="Shape 825"/>
            <p:cNvSpPr/>
            <p:nvPr/>
          </p:nvSpPr>
          <p:spPr>
            <a:xfrm>
              <a:off x="5451243" y="9511738"/>
              <a:ext cx="44513" cy="48114"/>
            </a:xfrm>
            <a:custGeom>
              <a:avLst/>
              <a:gdLst/>
              <a:ahLst/>
              <a:cxnLst>
                <a:cxn ang="0">
                  <a:pos x="wd2" y="hd2"/>
                </a:cxn>
                <a:cxn ang="5400000">
                  <a:pos x="wd2" y="hd2"/>
                </a:cxn>
                <a:cxn ang="10800000">
                  <a:pos x="wd2" y="hd2"/>
                </a:cxn>
                <a:cxn ang="16200000">
                  <a:pos x="wd2" y="hd2"/>
                </a:cxn>
              </a:cxnLst>
              <a:rect l="0" t="0" r="r" b="b"/>
              <a:pathLst>
                <a:path w="16002" h="18527" fill="norm" stroke="1"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6" name="Shape 826"/>
            <p:cNvSpPr/>
            <p:nvPr/>
          </p:nvSpPr>
          <p:spPr>
            <a:xfrm>
              <a:off x="5463259" y="9306453"/>
              <a:ext cx="55914" cy="117147"/>
            </a:xfrm>
            <a:custGeom>
              <a:avLst/>
              <a:gdLst/>
              <a:ahLst/>
              <a:cxnLst>
                <a:cxn ang="0">
                  <a:pos x="wd2" y="hd2"/>
                </a:cxn>
                <a:cxn ang="5400000">
                  <a:pos x="wd2" y="hd2"/>
                </a:cxn>
                <a:cxn ang="10800000">
                  <a:pos x="wd2" y="hd2"/>
                </a:cxn>
                <a:cxn ang="16200000">
                  <a:pos x="wd2" y="hd2"/>
                </a:cxn>
              </a:cxnLst>
              <a:rect l="0" t="0" r="r" b="b"/>
              <a:pathLst>
                <a:path w="16751" h="19736" fill="norm" stroke="1"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7" name="Shape 827"/>
            <p:cNvSpPr/>
            <p:nvPr/>
          </p:nvSpPr>
          <p:spPr>
            <a:xfrm>
              <a:off x="5707746" y="5974614"/>
              <a:ext cx="33387" cy="32033"/>
            </a:xfrm>
            <a:custGeom>
              <a:avLst/>
              <a:gdLst/>
              <a:ahLst/>
              <a:cxnLst>
                <a:cxn ang="0">
                  <a:pos x="wd2" y="hd2"/>
                </a:cxn>
                <a:cxn ang="5400000">
                  <a:pos x="wd2" y="hd2"/>
                </a:cxn>
                <a:cxn ang="10800000">
                  <a:pos x="wd2" y="hd2"/>
                </a:cxn>
                <a:cxn ang="16200000">
                  <a:pos x="wd2" y="hd2"/>
                </a:cxn>
              </a:cxnLst>
              <a:rect l="0" t="0" r="r" b="b"/>
              <a:pathLst>
                <a:path w="12860" h="14390" fill="norm" stroke="1"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8" name="Shape 828"/>
            <p:cNvSpPr/>
            <p:nvPr/>
          </p:nvSpPr>
          <p:spPr>
            <a:xfrm>
              <a:off x="6210596" y="6054579"/>
              <a:ext cx="45360" cy="53436"/>
            </a:xfrm>
            <a:custGeom>
              <a:avLst/>
              <a:gdLst/>
              <a:ahLst/>
              <a:cxnLst>
                <a:cxn ang="0">
                  <a:pos x="wd2" y="hd2"/>
                </a:cxn>
                <a:cxn ang="5400000">
                  <a:pos x="wd2" y="hd2"/>
                </a:cxn>
                <a:cxn ang="10800000">
                  <a:pos x="wd2" y="hd2"/>
                </a:cxn>
                <a:cxn ang="16200000">
                  <a:pos x="wd2" y="hd2"/>
                </a:cxn>
              </a:cxnLst>
              <a:rect l="0" t="0" r="r" b="b"/>
              <a:pathLst>
                <a:path w="14388" h="12525" fill="norm" stroke="1"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29" name="Shape 829"/>
            <p:cNvSpPr/>
            <p:nvPr/>
          </p:nvSpPr>
          <p:spPr>
            <a:xfrm>
              <a:off x="6856064" y="6677973"/>
              <a:ext cx="144325" cy="140805"/>
            </a:xfrm>
            <a:custGeom>
              <a:avLst/>
              <a:gdLst/>
              <a:ahLst/>
              <a:cxnLst>
                <a:cxn ang="0">
                  <a:pos x="wd2" y="hd2"/>
                </a:cxn>
                <a:cxn ang="5400000">
                  <a:pos x="wd2" y="hd2"/>
                </a:cxn>
                <a:cxn ang="10800000">
                  <a:pos x="wd2" y="hd2"/>
                </a:cxn>
                <a:cxn ang="16200000">
                  <a:pos x="wd2" y="hd2"/>
                </a:cxn>
              </a:cxnLst>
              <a:rect l="0" t="0" r="r" b="b"/>
              <a:pathLst>
                <a:path w="18982" h="19976" fill="norm" stroke="1"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0" name="Shape 830"/>
            <p:cNvSpPr/>
            <p:nvPr/>
          </p:nvSpPr>
          <p:spPr>
            <a:xfrm>
              <a:off x="5897129" y="5589249"/>
              <a:ext cx="97183" cy="39427"/>
            </a:xfrm>
            <a:custGeom>
              <a:avLst/>
              <a:gdLst/>
              <a:ahLst/>
              <a:cxnLst>
                <a:cxn ang="0">
                  <a:pos x="wd2" y="hd2"/>
                </a:cxn>
                <a:cxn ang="5400000">
                  <a:pos x="wd2" y="hd2"/>
                </a:cxn>
                <a:cxn ang="10800000">
                  <a:pos x="wd2" y="hd2"/>
                </a:cxn>
                <a:cxn ang="16200000">
                  <a:pos x="wd2" y="hd2"/>
                </a:cxn>
              </a:cxnLst>
              <a:rect l="0" t="0" r="r" b="b"/>
              <a:pathLst>
                <a:path w="18071" h="17712" fill="norm" stroke="1"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1" name="Shape 831"/>
            <p:cNvSpPr/>
            <p:nvPr/>
          </p:nvSpPr>
          <p:spPr>
            <a:xfrm>
              <a:off x="5226928" y="5588760"/>
              <a:ext cx="125510" cy="48570"/>
            </a:xfrm>
            <a:custGeom>
              <a:avLst/>
              <a:gdLst/>
              <a:ahLst/>
              <a:cxnLst>
                <a:cxn ang="0">
                  <a:pos x="wd2" y="hd2"/>
                </a:cxn>
                <a:cxn ang="5400000">
                  <a:pos x="wd2" y="hd2"/>
                </a:cxn>
                <a:cxn ang="10800000">
                  <a:pos x="wd2" y="hd2"/>
                </a:cxn>
                <a:cxn ang="16200000">
                  <a:pos x="wd2" y="hd2"/>
                </a:cxn>
              </a:cxnLst>
              <a:rect l="0" t="0" r="r" b="b"/>
              <a:pathLst>
                <a:path w="20509" h="17455" fill="norm" stroke="1"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2" name="Shape 832"/>
            <p:cNvSpPr/>
            <p:nvPr/>
          </p:nvSpPr>
          <p:spPr>
            <a:xfrm>
              <a:off x="4866428" y="5308785"/>
              <a:ext cx="608850" cy="205799"/>
            </a:xfrm>
            <a:custGeom>
              <a:avLst/>
              <a:gdLst/>
              <a:ahLst/>
              <a:cxnLst>
                <a:cxn ang="0">
                  <a:pos x="wd2" y="hd2"/>
                </a:cxn>
                <a:cxn ang="5400000">
                  <a:pos x="wd2" y="hd2"/>
                </a:cxn>
                <a:cxn ang="10800000">
                  <a:pos x="wd2" y="hd2"/>
                </a:cxn>
                <a:cxn ang="16200000">
                  <a:pos x="wd2" y="hd2"/>
                </a:cxn>
              </a:cxnLst>
              <a:rect l="0" t="0" r="r" b="b"/>
              <a:pathLst>
                <a:path w="21600" h="20933" fill="norm" stroke="1"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3" name="Shape 833"/>
            <p:cNvSpPr/>
            <p:nvPr/>
          </p:nvSpPr>
          <p:spPr>
            <a:xfrm>
              <a:off x="5235940" y="5180572"/>
              <a:ext cx="25306" cy="44075"/>
            </a:xfrm>
            <a:custGeom>
              <a:avLst/>
              <a:gdLst/>
              <a:ahLst/>
              <a:cxnLst>
                <a:cxn ang="0">
                  <a:pos x="wd2" y="hd2"/>
                </a:cxn>
                <a:cxn ang="5400000">
                  <a:pos x="wd2" y="hd2"/>
                </a:cxn>
                <a:cxn ang="10800000">
                  <a:pos x="wd2" y="hd2"/>
                </a:cxn>
                <a:cxn ang="16200000">
                  <a:pos x="wd2" y="hd2"/>
                </a:cxn>
              </a:cxnLst>
              <a:rect l="0" t="0" r="r" b="b"/>
              <a:pathLst>
                <a:path w="11371" h="21600" fill="norm" stroke="1"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4" name="Shape 834"/>
            <p:cNvSpPr/>
            <p:nvPr/>
          </p:nvSpPr>
          <p:spPr>
            <a:xfrm>
              <a:off x="5523342" y="5427983"/>
              <a:ext cx="24036" cy="14358"/>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5" name="Shape 835"/>
            <p:cNvSpPr/>
            <p:nvPr/>
          </p:nvSpPr>
          <p:spPr>
            <a:xfrm>
              <a:off x="6228324" y="3710067"/>
              <a:ext cx="68094" cy="93311"/>
            </a:xfrm>
            <a:custGeom>
              <a:avLst/>
              <a:gdLst/>
              <a:ahLst/>
              <a:cxnLst>
                <a:cxn ang="0">
                  <a:pos x="wd2" y="hd2"/>
                </a:cxn>
                <a:cxn ang="5400000">
                  <a:pos x="wd2" y="hd2"/>
                </a:cxn>
                <a:cxn ang="10800000">
                  <a:pos x="wd2" y="hd2"/>
                </a:cxn>
                <a:cxn ang="16200000">
                  <a:pos x="wd2" y="hd2"/>
                </a:cxn>
              </a:cxnLst>
              <a:rect l="0" t="0" r="r" b="b"/>
              <a:pathLst>
                <a:path w="21600" h="16768" fill="norm" stroke="1"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6" name="Shape 836"/>
            <p:cNvSpPr/>
            <p:nvPr/>
          </p:nvSpPr>
          <p:spPr>
            <a:xfrm>
              <a:off x="6281168" y="3764304"/>
              <a:ext cx="47370" cy="37990"/>
            </a:xfrm>
            <a:custGeom>
              <a:avLst/>
              <a:gdLst/>
              <a:ahLst/>
              <a:cxnLst>
                <a:cxn ang="0">
                  <a:pos x="wd2" y="hd2"/>
                </a:cxn>
                <a:cxn ang="5400000">
                  <a:pos x="wd2" y="hd2"/>
                </a:cxn>
                <a:cxn ang="10800000">
                  <a:pos x="wd2" y="hd2"/>
                </a:cxn>
                <a:cxn ang="16200000">
                  <a:pos x="wd2" y="hd2"/>
                </a:cxn>
              </a:cxnLst>
              <a:rect l="0" t="0" r="r" b="b"/>
              <a:pathLst>
                <a:path w="12164" h="17067" fill="norm" stroke="1"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7" name="Shape 837"/>
            <p:cNvSpPr/>
            <p:nvPr/>
          </p:nvSpPr>
          <p:spPr>
            <a:xfrm>
              <a:off x="6054509" y="3706132"/>
              <a:ext cx="149779" cy="77462"/>
            </a:xfrm>
            <a:custGeom>
              <a:avLst/>
              <a:gdLst/>
              <a:ahLst/>
              <a:cxnLst>
                <a:cxn ang="0">
                  <a:pos x="wd2" y="hd2"/>
                </a:cxn>
                <a:cxn ang="5400000">
                  <a:pos x="wd2" y="hd2"/>
                </a:cxn>
                <a:cxn ang="10800000">
                  <a:pos x="wd2" y="hd2"/>
                </a:cxn>
                <a:cxn ang="16200000">
                  <a:pos x="wd2" y="hd2"/>
                </a:cxn>
              </a:cxnLst>
              <a:rect l="0" t="0" r="r" b="b"/>
              <a:pathLst>
                <a:path w="18356" h="19886" fill="norm" stroke="1"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8" name="Shape 838"/>
            <p:cNvSpPr/>
            <p:nvPr/>
          </p:nvSpPr>
          <p:spPr>
            <a:xfrm>
              <a:off x="6064098" y="3490505"/>
              <a:ext cx="154022" cy="58637"/>
            </a:xfrm>
            <a:custGeom>
              <a:avLst/>
              <a:gdLst/>
              <a:ahLst/>
              <a:cxnLst>
                <a:cxn ang="0">
                  <a:pos x="wd2" y="hd2"/>
                </a:cxn>
                <a:cxn ang="5400000">
                  <a:pos x="wd2" y="hd2"/>
                </a:cxn>
                <a:cxn ang="10800000">
                  <a:pos x="wd2" y="hd2"/>
                </a:cxn>
                <a:cxn ang="16200000">
                  <a:pos x="wd2" y="hd2"/>
                </a:cxn>
              </a:cxnLst>
              <a:rect l="0" t="0" r="r" b="b"/>
              <a:pathLst>
                <a:path w="18056" h="13743" fill="norm" stroke="1"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39" name="Shape 839"/>
            <p:cNvSpPr/>
            <p:nvPr/>
          </p:nvSpPr>
          <p:spPr>
            <a:xfrm>
              <a:off x="6356504" y="3353549"/>
              <a:ext cx="376527" cy="355242"/>
            </a:xfrm>
            <a:custGeom>
              <a:avLst/>
              <a:gdLst/>
              <a:ahLst/>
              <a:cxnLst>
                <a:cxn ang="0">
                  <a:pos x="wd2" y="hd2"/>
                </a:cxn>
                <a:cxn ang="5400000">
                  <a:pos x="wd2" y="hd2"/>
                </a:cxn>
                <a:cxn ang="10800000">
                  <a:pos x="wd2" y="hd2"/>
                </a:cxn>
                <a:cxn ang="16200000">
                  <a:pos x="wd2" y="hd2"/>
                </a:cxn>
              </a:cxnLst>
              <a:rect l="0" t="0" r="r" b="b"/>
              <a:pathLst>
                <a:path w="21600" h="21045" fill="norm" stroke="1"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0" name="Shape 840"/>
            <p:cNvSpPr/>
            <p:nvPr/>
          </p:nvSpPr>
          <p:spPr>
            <a:xfrm>
              <a:off x="6671366" y="3620433"/>
              <a:ext cx="85697" cy="109737"/>
            </a:xfrm>
            <a:custGeom>
              <a:avLst/>
              <a:gdLst/>
              <a:ahLst/>
              <a:cxnLst>
                <a:cxn ang="0">
                  <a:pos x="wd2" y="hd2"/>
                </a:cxn>
                <a:cxn ang="5400000">
                  <a:pos x="wd2" y="hd2"/>
                </a:cxn>
                <a:cxn ang="10800000">
                  <a:pos x="wd2" y="hd2"/>
                </a:cxn>
                <a:cxn ang="16200000">
                  <a:pos x="wd2" y="hd2"/>
                </a:cxn>
              </a:cxnLst>
              <a:rect l="0" t="0" r="r" b="b"/>
              <a:pathLst>
                <a:path w="19255" h="20400" fill="norm" stroke="1"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1" name="Shape 841"/>
            <p:cNvSpPr/>
            <p:nvPr/>
          </p:nvSpPr>
          <p:spPr>
            <a:xfrm>
              <a:off x="6004015" y="2493175"/>
              <a:ext cx="36051" cy="44336"/>
            </a:xfrm>
            <a:custGeom>
              <a:avLst/>
              <a:gdLst/>
              <a:ahLst/>
              <a:cxnLst>
                <a:cxn ang="0">
                  <a:pos x="wd2" y="hd2"/>
                </a:cxn>
                <a:cxn ang="5400000">
                  <a:pos x="wd2" y="hd2"/>
                </a:cxn>
                <a:cxn ang="10800000">
                  <a:pos x="wd2" y="hd2"/>
                </a:cxn>
                <a:cxn ang="16200000">
                  <a:pos x="wd2" y="hd2"/>
                </a:cxn>
              </a:cxnLst>
              <a:rect l="0" t="0" r="r" b="b"/>
              <a:pathLst>
                <a:path w="21600" h="14060" fill="norm" stroke="1"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2" name="Shape 842"/>
            <p:cNvSpPr/>
            <p:nvPr/>
          </p:nvSpPr>
          <p:spPr>
            <a:xfrm>
              <a:off x="5827770" y="2608957"/>
              <a:ext cx="27309" cy="20365"/>
            </a:xfrm>
            <a:custGeom>
              <a:avLst/>
              <a:gdLst/>
              <a:ahLst/>
              <a:cxnLst>
                <a:cxn ang="0">
                  <a:pos x="wd2" y="hd2"/>
                </a:cxn>
                <a:cxn ang="5400000">
                  <a:pos x="wd2" y="hd2"/>
                </a:cxn>
                <a:cxn ang="10800000">
                  <a:pos x="wd2" y="hd2"/>
                </a:cxn>
                <a:cxn ang="16200000">
                  <a:pos x="wd2" y="hd2"/>
                </a:cxn>
              </a:cxnLst>
              <a:rect l="0" t="0" r="r" b="b"/>
              <a:pathLst>
                <a:path w="16362" h="12198" fill="norm" stroke="1" extrusionOk="0">
                  <a:moveTo>
                    <a:pt x="14400" y="2016"/>
                  </a:moveTo>
                  <a:cubicBezTo>
                    <a:pt x="14400" y="-5184"/>
                    <a:pt x="0" y="9216"/>
                    <a:pt x="0" y="9216"/>
                  </a:cubicBezTo>
                  <a:cubicBezTo>
                    <a:pt x="7200" y="16416"/>
                    <a:pt x="21600" y="9216"/>
                    <a:pt x="14400"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3" name="Shape 843"/>
            <p:cNvSpPr/>
            <p:nvPr/>
          </p:nvSpPr>
          <p:spPr>
            <a:xfrm>
              <a:off x="5028964" y="3230170"/>
              <a:ext cx="69788" cy="33683"/>
            </a:xfrm>
            <a:custGeom>
              <a:avLst/>
              <a:gdLst/>
              <a:ahLst/>
              <a:cxnLst>
                <a:cxn ang="0">
                  <a:pos x="wd2" y="hd2"/>
                </a:cxn>
                <a:cxn ang="5400000">
                  <a:pos x="wd2" y="hd2"/>
                </a:cxn>
                <a:cxn ang="10800000">
                  <a:pos x="wd2" y="hd2"/>
                </a:cxn>
                <a:cxn ang="16200000">
                  <a:pos x="wd2" y="hd2"/>
                </a:cxn>
              </a:cxnLst>
              <a:rect l="0" t="0" r="r" b="b"/>
              <a:pathLst>
                <a:path w="18816" h="15132" fill="norm" stroke="1"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4" name="Shape 844"/>
            <p:cNvSpPr/>
            <p:nvPr/>
          </p:nvSpPr>
          <p:spPr>
            <a:xfrm>
              <a:off x="5146815" y="2956644"/>
              <a:ext cx="61166" cy="47793"/>
            </a:xfrm>
            <a:custGeom>
              <a:avLst/>
              <a:gdLst/>
              <a:ahLst/>
              <a:cxnLst>
                <a:cxn ang="0">
                  <a:pos x="wd2" y="hd2"/>
                </a:cxn>
                <a:cxn ang="5400000">
                  <a:pos x="wd2" y="hd2"/>
                </a:cxn>
                <a:cxn ang="10800000">
                  <a:pos x="wd2" y="hd2"/>
                </a:cxn>
                <a:cxn ang="16200000">
                  <a:pos x="wd2" y="hd2"/>
                </a:cxn>
              </a:cxnLst>
              <a:rect l="0" t="0" r="r" b="b"/>
              <a:pathLst>
                <a:path w="18325" h="14314" fill="norm" stroke="1"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5" name="Shape 845"/>
            <p:cNvSpPr/>
            <p:nvPr/>
          </p:nvSpPr>
          <p:spPr>
            <a:xfrm>
              <a:off x="5125049" y="2446869"/>
              <a:ext cx="46884" cy="62458"/>
            </a:xfrm>
            <a:custGeom>
              <a:avLst/>
              <a:gdLst/>
              <a:ahLst/>
              <a:cxnLst>
                <a:cxn ang="0">
                  <a:pos x="wd2" y="hd2"/>
                </a:cxn>
                <a:cxn ang="5400000">
                  <a:pos x="wd2" y="hd2"/>
                </a:cxn>
                <a:cxn ang="10800000">
                  <a:pos x="wd2" y="hd2"/>
                </a:cxn>
                <a:cxn ang="16200000">
                  <a:pos x="wd2" y="hd2"/>
                </a:cxn>
              </a:cxnLst>
              <a:rect l="0" t="0" r="r" b="b"/>
              <a:pathLst>
                <a:path w="14046" h="16034" fill="norm" stroke="1"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6" name="Shape 846"/>
            <p:cNvSpPr/>
            <p:nvPr/>
          </p:nvSpPr>
          <p:spPr>
            <a:xfrm>
              <a:off x="4919062" y="2387951"/>
              <a:ext cx="100609" cy="72118"/>
            </a:xfrm>
            <a:custGeom>
              <a:avLst/>
              <a:gdLst/>
              <a:ahLst/>
              <a:cxnLst>
                <a:cxn ang="0">
                  <a:pos x="wd2" y="hd2"/>
                </a:cxn>
                <a:cxn ang="5400000">
                  <a:pos x="wd2" y="hd2"/>
                </a:cxn>
                <a:cxn ang="10800000">
                  <a:pos x="wd2" y="hd2"/>
                </a:cxn>
                <a:cxn ang="16200000">
                  <a:pos x="wd2" y="hd2"/>
                </a:cxn>
              </a:cxnLst>
              <a:rect l="0" t="0" r="r" b="b"/>
              <a:pathLst>
                <a:path w="15501" h="21600" fill="norm" stroke="1"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7" name="Shape 847"/>
            <p:cNvSpPr/>
            <p:nvPr/>
          </p:nvSpPr>
          <p:spPr>
            <a:xfrm>
              <a:off x="5228685" y="2343876"/>
              <a:ext cx="58328" cy="32054"/>
            </a:xfrm>
            <a:custGeom>
              <a:avLst/>
              <a:gdLst/>
              <a:ahLst/>
              <a:cxnLst>
                <a:cxn ang="0">
                  <a:pos x="wd2" y="hd2"/>
                </a:cxn>
                <a:cxn ang="5400000">
                  <a:pos x="wd2" y="hd2"/>
                </a:cxn>
                <a:cxn ang="10800000">
                  <a:pos x="wd2" y="hd2"/>
                </a:cxn>
                <a:cxn ang="16200000">
                  <a:pos x="wd2" y="hd2"/>
                </a:cxn>
              </a:cxnLst>
              <a:rect l="0" t="0" r="r" b="b"/>
              <a:pathLst>
                <a:path w="15726" h="21600" fill="norm" stroke="1"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8" name="Shape 848"/>
            <p:cNvSpPr/>
            <p:nvPr/>
          </p:nvSpPr>
          <p:spPr>
            <a:xfrm>
              <a:off x="4727171" y="2116251"/>
              <a:ext cx="383597" cy="261877"/>
            </a:xfrm>
            <a:custGeom>
              <a:avLst/>
              <a:gdLst/>
              <a:ahLst/>
              <a:cxnLst>
                <a:cxn ang="0">
                  <a:pos x="wd2" y="hd2"/>
                </a:cxn>
                <a:cxn ang="5400000">
                  <a:pos x="wd2" y="hd2"/>
                </a:cxn>
                <a:cxn ang="10800000">
                  <a:pos x="wd2" y="hd2"/>
                </a:cxn>
                <a:cxn ang="16200000">
                  <a:pos x="wd2" y="hd2"/>
                </a:cxn>
              </a:cxnLst>
              <a:rect l="0" t="0" r="r" b="b"/>
              <a:pathLst>
                <a:path w="20685" h="20168" fill="norm" stroke="1"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49" name="Shape 849"/>
            <p:cNvSpPr/>
            <p:nvPr/>
          </p:nvSpPr>
          <p:spPr>
            <a:xfrm>
              <a:off x="4875599" y="2083443"/>
              <a:ext cx="53406" cy="49672"/>
            </a:xfrm>
            <a:custGeom>
              <a:avLst/>
              <a:gdLst/>
              <a:ahLst/>
              <a:cxnLst>
                <a:cxn ang="0">
                  <a:pos x="wd2" y="hd2"/>
                </a:cxn>
                <a:cxn ang="5400000">
                  <a:pos x="wd2" y="hd2"/>
                </a:cxn>
                <a:cxn ang="10800000">
                  <a:pos x="wd2" y="hd2"/>
                </a:cxn>
                <a:cxn ang="16200000">
                  <a:pos x="wd2" y="hd2"/>
                </a:cxn>
              </a:cxnLst>
              <a:rect l="0" t="0" r="r" b="b"/>
              <a:pathLst>
                <a:path w="14399" h="17851" fill="norm" stroke="1" extrusionOk="0">
                  <a:moveTo>
                    <a:pt x="12956" y="17280"/>
                  </a:moveTo>
                  <a:cubicBezTo>
                    <a:pt x="6784" y="21600"/>
                    <a:pt x="-2473" y="0"/>
                    <a:pt x="613" y="0"/>
                  </a:cubicBezTo>
                  <a:cubicBezTo>
                    <a:pt x="3698" y="4320"/>
                    <a:pt x="19127" y="12960"/>
                    <a:pt x="12956"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0" name="Shape 850"/>
            <p:cNvSpPr/>
            <p:nvPr/>
          </p:nvSpPr>
          <p:spPr>
            <a:xfrm>
              <a:off x="4842391" y="2105066"/>
              <a:ext cx="35265" cy="40901"/>
            </a:xfrm>
            <a:custGeom>
              <a:avLst/>
              <a:gdLst/>
              <a:ahLst/>
              <a:cxnLst>
                <a:cxn ang="0">
                  <a:pos x="wd2" y="hd2"/>
                </a:cxn>
                <a:cxn ang="5400000">
                  <a:pos x="wd2" y="hd2"/>
                </a:cxn>
                <a:cxn ang="10800000">
                  <a:pos x="wd2" y="hd2"/>
                </a:cxn>
                <a:cxn ang="16200000">
                  <a:pos x="wd2" y="hd2"/>
                </a:cxn>
              </a:cxnLst>
              <a:rect l="0" t="0" r="r" b="b"/>
              <a:pathLst>
                <a:path w="17287" h="14699" fill="norm" stroke="1" extrusionOk="0">
                  <a:moveTo>
                    <a:pt x="16200" y="13829"/>
                  </a:moveTo>
                  <a:cubicBezTo>
                    <a:pt x="5400" y="18149"/>
                    <a:pt x="0" y="5189"/>
                    <a:pt x="0" y="869"/>
                  </a:cubicBezTo>
                  <a:cubicBezTo>
                    <a:pt x="5400" y="-3451"/>
                    <a:pt x="21600" y="9509"/>
                    <a:pt x="162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1" name="Shape 851"/>
            <p:cNvSpPr/>
            <p:nvPr/>
          </p:nvSpPr>
          <p:spPr>
            <a:xfrm>
              <a:off x="4740915" y="1879751"/>
              <a:ext cx="29375" cy="56423"/>
            </a:xfrm>
            <a:custGeom>
              <a:avLst/>
              <a:gdLst/>
              <a:ahLst/>
              <a:cxnLst>
                <a:cxn ang="0">
                  <a:pos x="wd2" y="hd2"/>
                </a:cxn>
                <a:cxn ang="5400000">
                  <a:pos x="wd2" y="hd2"/>
                </a:cxn>
                <a:cxn ang="10800000">
                  <a:pos x="wd2" y="hd2"/>
                </a:cxn>
                <a:cxn ang="16200000">
                  <a:pos x="wd2" y="hd2"/>
                </a:cxn>
              </a:cxnLst>
              <a:rect l="0" t="0" r="r" b="b"/>
              <a:pathLst>
                <a:path w="17600" h="16899" fill="norm" stroke="1"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2" name="Shape 852"/>
            <p:cNvSpPr/>
            <p:nvPr/>
          </p:nvSpPr>
          <p:spPr>
            <a:xfrm>
              <a:off x="4557994" y="1273965"/>
              <a:ext cx="1681820" cy="1217427"/>
            </a:xfrm>
            <a:custGeom>
              <a:avLst/>
              <a:gdLst/>
              <a:ahLst/>
              <a:cxnLst>
                <a:cxn ang="0">
                  <a:pos x="wd2" y="hd2"/>
                </a:cxn>
                <a:cxn ang="5400000">
                  <a:pos x="wd2" y="hd2"/>
                </a:cxn>
                <a:cxn ang="10800000">
                  <a:pos x="wd2" y="hd2"/>
                </a:cxn>
                <a:cxn ang="16200000">
                  <a:pos x="wd2" y="hd2"/>
                </a:cxn>
              </a:cxnLst>
              <a:rect l="0" t="0" r="r" b="b"/>
              <a:pathLst>
                <a:path w="21491" h="21240" fill="norm" stroke="1"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3" name="Shape 853"/>
            <p:cNvSpPr/>
            <p:nvPr/>
          </p:nvSpPr>
          <p:spPr>
            <a:xfrm>
              <a:off x="5661946" y="2411994"/>
              <a:ext cx="52042" cy="15387"/>
            </a:xfrm>
            <a:custGeom>
              <a:avLst/>
              <a:gdLst/>
              <a:ahLst/>
              <a:cxnLst>
                <a:cxn ang="0">
                  <a:pos x="wd2" y="hd2"/>
                </a:cxn>
                <a:cxn ang="5400000">
                  <a:pos x="wd2" y="hd2"/>
                </a:cxn>
                <a:cxn ang="10800000">
                  <a:pos x="wd2" y="hd2"/>
                </a:cxn>
                <a:cxn ang="16200000">
                  <a:pos x="wd2" y="hd2"/>
                </a:cxn>
              </a:cxnLst>
              <a:rect l="0" t="0" r="r" b="b"/>
              <a:pathLst>
                <a:path w="15591" h="13824" fill="norm" stroke="1" extrusionOk="0">
                  <a:moveTo>
                    <a:pt x="14876" y="10800"/>
                  </a:moveTo>
                  <a:cubicBezTo>
                    <a:pt x="14876" y="21600"/>
                    <a:pt x="-3124" y="0"/>
                    <a:pt x="476" y="0"/>
                  </a:cubicBezTo>
                  <a:cubicBezTo>
                    <a:pt x="7676" y="0"/>
                    <a:pt x="18476" y="0"/>
                    <a:pt x="14876"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4" name="Shape 854"/>
            <p:cNvSpPr/>
            <p:nvPr/>
          </p:nvSpPr>
          <p:spPr>
            <a:xfrm>
              <a:off x="5452975" y="1895138"/>
              <a:ext cx="75708" cy="24041"/>
            </a:xfrm>
            <a:custGeom>
              <a:avLst/>
              <a:gdLst/>
              <a:ahLst/>
              <a:cxnLst>
                <a:cxn ang="0">
                  <a:pos x="wd2" y="hd2"/>
                </a:cxn>
                <a:cxn ang="5400000">
                  <a:pos x="wd2" y="hd2"/>
                </a:cxn>
                <a:cxn ang="10800000">
                  <a:pos x="wd2" y="hd2"/>
                </a:cxn>
                <a:cxn ang="16200000">
                  <a:pos x="wd2" y="hd2"/>
                </a:cxn>
              </a:cxnLst>
              <a:rect l="0" t="0" r="r" b="b"/>
              <a:pathLst>
                <a:path w="17011" h="21600" fill="norm" stroke="1"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5" name="Shape 855"/>
            <p:cNvSpPr/>
            <p:nvPr/>
          </p:nvSpPr>
          <p:spPr>
            <a:xfrm>
              <a:off x="5306111" y="1871097"/>
              <a:ext cx="122485" cy="107740"/>
            </a:xfrm>
            <a:custGeom>
              <a:avLst/>
              <a:gdLst/>
              <a:ahLst/>
              <a:cxnLst>
                <a:cxn ang="0">
                  <a:pos x="wd2" y="hd2"/>
                </a:cxn>
                <a:cxn ang="5400000">
                  <a:pos x="wd2" y="hd2"/>
                </a:cxn>
                <a:cxn ang="10800000">
                  <a:pos x="wd2" y="hd2"/>
                </a:cxn>
                <a:cxn ang="16200000">
                  <a:pos x="wd2" y="hd2"/>
                </a:cxn>
              </a:cxnLst>
              <a:rect l="0" t="0" r="r" b="b"/>
              <a:pathLst>
                <a:path w="18871" h="20029" fill="norm" stroke="1"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6" name="Shape 856"/>
            <p:cNvSpPr/>
            <p:nvPr/>
          </p:nvSpPr>
          <p:spPr>
            <a:xfrm>
              <a:off x="5180472" y="1766924"/>
              <a:ext cx="53840" cy="44075"/>
            </a:xfrm>
            <a:custGeom>
              <a:avLst/>
              <a:gdLst/>
              <a:ahLst/>
              <a:cxnLst>
                <a:cxn ang="0">
                  <a:pos x="wd2" y="hd2"/>
                </a:cxn>
                <a:cxn ang="5400000">
                  <a:pos x="wd2" y="hd2"/>
                </a:cxn>
                <a:cxn ang="10800000">
                  <a:pos x="wd2" y="hd2"/>
                </a:cxn>
                <a:cxn ang="16200000">
                  <a:pos x="wd2" y="hd2"/>
                </a:cxn>
              </a:cxnLst>
              <a:rect l="0" t="0" r="r" b="b"/>
              <a:pathLst>
                <a:path w="14516" h="21600" fill="norm" stroke="1" extrusionOk="0">
                  <a:moveTo>
                    <a:pt x="491" y="21600"/>
                  </a:moveTo>
                  <a:cubicBezTo>
                    <a:pt x="-2595" y="21600"/>
                    <a:pt x="9748" y="0"/>
                    <a:pt x="12834" y="0"/>
                  </a:cubicBezTo>
                  <a:cubicBezTo>
                    <a:pt x="19005" y="5400"/>
                    <a:pt x="6662" y="21600"/>
                    <a:pt x="49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7" name="Shape 857"/>
            <p:cNvSpPr/>
            <p:nvPr/>
          </p:nvSpPr>
          <p:spPr>
            <a:xfrm>
              <a:off x="5300366" y="1764469"/>
              <a:ext cx="34973" cy="26493"/>
            </a:xfrm>
            <a:custGeom>
              <a:avLst/>
              <a:gdLst/>
              <a:ahLst/>
              <a:cxnLst>
                <a:cxn ang="0">
                  <a:pos x="wd2" y="hd2"/>
                </a:cxn>
                <a:cxn ang="5400000">
                  <a:pos x="wd2" y="hd2"/>
                </a:cxn>
                <a:cxn ang="10800000">
                  <a:pos x="wd2" y="hd2"/>
                </a:cxn>
                <a:cxn ang="16200000">
                  <a:pos x="wd2" y="hd2"/>
                </a:cxn>
              </a:cxnLst>
              <a:rect l="0" t="0" r="r" b="b"/>
              <a:pathLst>
                <a:path w="10478" h="15869" fill="norm" stroke="1" extrusionOk="0">
                  <a:moveTo>
                    <a:pt x="3200" y="15869"/>
                  </a:moveTo>
                  <a:cubicBezTo>
                    <a:pt x="3200" y="15869"/>
                    <a:pt x="-4000" y="1469"/>
                    <a:pt x="3200" y="1469"/>
                  </a:cubicBezTo>
                  <a:cubicBezTo>
                    <a:pt x="6800" y="-5731"/>
                    <a:pt x="17600" y="15869"/>
                    <a:pt x="3200" y="158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8" name="Shape 858"/>
            <p:cNvSpPr/>
            <p:nvPr/>
          </p:nvSpPr>
          <p:spPr>
            <a:xfrm>
              <a:off x="5218917" y="1730865"/>
              <a:ext cx="47091" cy="17001"/>
            </a:xfrm>
            <a:custGeom>
              <a:avLst/>
              <a:gdLst/>
              <a:ahLst/>
              <a:cxnLst>
                <a:cxn ang="0">
                  <a:pos x="wd2" y="hd2"/>
                </a:cxn>
                <a:cxn ang="5400000">
                  <a:pos x="wd2" y="hd2"/>
                </a:cxn>
                <a:cxn ang="10800000">
                  <a:pos x="wd2" y="hd2"/>
                </a:cxn>
                <a:cxn ang="16200000">
                  <a:pos x="wd2" y="hd2"/>
                </a:cxn>
              </a:cxnLst>
              <a:rect l="0" t="0" r="r" b="b"/>
              <a:pathLst>
                <a:path w="18138" h="15274" fill="norm" stroke="1" extrusionOk="0">
                  <a:moveTo>
                    <a:pt x="0" y="10800"/>
                  </a:moveTo>
                  <a:cubicBezTo>
                    <a:pt x="8640" y="21600"/>
                    <a:pt x="21600" y="10800"/>
                    <a:pt x="17280" y="0"/>
                  </a:cubicBezTo>
                  <a:cubicBezTo>
                    <a:pt x="8640" y="0"/>
                    <a:pt x="0" y="10800"/>
                    <a:pt x="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59" name="Shape 859"/>
            <p:cNvSpPr/>
            <p:nvPr/>
          </p:nvSpPr>
          <p:spPr>
            <a:xfrm>
              <a:off x="5088291" y="1290775"/>
              <a:ext cx="285490" cy="113459"/>
            </a:xfrm>
            <a:custGeom>
              <a:avLst/>
              <a:gdLst/>
              <a:ahLst/>
              <a:cxnLst>
                <a:cxn ang="0">
                  <a:pos x="wd2" y="hd2"/>
                </a:cxn>
                <a:cxn ang="5400000">
                  <a:pos x="wd2" y="hd2"/>
                </a:cxn>
                <a:cxn ang="10800000">
                  <a:pos x="wd2" y="hd2"/>
                </a:cxn>
                <a:cxn ang="16200000">
                  <a:pos x="wd2" y="hd2"/>
                </a:cxn>
              </a:cxnLst>
              <a:rect l="0" t="0" r="r" b="b"/>
              <a:pathLst>
                <a:path w="19993" h="18535" fill="norm" stroke="1"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0" name="Shape 860"/>
            <p:cNvSpPr/>
            <p:nvPr/>
          </p:nvSpPr>
          <p:spPr>
            <a:xfrm>
              <a:off x="2313531" y="3413650"/>
              <a:ext cx="309701" cy="198776"/>
            </a:xfrm>
            <a:custGeom>
              <a:avLst/>
              <a:gdLst/>
              <a:ahLst/>
              <a:cxnLst>
                <a:cxn ang="0">
                  <a:pos x="wd2" y="hd2"/>
                </a:cxn>
                <a:cxn ang="5400000">
                  <a:pos x="wd2" y="hd2"/>
                </a:cxn>
                <a:cxn ang="10800000">
                  <a:pos x="wd2" y="hd2"/>
                </a:cxn>
                <a:cxn ang="16200000">
                  <a:pos x="wd2" y="hd2"/>
                </a:cxn>
              </a:cxnLst>
              <a:rect l="0" t="0" r="r" b="b"/>
              <a:pathLst>
                <a:path w="19648" h="19136" fill="norm" stroke="1"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1" name="Shape 861"/>
            <p:cNvSpPr/>
            <p:nvPr/>
          </p:nvSpPr>
          <p:spPr>
            <a:xfrm>
              <a:off x="2042995" y="3153218"/>
              <a:ext cx="125983" cy="164273"/>
            </a:xfrm>
            <a:custGeom>
              <a:avLst/>
              <a:gdLst/>
              <a:ahLst/>
              <a:cxnLst>
                <a:cxn ang="0">
                  <a:pos x="wd2" y="hd2"/>
                </a:cxn>
                <a:cxn ang="5400000">
                  <a:pos x="wd2" y="hd2"/>
                </a:cxn>
                <a:cxn ang="10800000">
                  <a:pos x="wd2" y="hd2"/>
                </a:cxn>
                <a:cxn ang="16200000">
                  <a:pos x="wd2" y="hd2"/>
                </a:cxn>
              </a:cxnLst>
              <a:rect l="0" t="0" r="r" b="b"/>
              <a:pathLst>
                <a:path w="17878" h="21600" fill="norm" stroke="1"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2" name="Shape 862"/>
            <p:cNvSpPr/>
            <p:nvPr/>
          </p:nvSpPr>
          <p:spPr>
            <a:xfrm>
              <a:off x="2060246" y="2974473"/>
              <a:ext cx="27279" cy="29964"/>
            </a:xfrm>
            <a:custGeom>
              <a:avLst/>
              <a:gdLst/>
              <a:ahLst/>
              <a:cxnLst>
                <a:cxn ang="0">
                  <a:pos x="wd2" y="hd2"/>
                </a:cxn>
                <a:cxn ang="5400000">
                  <a:pos x="wd2" y="hd2"/>
                </a:cxn>
                <a:cxn ang="10800000">
                  <a:pos x="wd2" y="hd2"/>
                </a:cxn>
                <a:cxn ang="16200000">
                  <a:pos x="wd2" y="hd2"/>
                </a:cxn>
              </a:cxnLst>
              <a:rect l="0" t="0" r="r" b="b"/>
              <a:pathLst>
                <a:path w="12258" h="13461" fill="norm" stroke="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3" name="Shape 863"/>
            <p:cNvSpPr/>
            <p:nvPr/>
          </p:nvSpPr>
          <p:spPr>
            <a:xfrm>
              <a:off x="1986408" y="2916989"/>
              <a:ext cx="63552" cy="59939"/>
            </a:xfrm>
            <a:custGeom>
              <a:avLst/>
              <a:gdLst/>
              <a:ahLst/>
              <a:cxnLst>
                <a:cxn ang="0">
                  <a:pos x="wd2" y="hd2"/>
                </a:cxn>
                <a:cxn ang="5400000">
                  <a:pos x="wd2" y="hd2"/>
                </a:cxn>
                <a:cxn ang="10800000">
                  <a:pos x="wd2" y="hd2"/>
                </a:cxn>
                <a:cxn ang="16200000">
                  <a:pos x="wd2" y="hd2"/>
                </a:cxn>
              </a:cxnLst>
              <a:rect l="0" t="0" r="r" b="b"/>
              <a:pathLst>
                <a:path w="19039" h="19008" fill="norm" stroke="1"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4" name="Shape 864"/>
            <p:cNvSpPr/>
            <p:nvPr/>
          </p:nvSpPr>
          <p:spPr>
            <a:xfrm>
              <a:off x="1966604" y="2928847"/>
              <a:ext cx="23563" cy="62552"/>
            </a:xfrm>
            <a:custGeom>
              <a:avLst/>
              <a:gdLst/>
              <a:ahLst/>
              <a:cxnLst>
                <a:cxn ang="0">
                  <a:pos x="wd2" y="hd2"/>
                </a:cxn>
                <a:cxn ang="5400000">
                  <a:pos x="wd2" y="hd2"/>
                </a:cxn>
                <a:cxn ang="10800000">
                  <a:pos x="wd2" y="hd2"/>
                </a:cxn>
                <a:cxn ang="16200000">
                  <a:pos x="wd2" y="hd2"/>
                </a:cxn>
              </a:cxnLst>
              <a:rect l="0" t="0" r="r" b="b"/>
              <a:pathLst>
                <a:path w="11550" h="18735" fill="norm" stroke="1"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5" name="Shape 865"/>
            <p:cNvSpPr/>
            <p:nvPr/>
          </p:nvSpPr>
          <p:spPr>
            <a:xfrm>
              <a:off x="1892317" y="2884526"/>
              <a:ext cx="50030" cy="96127"/>
            </a:xfrm>
            <a:custGeom>
              <a:avLst/>
              <a:gdLst/>
              <a:ahLst/>
              <a:cxnLst>
                <a:cxn ang="0">
                  <a:pos x="wd2" y="hd2"/>
                </a:cxn>
                <a:cxn ang="5400000">
                  <a:pos x="wd2" y="hd2"/>
                </a:cxn>
                <a:cxn ang="10800000">
                  <a:pos x="wd2" y="hd2"/>
                </a:cxn>
                <a:cxn ang="16200000">
                  <a:pos x="wd2" y="hd2"/>
                </a:cxn>
              </a:cxnLst>
              <a:rect l="0" t="0" r="r" b="b"/>
              <a:pathLst>
                <a:path w="17986" h="16195" fill="norm" stroke="1"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6" name="Shape 866"/>
            <p:cNvSpPr/>
            <p:nvPr/>
          </p:nvSpPr>
          <p:spPr>
            <a:xfrm>
              <a:off x="1834195" y="2819693"/>
              <a:ext cx="84119" cy="68445"/>
            </a:xfrm>
            <a:custGeom>
              <a:avLst/>
              <a:gdLst/>
              <a:ahLst/>
              <a:cxnLst>
                <a:cxn ang="0">
                  <a:pos x="wd2" y="hd2"/>
                </a:cxn>
                <a:cxn ang="5400000">
                  <a:pos x="wd2" y="hd2"/>
                </a:cxn>
                <a:cxn ang="10800000">
                  <a:pos x="wd2" y="hd2"/>
                </a:cxn>
                <a:cxn ang="16200000">
                  <a:pos x="wd2" y="hd2"/>
                </a:cxn>
              </a:cxnLst>
              <a:rect l="0" t="0" r="r" b="b"/>
              <a:pathLst>
                <a:path w="21600" h="17571" fill="norm" stroke="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7" name="Shape 867"/>
            <p:cNvSpPr/>
            <p:nvPr/>
          </p:nvSpPr>
          <p:spPr>
            <a:xfrm>
              <a:off x="1936922" y="2822253"/>
              <a:ext cx="51896" cy="90029"/>
            </a:xfrm>
            <a:custGeom>
              <a:avLst/>
              <a:gdLst/>
              <a:ahLst/>
              <a:cxnLst>
                <a:cxn ang="0">
                  <a:pos x="wd2" y="hd2"/>
                </a:cxn>
                <a:cxn ang="5400000">
                  <a:pos x="wd2" y="hd2"/>
                </a:cxn>
                <a:cxn ang="10800000">
                  <a:pos x="wd2" y="hd2"/>
                </a:cxn>
                <a:cxn ang="16200000">
                  <a:pos x="wd2" y="hd2"/>
                </a:cxn>
              </a:cxnLst>
              <a:rect l="0" t="0" r="r" b="b"/>
              <a:pathLst>
                <a:path w="13992" h="17976" fill="norm" stroke="1"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8" name="Shape 868"/>
            <p:cNvSpPr/>
            <p:nvPr/>
          </p:nvSpPr>
          <p:spPr>
            <a:xfrm>
              <a:off x="1894278" y="2836693"/>
              <a:ext cx="36051" cy="12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69" name="Shape 869"/>
            <p:cNvSpPr/>
            <p:nvPr/>
          </p:nvSpPr>
          <p:spPr>
            <a:xfrm>
              <a:off x="767709" y="2855074"/>
              <a:ext cx="144471" cy="65447"/>
            </a:xfrm>
            <a:custGeom>
              <a:avLst/>
              <a:gdLst/>
              <a:ahLst/>
              <a:cxnLst>
                <a:cxn ang="0">
                  <a:pos x="wd2" y="hd2"/>
                </a:cxn>
                <a:cxn ang="5400000">
                  <a:pos x="wd2" y="hd2"/>
                </a:cxn>
                <a:cxn ang="10800000">
                  <a:pos x="wd2" y="hd2"/>
                </a:cxn>
                <a:cxn ang="16200000">
                  <a:pos x="wd2" y="hd2"/>
                </a:cxn>
              </a:cxnLst>
              <a:rect l="0" t="0" r="r" b="b"/>
              <a:pathLst>
                <a:path w="19976" h="17641" fill="norm" stroke="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0" name="Shape 870"/>
            <p:cNvSpPr/>
            <p:nvPr/>
          </p:nvSpPr>
          <p:spPr>
            <a:xfrm>
              <a:off x="841884" y="2793902"/>
              <a:ext cx="79038" cy="58281"/>
            </a:xfrm>
            <a:custGeom>
              <a:avLst/>
              <a:gdLst/>
              <a:ahLst/>
              <a:cxnLst>
                <a:cxn ang="0">
                  <a:pos x="wd2" y="hd2"/>
                </a:cxn>
                <a:cxn ang="5400000">
                  <a:pos x="wd2" y="hd2"/>
                </a:cxn>
                <a:cxn ang="10800000">
                  <a:pos x="wd2" y="hd2"/>
                </a:cxn>
                <a:cxn ang="16200000">
                  <a:pos x="wd2" y="hd2"/>
                </a:cxn>
              </a:cxnLst>
              <a:rect l="0" t="0" r="r" b="b"/>
              <a:pathLst>
                <a:path w="17759" h="14962" fill="norm" stroke="1"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1" name="Shape 871"/>
            <p:cNvSpPr/>
            <p:nvPr/>
          </p:nvSpPr>
          <p:spPr>
            <a:xfrm>
              <a:off x="169146" y="3097122"/>
              <a:ext cx="94608" cy="44075"/>
            </a:xfrm>
            <a:custGeom>
              <a:avLst/>
              <a:gdLst/>
              <a:ahLst/>
              <a:cxnLst>
                <a:cxn ang="0">
                  <a:pos x="wd2" y="hd2"/>
                </a:cxn>
                <a:cxn ang="5400000">
                  <a:pos x="wd2" y="hd2"/>
                </a:cxn>
                <a:cxn ang="10800000">
                  <a:pos x="wd2" y="hd2"/>
                </a:cxn>
                <a:cxn ang="16200000">
                  <a:pos x="wd2" y="hd2"/>
                </a:cxn>
              </a:cxnLst>
              <a:rect l="0" t="0" r="r" b="b"/>
              <a:pathLst>
                <a:path w="17592" h="21600" fill="norm" stroke="1"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2" name="Shape 872"/>
            <p:cNvSpPr/>
            <p:nvPr/>
          </p:nvSpPr>
          <p:spPr>
            <a:xfrm>
              <a:off x="15659" y="3175398"/>
              <a:ext cx="68095" cy="49941"/>
            </a:xfrm>
            <a:custGeom>
              <a:avLst/>
              <a:gdLst/>
              <a:ahLst/>
              <a:cxnLst>
                <a:cxn ang="0">
                  <a:pos x="wd2" y="hd2"/>
                </a:cxn>
                <a:cxn ang="5400000">
                  <a:pos x="wd2" y="hd2"/>
                </a:cxn>
                <a:cxn ang="10800000">
                  <a:pos x="wd2" y="hd2"/>
                </a:cxn>
                <a:cxn ang="16200000">
                  <a:pos x="wd2" y="hd2"/>
                </a:cxn>
              </a:cxnLst>
              <a:rect l="0" t="0" r="r" b="b"/>
              <a:pathLst>
                <a:path w="21600" h="17948" fill="norm" stroke="1"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3" name="Shape 873"/>
            <p:cNvSpPr/>
            <p:nvPr/>
          </p:nvSpPr>
          <p:spPr>
            <a:xfrm>
              <a:off x="4009229" y="1716994"/>
              <a:ext cx="232707" cy="135219"/>
            </a:xfrm>
            <a:custGeom>
              <a:avLst/>
              <a:gdLst/>
              <a:ahLst/>
              <a:cxnLst>
                <a:cxn ang="0">
                  <a:pos x="wd2" y="hd2"/>
                </a:cxn>
                <a:cxn ang="5400000">
                  <a:pos x="wd2" y="hd2"/>
                </a:cxn>
                <a:cxn ang="10800000">
                  <a:pos x="wd2" y="hd2"/>
                </a:cxn>
                <a:cxn ang="16200000">
                  <a:pos x="wd2" y="hd2"/>
                </a:cxn>
              </a:cxnLst>
              <a:rect l="0" t="0" r="r" b="b"/>
              <a:pathLst>
                <a:path w="20571" h="19184" fill="norm" stroke="1"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4" name="Shape 874"/>
            <p:cNvSpPr/>
            <p:nvPr/>
          </p:nvSpPr>
          <p:spPr>
            <a:xfrm>
              <a:off x="3942418" y="1788193"/>
              <a:ext cx="34039" cy="34825"/>
            </a:xfrm>
            <a:custGeom>
              <a:avLst/>
              <a:gdLst/>
              <a:ahLst/>
              <a:cxnLst>
                <a:cxn ang="0">
                  <a:pos x="wd2" y="hd2"/>
                </a:cxn>
                <a:cxn ang="5400000">
                  <a:pos x="wd2" y="hd2"/>
                </a:cxn>
                <a:cxn ang="10800000">
                  <a:pos x="wd2" y="hd2"/>
                </a:cxn>
                <a:cxn ang="16200000">
                  <a:pos x="wd2" y="hd2"/>
                </a:cxn>
              </a:cxnLst>
              <a:rect l="0" t="0" r="r" b="b"/>
              <a:pathLst>
                <a:path w="12237" h="17067" fill="norm" stroke="1"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5" name="Shape 875"/>
            <p:cNvSpPr/>
            <p:nvPr/>
          </p:nvSpPr>
          <p:spPr>
            <a:xfrm>
              <a:off x="3856016" y="1823013"/>
              <a:ext cx="18027" cy="24042"/>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100" y="21600"/>
                  </a:moveTo>
                  <a:cubicBezTo>
                    <a:pt x="-2700" y="21600"/>
                    <a:pt x="-2700" y="10800"/>
                    <a:pt x="8100" y="0"/>
                  </a:cubicBezTo>
                  <a:cubicBezTo>
                    <a:pt x="18900" y="0"/>
                    <a:pt x="18900" y="21600"/>
                    <a:pt x="81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6" name="Shape 876"/>
            <p:cNvSpPr/>
            <p:nvPr/>
          </p:nvSpPr>
          <p:spPr>
            <a:xfrm>
              <a:off x="2854209" y="1338560"/>
              <a:ext cx="1070904" cy="507458"/>
            </a:xfrm>
            <a:custGeom>
              <a:avLst/>
              <a:gdLst/>
              <a:ahLst/>
              <a:cxnLst>
                <a:cxn ang="0">
                  <a:pos x="wd2" y="hd2"/>
                </a:cxn>
                <a:cxn ang="5400000">
                  <a:pos x="wd2" y="hd2"/>
                </a:cxn>
                <a:cxn ang="10800000">
                  <a:pos x="wd2" y="hd2"/>
                </a:cxn>
                <a:cxn ang="16200000">
                  <a:pos x="wd2" y="hd2"/>
                </a:cxn>
              </a:cxnLst>
              <a:rect l="0" t="0" r="r" b="b"/>
              <a:pathLst>
                <a:path w="21388" h="20725" fill="norm" stroke="1"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7" name="Shape 877"/>
            <p:cNvSpPr/>
            <p:nvPr/>
          </p:nvSpPr>
          <p:spPr>
            <a:xfrm>
              <a:off x="3560606" y="1282120"/>
              <a:ext cx="150488" cy="98074"/>
            </a:xfrm>
            <a:custGeom>
              <a:avLst/>
              <a:gdLst/>
              <a:ahLst/>
              <a:cxnLst>
                <a:cxn ang="0">
                  <a:pos x="wd2" y="hd2"/>
                </a:cxn>
                <a:cxn ang="5400000">
                  <a:pos x="wd2" y="hd2"/>
                </a:cxn>
                <a:cxn ang="10800000">
                  <a:pos x="wd2" y="hd2"/>
                </a:cxn>
                <a:cxn ang="16200000">
                  <a:pos x="wd2" y="hd2"/>
                </a:cxn>
              </a:cxnLst>
              <a:rect l="0" t="0" r="r" b="b"/>
              <a:pathLst>
                <a:path w="19792" h="19582" fill="norm" stroke="1"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8" name="Shape 878"/>
            <p:cNvSpPr/>
            <p:nvPr/>
          </p:nvSpPr>
          <p:spPr>
            <a:xfrm>
              <a:off x="3820969" y="1242595"/>
              <a:ext cx="365700" cy="320621"/>
            </a:xfrm>
            <a:custGeom>
              <a:avLst/>
              <a:gdLst/>
              <a:ahLst/>
              <a:cxnLst>
                <a:cxn ang="0">
                  <a:pos x="wd2" y="hd2"/>
                </a:cxn>
                <a:cxn ang="5400000">
                  <a:pos x="wd2" y="hd2"/>
                </a:cxn>
                <a:cxn ang="10800000">
                  <a:pos x="wd2" y="hd2"/>
                </a:cxn>
                <a:cxn ang="16200000">
                  <a:pos x="wd2" y="hd2"/>
                </a:cxn>
              </a:cxnLst>
              <a:rect l="0" t="0" r="r" b="b"/>
              <a:pathLst>
                <a:path w="21205" h="20099" fill="norm" stroke="1"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79" name="Shape 879"/>
            <p:cNvSpPr/>
            <p:nvPr/>
          </p:nvSpPr>
          <p:spPr>
            <a:xfrm>
              <a:off x="4224037" y="1240974"/>
              <a:ext cx="301637" cy="253497"/>
            </a:xfrm>
            <a:custGeom>
              <a:avLst/>
              <a:gdLst/>
              <a:ahLst/>
              <a:cxnLst>
                <a:cxn ang="0">
                  <a:pos x="wd2" y="hd2"/>
                </a:cxn>
                <a:cxn ang="5400000">
                  <a:pos x="wd2" y="hd2"/>
                </a:cxn>
                <a:cxn ang="10800000">
                  <a:pos x="wd2" y="hd2"/>
                </a:cxn>
                <a:cxn ang="16200000">
                  <a:pos x="wd2" y="hd2"/>
                </a:cxn>
              </a:cxnLst>
              <a:rect l="0" t="0" r="r" b="b"/>
              <a:pathLst>
                <a:path w="19836" h="21025" fill="norm" stroke="1"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0" name="Shape 880"/>
            <p:cNvSpPr/>
            <p:nvPr/>
          </p:nvSpPr>
          <p:spPr>
            <a:xfrm>
              <a:off x="2459068" y="1201988"/>
              <a:ext cx="617698" cy="380076"/>
            </a:xfrm>
            <a:custGeom>
              <a:avLst/>
              <a:gdLst/>
              <a:ahLst/>
              <a:cxnLst>
                <a:cxn ang="0">
                  <a:pos x="wd2" y="hd2"/>
                </a:cxn>
                <a:cxn ang="5400000">
                  <a:pos x="wd2" y="hd2"/>
                </a:cxn>
                <a:cxn ang="10800000">
                  <a:pos x="wd2" y="hd2"/>
                </a:cxn>
                <a:cxn ang="16200000">
                  <a:pos x="wd2" y="hd2"/>
                </a:cxn>
              </a:cxnLst>
              <a:rect l="0" t="0" r="r" b="b"/>
              <a:pathLst>
                <a:path w="21082" h="21124" fill="norm" stroke="1"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1" name="Shape 881"/>
            <p:cNvSpPr/>
            <p:nvPr/>
          </p:nvSpPr>
          <p:spPr>
            <a:xfrm>
              <a:off x="3698348" y="1093808"/>
              <a:ext cx="60271" cy="48081"/>
            </a:xfrm>
            <a:custGeom>
              <a:avLst/>
              <a:gdLst/>
              <a:ahLst/>
              <a:cxnLst>
                <a:cxn ang="0">
                  <a:pos x="wd2" y="hd2"/>
                </a:cxn>
                <a:cxn ang="5400000">
                  <a:pos x="wd2" y="hd2"/>
                </a:cxn>
                <a:cxn ang="10800000">
                  <a:pos x="wd2" y="hd2"/>
                </a:cxn>
                <a:cxn ang="16200000">
                  <a:pos x="wd2" y="hd2"/>
                </a:cxn>
              </a:cxnLst>
              <a:rect l="0" t="0" r="r" b="b"/>
              <a:pathLst>
                <a:path w="15476" h="21600" fill="norm" stroke="1"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2" name="Shape 882"/>
            <p:cNvSpPr/>
            <p:nvPr/>
          </p:nvSpPr>
          <p:spPr>
            <a:xfrm>
              <a:off x="2963772" y="904068"/>
              <a:ext cx="696435" cy="309942"/>
            </a:xfrm>
            <a:custGeom>
              <a:avLst/>
              <a:gdLst/>
              <a:ahLst/>
              <a:cxnLst>
                <a:cxn ang="0">
                  <a:pos x="wd2" y="hd2"/>
                </a:cxn>
                <a:cxn ang="5400000">
                  <a:pos x="wd2" y="hd2"/>
                </a:cxn>
                <a:cxn ang="10800000">
                  <a:pos x="wd2" y="hd2"/>
                </a:cxn>
                <a:cxn ang="16200000">
                  <a:pos x="wd2" y="hd2"/>
                </a:cxn>
              </a:cxnLst>
              <a:rect l="0" t="0" r="r" b="b"/>
              <a:pathLst>
                <a:path w="21338" h="20131" fill="norm" stroke="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3" name="Shape 883"/>
            <p:cNvSpPr/>
            <p:nvPr/>
          </p:nvSpPr>
          <p:spPr>
            <a:xfrm>
              <a:off x="2843602" y="1020038"/>
              <a:ext cx="110680" cy="64097"/>
            </a:xfrm>
            <a:custGeom>
              <a:avLst/>
              <a:gdLst/>
              <a:ahLst/>
              <a:cxnLst>
                <a:cxn ang="0">
                  <a:pos x="wd2" y="hd2"/>
                </a:cxn>
                <a:cxn ang="5400000">
                  <a:pos x="wd2" y="hd2"/>
                </a:cxn>
                <a:cxn ang="10800000">
                  <a:pos x="wd2" y="hd2"/>
                </a:cxn>
                <a:cxn ang="16200000">
                  <a:pos x="wd2" y="hd2"/>
                </a:cxn>
              </a:cxnLst>
              <a:rect l="0" t="0" r="r" b="b"/>
              <a:pathLst>
                <a:path w="19894" h="17277" fill="norm" stroke="1"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4" name="Shape 884"/>
            <p:cNvSpPr/>
            <p:nvPr/>
          </p:nvSpPr>
          <p:spPr>
            <a:xfrm>
              <a:off x="2635314" y="837388"/>
              <a:ext cx="423299" cy="200334"/>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5" name="Shape 885"/>
            <p:cNvSpPr/>
            <p:nvPr/>
          </p:nvSpPr>
          <p:spPr>
            <a:xfrm>
              <a:off x="3126093" y="917514"/>
              <a:ext cx="54567" cy="24042"/>
            </a:xfrm>
            <a:custGeom>
              <a:avLst/>
              <a:gdLst/>
              <a:ahLst/>
              <a:cxnLst>
                <a:cxn ang="0">
                  <a:pos x="wd2" y="hd2"/>
                </a:cxn>
                <a:cxn ang="5400000">
                  <a:pos x="wd2" y="hd2"/>
                </a:cxn>
                <a:cxn ang="10800000">
                  <a:pos x="wd2" y="hd2"/>
                </a:cxn>
                <a:cxn ang="16200000">
                  <a:pos x="wd2" y="hd2"/>
                </a:cxn>
              </a:cxnLst>
              <a:rect l="0" t="0" r="r" b="b"/>
              <a:pathLst>
                <a:path w="12793" h="21600" fill="norm" stroke="1" extrusionOk="0">
                  <a:moveTo>
                    <a:pt x="11013" y="21600"/>
                  </a:moveTo>
                  <a:cubicBezTo>
                    <a:pt x="5613" y="21600"/>
                    <a:pt x="-5187" y="10800"/>
                    <a:pt x="2913" y="0"/>
                  </a:cubicBezTo>
                  <a:cubicBezTo>
                    <a:pt x="8313" y="0"/>
                    <a:pt x="16413" y="216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6" name="Shape 886"/>
            <p:cNvSpPr/>
            <p:nvPr/>
          </p:nvSpPr>
          <p:spPr>
            <a:xfrm>
              <a:off x="3202939" y="753249"/>
              <a:ext cx="213793" cy="109737"/>
            </a:xfrm>
            <a:custGeom>
              <a:avLst/>
              <a:gdLst/>
              <a:ahLst/>
              <a:cxnLst>
                <a:cxn ang="0">
                  <a:pos x="wd2" y="hd2"/>
                </a:cxn>
                <a:cxn ang="5400000">
                  <a:pos x="wd2" y="hd2"/>
                </a:cxn>
                <a:cxn ang="10800000">
                  <a:pos x="wd2" y="hd2"/>
                </a:cxn>
                <a:cxn ang="16200000">
                  <a:pos x="wd2" y="hd2"/>
                </a:cxn>
              </a:cxnLst>
              <a:rect l="0" t="0" r="r" b="b"/>
              <a:pathLst>
                <a:path w="18595" h="20400" fill="norm" stroke="1"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7" name="Shape 887"/>
            <p:cNvSpPr/>
            <p:nvPr/>
          </p:nvSpPr>
          <p:spPr>
            <a:xfrm>
              <a:off x="3102058" y="777286"/>
              <a:ext cx="56243" cy="48081"/>
            </a:xfrm>
            <a:custGeom>
              <a:avLst/>
              <a:gdLst/>
              <a:ahLst/>
              <a:cxnLst>
                <a:cxn ang="0">
                  <a:pos x="wd2" y="hd2"/>
                </a:cxn>
                <a:cxn ang="5400000">
                  <a:pos x="wd2" y="hd2"/>
                </a:cxn>
                <a:cxn ang="10800000">
                  <a:pos x="wd2" y="hd2"/>
                </a:cxn>
                <a:cxn ang="16200000">
                  <a:pos x="wd2" y="hd2"/>
                </a:cxn>
              </a:cxnLst>
              <a:rect l="0" t="0" r="r" b="b"/>
              <a:pathLst>
                <a:path w="13186" h="21600" fill="norm" stroke="1" extrusionOk="0">
                  <a:moveTo>
                    <a:pt x="11013" y="21600"/>
                  </a:moveTo>
                  <a:cubicBezTo>
                    <a:pt x="5613" y="21600"/>
                    <a:pt x="-5187" y="0"/>
                    <a:pt x="2913" y="0"/>
                  </a:cubicBezTo>
                  <a:cubicBezTo>
                    <a:pt x="11013" y="0"/>
                    <a:pt x="16413" y="162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8" name="Shape 888"/>
            <p:cNvSpPr/>
            <p:nvPr/>
          </p:nvSpPr>
          <p:spPr>
            <a:xfrm>
              <a:off x="3216525" y="676411"/>
              <a:ext cx="211665" cy="70158"/>
            </a:xfrm>
            <a:custGeom>
              <a:avLst/>
              <a:gdLst/>
              <a:ahLst/>
              <a:cxnLst>
                <a:cxn ang="0">
                  <a:pos x="wd2" y="hd2"/>
                </a:cxn>
                <a:cxn ang="5400000">
                  <a:pos x="wd2" y="hd2"/>
                </a:cxn>
                <a:cxn ang="10800000">
                  <a:pos x="wd2" y="hd2"/>
                </a:cxn>
                <a:cxn ang="16200000">
                  <a:pos x="wd2" y="hd2"/>
                </a:cxn>
              </a:cxnLst>
              <a:rect l="0" t="0" r="r" b="b"/>
              <a:pathLst>
                <a:path w="18409" h="18011" fill="norm" stroke="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89" name="Shape 889"/>
            <p:cNvSpPr/>
            <p:nvPr/>
          </p:nvSpPr>
          <p:spPr>
            <a:xfrm>
              <a:off x="3817395" y="929323"/>
              <a:ext cx="315986" cy="212566"/>
            </a:xfrm>
            <a:custGeom>
              <a:avLst/>
              <a:gdLst/>
              <a:ahLst/>
              <a:cxnLst>
                <a:cxn ang="0">
                  <a:pos x="wd2" y="hd2"/>
                </a:cxn>
                <a:cxn ang="5400000">
                  <a:pos x="wd2" y="hd2"/>
                </a:cxn>
                <a:cxn ang="10800000">
                  <a:pos x="wd2" y="hd2"/>
                </a:cxn>
                <a:cxn ang="16200000">
                  <a:pos x="wd2" y="hd2"/>
                </a:cxn>
              </a:cxnLst>
              <a:rect l="0" t="0" r="r" b="b"/>
              <a:pathLst>
                <a:path w="20780" h="20463" fill="norm" stroke="1"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0" name="Shape 890"/>
            <p:cNvSpPr/>
            <p:nvPr/>
          </p:nvSpPr>
          <p:spPr>
            <a:xfrm>
              <a:off x="3782660" y="1025697"/>
              <a:ext cx="76559" cy="32054"/>
            </a:xfrm>
            <a:custGeom>
              <a:avLst/>
              <a:gdLst/>
              <a:ahLst/>
              <a:cxnLst>
                <a:cxn ang="0">
                  <a:pos x="wd2" y="hd2"/>
                </a:cxn>
                <a:cxn ang="5400000">
                  <a:pos x="wd2" y="hd2"/>
                </a:cxn>
                <a:cxn ang="10800000">
                  <a:pos x="wd2" y="hd2"/>
                </a:cxn>
                <a:cxn ang="16200000">
                  <a:pos x="wd2" y="hd2"/>
                </a:cxn>
              </a:cxnLst>
              <a:rect l="0" t="0" r="r" b="b"/>
              <a:pathLst>
                <a:path w="15878" h="21600" fill="norm" stroke="1" extrusionOk="0">
                  <a:moveTo>
                    <a:pt x="376" y="21600"/>
                  </a:moveTo>
                  <a:cubicBezTo>
                    <a:pt x="7576" y="14400"/>
                    <a:pt x="19576" y="0"/>
                    <a:pt x="14776" y="0"/>
                  </a:cubicBezTo>
                  <a:cubicBezTo>
                    <a:pt x="7576" y="0"/>
                    <a:pt x="-2024" y="21600"/>
                    <a:pt x="37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1" name="Shape 891"/>
            <p:cNvSpPr/>
            <p:nvPr/>
          </p:nvSpPr>
          <p:spPr>
            <a:xfrm>
              <a:off x="3758986" y="1013678"/>
              <a:ext cx="68450" cy="24042"/>
            </a:xfrm>
            <a:custGeom>
              <a:avLst/>
              <a:gdLst/>
              <a:ahLst/>
              <a:cxnLst>
                <a:cxn ang="0">
                  <a:pos x="wd2" y="hd2"/>
                </a:cxn>
                <a:cxn ang="5400000">
                  <a:pos x="wd2" y="hd2"/>
                </a:cxn>
                <a:cxn ang="10800000">
                  <a:pos x="wd2" y="hd2"/>
                </a:cxn>
                <a:cxn ang="16200000">
                  <a:pos x="wd2" y="hd2"/>
                </a:cxn>
              </a:cxnLst>
              <a:rect l="0" t="0" r="r" b="b"/>
              <a:pathLst>
                <a:path w="15380" h="21600" fill="norm" stroke="1" extrusionOk="0">
                  <a:moveTo>
                    <a:pt x="426" y="21600"/>
                  </a:moveTo>
                  <a:cubicBezTo>
                    <a:pt x="-2274" y="21600"/>
                    <a:pt x="8526" y="0"/>
                    <a:pt x="13926" y="0"/>
                  </a:cubicBezTo>
                  <a:cubicBezTo>
                    <a:pt x="19326" y="0"/>
                    <a:pt x="8526" y="21600"/>
                    <a:pt x="42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2" name="Shape 892"/>
            <p:cNvSpPr/>
            <p:nvPr/>
          </p:nvSpPr>
          <p:spPr>
            <a:xfrm>
              <a:off x="3721654" y="986360"/>
              <a:ext cx="99313" cy="35405"/>
            </a:xfrm>
            <a:custGeom>
              <a:avLst/>
              <a:gdLst/>
              <a:ahLst/>
              <a:cxnLst>
                <a:cxn ang="0">
                  <a:pos x="wd2" y="hd2"/>
                </a:cxn>
                <a:cxn ang="5400000">
                  <a:pos x="wd2" y="hd2"/>
                </a:cxn>
                <a:cxn ang="10800000">
                  <a:pos x="wd2" y="hd2"/>
                </a:cxn>
                <a:cxn ang="16200000">
                  <a:pos x="wd2" y="hd2"/>
                </a:cxn>
              </a:cxnLst>
              <a:rect l="0" t="0" r="r" b="b"/>
              <a:pathLst>
                <a:path w="17851" h="12724" fill="norm" stroke="1" extrusionOk="0">
                  <a:moveTo>
                    <a:pt x="571" y="9817"/>
                  </a:moveTo>
                  <a:cubicBezTo>
                    <a:pt x="-3749" y="5497"/>
                    <a:pt x="17851" y="-3143"/>
                    <a:pt x="17851" y="1177"/>
                  </a:cubicBezTo>
                  <a:cubicBezTo>
                    <a:pt x="17851" y="5497"/>
                    <a:pt x="9211" y="18457"/>
                    <a:pt x="571"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3" name="Shape 893"/>
            <p:cNvSpPr/>
            <p:nvPr/>
          </p:nvSpPr>
          <p:spPr>
            <a:xfrm>
              <a:off x="3712817" y="936581"/>
              <a:ext cx="84118" cy="53061"/>
            </a:xfrm>
            <a:custGeom>
              <a:avLst/>
              <a:gdLst/>
              <a:ahLst/>
              <a:cxnLst>
                <a:cxn ang="0">
                  <a:pos x="wd2" y="hd2"/>
                </a:cxn>
                <a:cxn ang="5400000">
                  <a:pos x="wd2" y="hd2"/>
                </a:cxn>
                <a:cxn ang="10800000">
                  <a:pos x="wd2" y="hd2"/>
                </a:cxn>
                <a:cxn ang="16200000">
                  <a:pos x="wd2" y="hd2"/>
                </a:cxn>
              </a:cxnLst>
              <a:rect l="0" t="0" r="r" b="b"/>
              <a:pathLst>
                <a:path w="21600" h="19069" fill="norm" stroke="1"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4" name="Shape 894"/>
            <p:cNvSpPr/>
            <p:nvPr/>
          </p:nvSpPr>
          <p:spPr>
            <a:xfrm>
              <a:off x="3622069" y="799979"/>
              <a:ext cx="83613" cy="82826"/>
            </a:xfrm>
            <a:custGeom>
              <a:avLst/>
              <a:gdLst/>
              <a:ahLst/>
              <a:cxnLst>
                <a:cxn ang="0">
                  <a:pos x="wd2" y="hd2"/>
                </a:cxn>
                <a:cxn ang="5400000">
                  <a:pos x="wd2" y="hd2"/>
                </a:cxn>
                <a:cxn ang="10800000">
                  <a:pos x="wd2" y="hd2"/>
                </a:cxn>
                <a:cxn ang="16200000">
                  <a:pos x="wd2" y="hd2"/>
                </a:cxn>
              </a:cxnLst>
              <a:rect l="0" t="0" r="r" b="b"/>
              <a:pathLst>
                <a:path w="12882" h="17173" fill="norm" stroke="1" extrusionOk="0">
                  <a:moveTo>
                    <a:pt x="10485" y="16987"/>
                  </a:moveTo>
                  <a:cubicBezTo>
                    <a:pt x="6885" y="19387"/>
                    <a:pt x="-3915" y="-2213"/>
                    <a:pt x="1485" y="187"/>
                  </a:cubicBezTo>
                  <a:cubicBezTo>
                    <a:pt x="6885" y="4987"/>
                    <a:pt x="17685" y="16987"/>
                    <a:pt x="10485" y="169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5" name="Shape 895"/>
            <p:cNvSpPr/>
            <p:nvPr/>
          </p:nvSpPr>
          <p:spPr>
            <a:xfrm>
              <a:off x="3836863" y="785940"/>
              <a:ext cx="78493" cy="20365"/>
            </a:xfrm>
            <a:custGeom>
              <a:avLst/>
              <a:gdLst/>
              <a:ahLst/>
              <a:cxnLst>
                <a:cxn ang="0">
                  <a:pos x="wd2" y="hd2"/>
                </a:cxn>
                <a:cxn ang="5400000">
                  <a:pos x="wd2" y="hd2"/>
                </a:cxn>
                <a:cxn ang="10800000">
                  <a:pos x="wd2" y="hd2"/>
                </a:cxn>
                <a:cxn ang="16200000">
                  <a:pos x="wd2" y="hd2"/>
                </a:cxn>
              </a:cxnLst>
              <a:rect l="0" t="0" r="r" b="b"/>
              <a:pathLst>
                <a:path w="16279" h="12198" fill="norm" stroke="1" extrusionOk="0">
                  <a:moveTo>
                    <a:pt x="1504" y="2016"/>
                  </a:moveTo>
                  <a:cubicBezTo>
                    <a:pt x="8704" y="-5184"/>
                    <a:pt x="18304" y="9216"/>
                    <a:pt x="15904" y="9216"/>
                  </a:cubicBezTo>
                  <a:cubicBezTo>
                    <a:pt x="3904" y="16416"/>
                    <a:pt x="-3296" y="9216"/>
                    <a:pt x="1504"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6" name="Shape 896"/>
            <p:cNvSpPr/>
            <p:nvPr/>
          </p:nvSpPr>
          <p:spPr>
            <a:xfrm>
              <a:off x="3647127" y="595891"/>
              <a:ext cx="380778" cy="202156"/>
            </a:xfrm>
            <a:custGeom>
              <a:avLst/>
              <a:gdLst/>
              <a:ahLst/>
              <a:cxnLst>
                <a:cxn ang="0">
                  <a:pos x="wd2" y="hd2"/>
                </a:cxn>
                <a:cxn ang="5400000">
                  <a:pos x="wd2" y="hd2"/>
                </a:cxn>
                <a:cxn ang="10800000">
                  <a:pos x="wd2" y="hd2"/>
                </a:cxn>
                <a:cxn ang="16200000">
                  <a:pos x="wd2" y="hd2"/>
                </a:cxn>
              </a:cxnLst>
              <a:rect l="0" t="0" r="r" b="b"/>
              <a:pathLst>
                <a:path w="19556" h="19461" fill="norm" stroke="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7" name="Shape 897"/>
            <p:cNvSpPr/>
            <p:nvPr/>
          </p:nvSpPr>
          <p:spPr>
            <a:xfrm>
              <a:off x="3965924" y="491731"/>
              <a:ext cx="94267" cy="49166"/>
            </a:xfrm>
            <a:custGeom>
              <a:avLst/>
              <a:gdLst/>
              <a:ahLst/>
              <a:cxnLst>
                <a:cxn ang="0">
                  <a:pos x="wd2" y="hd2"/>
                </a:cxn>
                <a:cxn ang="5400000">
                  <a:pos x="wd2" y="hd2"/>
                </a:cxn>
                <a:cxn ang="10800000">
                  <a:pos x="wd2" y="hd2"/>
                </a:cxn>
                <a:cxn ang="16200000">
                  <a:pos x="wd2" y="hd2"/>
                </a:cxn>
              </a:cxnLst>
              <a:rect l="0" t="0" r="r" b="b"/>
              <a:pathLst>
                <a:path w="15885" h="17670" fill="norm" stroke="1"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8" name="Shape 898"/>
            <p:cNvSpPr/>
            <p:nvPr/>
          </p:nvSpPr>
          <p:spPr>
            <a:xfrm>
              <a:off x="4065107" y="675784"/>
              <a:ext cx="215075" cy="125544"/>
            </a:xfrm>
            <a:custGeom>
              <a:avLst/>
              <a:gdLst/>
              <a:ahLst/>
              <a:cxnLst>
                <a:cxn ang="0">
                  <a:pos x="wd2" y="hd2"/>
                </a:cxn>
                <a:cxn ang="5400000">
                  <a:pos x="wd2" y="hd2"/>
                </a:cxn>
                <a:cxn ang="10800000">
                  <a:pos x="wd2" y="hd2"/>
                </a:cxn>
                <a:cxn ang="16200000">
                  <a:pos x="wd2" y="hd2"/>
                </a:cxn>
              </a:cxnLst>
              <a:rect l="0" t="0" r="r" b="b"/>
              <a:pathLst>
                <a:path w="19657" h="20509" fill="norm" stroke="1"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899" name="Shape 899"/>
            <p:cNvSpPr/>
            <p:nvPr/>
          </p:nvSpPr>
          <p:spPr>
            <a:xfrm>
              <a:off x="4199231" y="795982"/>
              <a:ext cx="177872" cy="53424"/>
            </a:xfrm>
            <a:custGeom>
              <a:avLst/>
              <a:gdLst/>
              <a:ahLst/>
              <a:cxnLst>
                <a:cxn ang="0">
                  <a:pos x="wd2" y="hd2"/>
                </a:cxn>
                <a:cxn ang="5400000">
                  <a:pos x="wd2" y="hd2"/>
                </a:cxn>
                <a:cxn ang="10800000">
                  <a:pos x="wd2" y="hd2"/>
                </a:cxn>
                <a:cxn ang="16200000">
                  <a:pos x="wd2" y="hd2"/>
                </a:cxn>
              </a:cxnLst>
              <a:rect l="0" t="0" r="r" b="b"/>
              <a:pathLst>
                <a:path w="18446" h="19200" fill="norm" stroke="1"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0" name="Shape 900"/>
            <p:cNvSpPr/>
            <p:nvPr/>
          </p:nvSpPr>
          <p:spPr>
            <a:xfrm>
              <a:off x="4184013" y="1064427"/>
              <a:ext cx="175172" cy="122539"/>
            </a:xfrm>
            <a:custGeom>
              <a:avLst/>
              <a:gdLst/>
              <a:ahLst/>
              <a:cxnLst>
                <a:cxn ang="0">
                  <a:pos x="wd2" y="hd2"/>
                </a:cxn>
                <a:cxn ang="5400000">
                  <a:pos x="wd2" y="hd2"/>
                </a:cxn>
                <a:cxn ang="10800000">
                  <a:pos x="wd2" y="hd2"/>
                </a:cxn>
                <a:cxn ang="16200000">
                  <a:pos x="wd2" y="hd2"/>
                </a:cxn>
              </a:cxnLst>
              <a:rect l="0" t="0" r="r" b="b"/>
              <a:pathLst>
                <a:path w="19278" h="20018" fill="norm" stroke="1"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1" name="Shape 901"/>
            <p:cNvSpPr/>
            <p:nvPr/>
          </p:nvSpPr>
          <p:spPr>
            <a:xfrm>
              <a:off x="4272891" y="1033390"/>
              <a:ext cx="32024" cy="16668"/>
            </a:xfrm>
            <a:custGeom>
              <a:avLst/>
              <a:gdLst/>
              <a:ahLst/>
              <a:cxnLst>
                <a:cxn ang="0">
                  <a:pos x="wd2" y="hd2"/>
                </a:cxn>
                <a:cxn ang="5400000">
                  <a:pos x="wd2" y="hd2"/>
                </a:cxn>
                <a:cxn ang="10800000">
                  <a:pos x="wd2" y="hd2"/>
                </a:cxn>
                <a:cxn ang="16200000">
                  <a:pos x="wd2" y="hd2"/>
                </a:cxn>
              </a:cxnLst>
              <a:rect l="0" t="0" r="r" b="b"/>
              <a:pathLst>
                <a:path w="14390" h="11232" fill="norm" stroke="1" extrusionOk="0">
                  <a:moveTo>
                    <a:pt x="12918" y="9216"/>
                  </a:moveTo>
                  <a:cubicBezTo>
                    <a:pt x="2118" y="16416"/>
                    <a:pt x="-3282" y="2016"/>
                    <a:pt x="2118" y="2016"/>
                  </a:cubicBezTo>
                  <a:cubicBezTo>
                    <a:pt x="7518" y="-5184"/>
                    <a:pt x="18318" y="9216"/>
                    <a:pt x="12918" y="92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2" name="Shape 902"/>
            <p:cNvSpPr/>
            <p:nvPr/>
          </p:nvSpPr>
          <p:spPr>
            <a:xfrm>
              <a:off x="4486114" y="819651"/>
              <a:ext cx="95915" cy="58968"/>
            </a:xfrm>
            <a:custGeom>
              <a:avLst/>
              <a:gdLst/>
              <a:ahLst/>
              <a:cxnLst>
                <a:cxn ang="0">
                  <a:pos x="wd2" y="hd2"/>
                </a:cxn>
                <a:cxn ang="5400000">
                  <a:pos x="wd2" y="hd2"/>
                </a:cxn>
                <a:cxn ang="10800000">
                  <a:pos x="wd2" y="hd2"/>
                </a:cxn>
                <a:cxn ang="16200000">
                  <a:pos x="wd2" y="hd2"/>
                </a:cxn>
              </a:cxnLst>
              <a:rect l="0" t="0" r="r" b="b"/>
              <a:pathLst>
                <a:path w="19893" h="18700" fill="norm" stroke="1"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3" name="Shape 903"/>
            <p:cNvSpPr/>
            <p:nvPr/>
          </p:nvSpPr>
          <p:spPr>
            <a:xfrm>
              <a:off x="4538084" y="927081"/>
              <a:ext cx="24888" cy="29770"/>
            </a:xfrm>
            <a:custGeom>
              <a:avLst/>
              <a:gdLst/>
              <a:ahLst/>
              <a:cxnLst>
                <a:cxn ang="0">
                  <a:pos x="wd2" y="hd2"/>
                </a:cxn>
                <a:cxn ang="5400000">
                  <a:pos x="wd2" y="hd2"/>
                </a:cxn>
                <a:cxn ang="10800000">
                  <a:pos x="wd2" y="hd2"/>
                </a:cxn>
                <a:cxn ang="16200000">
                  <a:pos x="wd2" y="hd2"/>
                </a:cxn>
              </a:cxnLst>
              <a:rect l="0" t="0" r="r" b="b"/>
              <a:pathLst>
                <a:path w="14912" h="13374" fill="norm" stroke="1" extrusionOk="0">
                  <a:moveTo>
                    <a:pt x="11929" y="1102"/>
                  </a:moveTo>
                  <a:cubicBezTo>
                    <a:pt x="-2471" y="-4298"/>
                    <a:pt x="-2471" y="11902"/>
                    <a:pt x="4729" y="11902"/>
                  </a:cubicBezTo>
                  <a:cubicBezTo>
                    <a:pt x="11929" y="17302"/>
                    <a:pt x="19129" y="6502"/>
                    <a:pt x="11929"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4" name="Shape 904"/>
            <p:cNvSpPr/>
            <p:nvPr/>
          </p:nvSpPr>
          <p:spPr>
            <a:xfrm>
              <a:off x="4149425" y="888413"/>
              <a:ext cx="1012975" cy="313579"/>
            </a:xfrm>
            <a:custGeom>
              <a:avLst/>
              <a:gdLst/>
              <a:ahLst/>
              <a:cxnLst>
                <a:cxn ang="0">
                  <a:pos x="wd2" y="hd2"/>
                </a:cxn>
                <a:cxn ang="5400000">
                  <a:pos x="wd2" y="hd2"/>
                </a:cxn>
                <a:cxn ang="10800000">
                  <a:pos x="wd2" y="hd2"/>
                </a:cxn>
                <a:cxn ang="16200000">
                  <a:pos x="wd2" y="hd2"/>
                </a:cxn>
              </a:cxnLst>
              <a:rect l="0" t="0" r="r" b="b"/>
              <a:pathLst>
                <a:path w="20929" h="21131" fill="norm" stroke="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5" name="Shape 905"/>
            <p:cNvSpPr/>
            <p:nvPr/>
          </p:nvSpPr>
          <p:spPr>
            <a:xfrm>
              <a:off x="4173461" y="328544"/>
              <a:ext cx="682775" cy="424920"/>
            </a:xfrm>
            <a:custGeom>
              <a:avLst/>
              <a:gdLst/>
              <a:ahLst/>
              <a:cxnLst>
                <a:cxn ang="0">
                  <a:pos x="wd2" y="hd2"/>
                </a:cxn>
                <a:cxn ang="5400000">
                  <a:pos x="wd2" y="hd2"/>
                </a:cxn>
                <a:cxn ang="10800000">
                  <a:pos x="wd2" y="hd2"/>
                </a:cxn>
                <a:cxn ang="16200000">
                  <a:pos x="wd2" y="hd2"/>
                </a:cxn>
              </a:cxnLst>
              <a:rect l="0" t="0" r="r" b="b"/>
              <a:pathLst>
                <a:path w="21282" h="21016" fill="norm" stroke="1"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6" name="Shape 906"/>
            <p:cNvSpPr/>
            <p:nvPr/>
          </p:nvSpPr>
          <p:spPr>
            <a:xfrm>
              <a:off x="4453849" y="78414"/>
              <a:ext cx="1804122" cy="925049"/>
            </a:xfrm>
            <a:custGeom>
              <a:avLst/>
              <a:gdLst/>
              <a:ahLst/>
              <a:cxnLst>
                <a:cxn ang="0">
                  <a:pos x="wd2" y="hd2"/>
                </a:cxn>
                <a:cxn ang="5400000">
                  <a:pos x="wd2" y="hd2"/>
                </a:cxn>
                <a:cxn ang="10800000">
                  <a:pos x="wd2" y="hd2"/>
                </a:cxn>
                <a:cxn ang="16200000">
                  <a:pos x="wd2" y="hd2"/>
                </a:cxn>
              </a:cxnLst>
              <a:rect l="0" t="0" r="r" b="b"/>
              <a:pathLst>
                <a:path w="21288" h="20954" fill="norm" stroke="1"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7" name="Shape 907"/>
            <p:cNvSpPr/>
            <p:nvPr/>
          </p:nvSpPr>
          <p:spPr>
            <a:xfrm>
              <a:off x="5311047" y="597628"/>
              <a:ext cx="155887" cy="42898"/>
            </a:xfrm>
            <a:custGeom>
              <a:avLst/>
              <a:gdLst/>
              <a:ahLst/>
              <a:cxnLst>
                <a:cxn ang="0">
                  <a:pos x="wd2" y="hd2"/>
                </a:cxn>
                <a:cxn ang="5400000">
                  <a:pos x="wd2" y="hd2"/>
                </a:cxn>
                <a:cxn ang="10800000">
                  <a:pos x="wd2" y="hd2"/>
                </a:cxn>
                <a:cxn ang="16200000">
                  <a:pos x="wd2" y="hd2"/>
                </a:cxn>
              </a:cxnLst>
              <a:rect l="0" t="0" r="r" b="b"/>
              <a:pathLst>
                <a:path w="20503" h="15417" fill="norm" stroke="1"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8" name="Shape 908"/>
            <p:cNvSpPr/>
            <p:nvPr/>
          </p:nvSpPr>
          <p:spPr>
            <a:xfrm>
              <a:off x="4870840" y="637050"/>
              <a:ext cx="42602" cy="15387"/>
            </a:xfrm>
            <a:custGeom>
              <a:avLst/>
              <a:gdLst/>
              <a:ahLst/>
              <a:cxnLst>
                <a:cxn ang="0">
                  <a:pos x="wd2" y="hd2"/>
                </a:cxn>
                <a:cxn ang="5400000">
                  <a:pos x="wd2" y="hd2"/>
                </a:cxn>
                <a:cxn ang="10800000">
                  <a:pos x="wd2" y="hd2"/>
                </a:cxn>
                <a:cxn ang="16200000">
                  <a:pos x="wd2" y="hd2"/>
                </a:cxn>
              </a:cxnLst>
              <a:rect l="0" t="0" r="r" b="b"/>
              <a:pathLst>
                <a:path w="13513" h="13824" fill="norm" stroke="1" extrusionOk="0">
                  <a:moveTo>
                    <a:pt x="12788" y="10800"/>
                  </a:moveTo>
                  <a:cubicBezTo>
                    <a:pt x="9188" y="21600"/>
                    <a:pt x="-5212" y="0"/>
                    <a:pt x="1988" y="0"/>
                  </a:cubicBezTo>
                  <a:cubicBezTo>
                    <a:pt x="5588" y="0"/>
                    <a:pt x="16388" y="10800"/>
                    <a:pt x="1278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09" name="Shape 909"/>
            <p:cNvSpPr/>
            <p:nvPr/>
          </p:nvSpPr>
          <p:spPr>
            <a:xfrm>
              <a:off x="5167899" y="1010311"/>
              <a:ext cx="42602" cy="18754"/>
            </a:xfrm>
            <a:custGeom>
              <a:avLst/>
              <a:gdLst/>
              <a:ahLst/>
              <a:cxnLst>
                <a:cxn ang="0">
                  <a:pos x="wd2" y="hd2"/>
                </a:cxn>
                <a:cxn ang="5400000">
                  <a:pos x="wd2" y="hd2"/>
                </a:cxn>
                <a:cxn ang="10800000">
                  <a:pos x="wd2" y="hd2"/>
                </a:cxn>
                <a:cxn ang="16200000">
                  <a:pos x="wd2" y="hd2"/>
                </a:cxn>
              </a:cxnLst>
              <a:rect l="0" t="0" r="r" b="b"/>
              <a:pathLst>
                <a:path w="13513" h="11232" fill="norm" stroke="1" extrusionOk="0">
                  <a:moveTo>
                    <a:pt x="11525" y="2016"/>
                  </a:moveTo>
                  <a:cubicBezTo>
                    <a:pt x="7925" y="-5184"/>
                    <a:pt x="-2875" y="9216"/>
                    <a:pt x="725" y="9216"/>
                  </a:cubicBezTo>
                  <a:cubicBezTo>
                    <a:pt x="4325" y="16416"/>
                    <a:pt x="18725" y="2016"/>
                    <a:pt x="11525"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0" name="Shape 910"/>
            <p:cNvSpPr/>
            <p:nvPr/>
          </p:nvSpPr>
          <p:spPr>
            <a:xfrm>
              <a:off x="1174860" y="2646453"/>
              <a:ext cx="40398" cy="37990"/>
            </a:xfrm>
            <a:custGeom>
              <a:avLst/>
              <a:gdLst/>
              <a:ahLst/>
              <a:cxnLst>
                <a:cxn ang="0">
                  <a:pos x="wd2" y="hd2"/>
                </a:cxn>
                <a:cxn ang="5400000">
                  <a:pos x="wd2" y="hd2"/>
                </a:cxn>
                <a:cxn ang="10800000">
                  <a:pos x="wd2" y="hd2"/>
                </a:cxn>
                <a:cxn ang="16200000">
                  <a:pos x="wd2" y="hd2"/>
                </a:cxn>
              </a:cxnLst>
              <a:rect l="0" t="0" r="r" b="b"/>
              <a:pathLst>
                <a:path w="14523" h="17067" fill="norm" stroke="1" extrusionOk="0">
                  <a:moveTo>
                    <a:pt x="13829" y="867"/>
                  </a:moveTo>
                  <a:cubicBezTo>
                    <a:pt x="9509" y="-4533"/>
                    <a:pt x="-3451" y="17067"/>
                    <a:pt x="869" y="17067"/>
                  </a:cubicBezTo>
                  <a:cubicBezTo>
                    <a:pt x="869" y="17067"/>
                    <a:pt x="18149" y="867"/>
                    <a:pt x="13829" y="8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1" name="Shape 911"/>
            <p:cNvSpPr/>
            <p:nvPr/>
          </p:nvSpPr>
          <p:spPr>
            <a:xfrm>
              <a:off x="1249383" y="2624340"/>
              <a:ext cx="12020" cy="12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21600" y="21600"/>
                    <a:pt x="21600" y="21600"/>
                  </a:cubicBezTo>
                  <a:cubicBezTo>
                    <a:pt x="21600" y="0"/>
                    <a:pt x="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2" name="Shape 912"/>
            <p:cNvSpPr/>
            <p:nvPr/>
          </p:nvSpPr>
          <p:spPr>
            <a:xfrm>
              <a:off x="61332" y="2642372"/>
              <a:ext cx="52954" cy="37074"/>
            </a:xfrm>
            <a:custGeom>
              <a:avLst/>
              <a:gdLst/>
              <a:ahLst/>
              <a:cxnLst>
                <a:cxn ang="0">
                  <a:pos x="wd2" y="hd2"/>
                </a:cxn>
                <a:cxn ang="5400000">
                  <a:pos x="wd2" y="hd2"/>
                </a:cxn>
                <a:cxn ang="10800000">
                  <a:pos x="wd2" y="hd2"/>
                </a:cxn>
                <a:cxn ang="16200000">
                  <a:pos x="wd2" y="hd2"/>
                </a:cxn>
              </a:cxnLst>
              <a:rect l="0" t="0" r="r" b="b"/>
              <a:pathLst>
                <a:path w="14277" h="11104" fill="norm" stroke="1"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3" name="Shape 913"/>
            <p:cNvSpPr/>
            <p:nvPr/>
          </p:nvSpPr>
          <p:spPr>
            <a:xfrm>
              <a:off x="17335814" y="6815273"/>
              <a:ext cx="24036" cy="5344"/>
            </a:xfrm>
            <a:custGeom>
              <a:avLst/>
              <a:gdLst/>
              <a:ahLst/>
              <a:cxnLst>
                <a:cxn ang="0">
                  <a:pos x="wd2" y="hd2"/>
                </a:cxn>
                <a:cxn ang="5400000">
                  <a:pos x="wd2" y="hd2"/>
                </a:cxn>
                <a:cxn ang="10800000">
                  <a:pos x="wd2" y="hd2"/>
                </a:cxn>
                <a:cxn ang="16200000">
                  <a:pos x="wd2" y="hd2"/>
                </a:cxn>
              </a:cxnLst>
              <a:rect l="0" t="0" r="r" b="b"/>
              <a:pathLst>
                <a:path w="21600" h="9600" fill="norm" stroke="1" extrusionOk="0">
                  <a:moveTo>
                    <a:pt x="21600" y="0"/>
                  </a:moveTo>
                  <a:cubicBezTo>
                    <a:pt x="21600" y="21600"/>
                    <a:pt x="0" y="0"/>
                    <a:pt x="0" y="0"/>
                  </a:cubicBezTo>
                  <a:cubicBezTo>
                    <a:pt x="1080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4" name="Shape 914"/>
            <p:cNvSpPr/>
            <p:nvPr/>
          </p:nvSpPr>
          <p:spPr>
            <a:xfrm>
              <a:off x="17183602" y="6791233"/>
              <a:ext cx="24035"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0"/>
                  </a:moveTo>
                  <a:cubicBezTo>
                    <a:pt x="21600" y="10800"/>
                    <a:pt x="0" y="21600"/>
                    <a:pt x="0" y="10800"/>
                  </a:cubicBezTo>
                  <a:cubicBezTo>
                    <a:pt x="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5" name="Shape 915"/>
            <p:cNvSpPr/>
            <p:nvPr/>
          </p:nvSpPr>
          <p:spPr>
            <a:xfrm>
              <a:off x="17722662" y="8896863"/>
              <a:ext cx="59469" cy="32927"/>
            </a:xfrm>
            <a:custGeom>
              <a:avLst/>
              <a:gdLst/>
              <a:ahLst/>
              <a:cxnLst>
                <a:cxn ang="0">
                  <a:pos x="wd2" y="hd2"/>
                </a:cxn>
                <a:cxn ang="5400000">
                  <a:pos x="wd2" y="hd2"/>
                </a:cxn>
                <a:cxn ang="10800000">
                  <a:pos x="wd2" y="hd2"/>
                </a:cxn>
                <a:cxn ang="16200000">
                  <a:pos x="wd2" y="hd2"/>
                </a:cxn>
              </a:cxnLst>
              <a:rect l="0" t="0" r="r" b="b"/>
              <a:pathLst>
                <a:path w="16034" h="11833" fill="norm" stroke="1" extrusionOk="0">
                  <a:moveTo>
                    <a:pt x="15731" y="4988"/>
                  </a:moveTo>
                  <a:cubicBezTo>
                    <a:pt x="18817" y="-3652"/>
                    <a:pt x="-2783" y="668"/>
                    <a:pt x="303" y="4988"/>
                  </a:cubicBezTo>
                  <a:cubicBezTo>
                    <a:pt x="303" y="9308"/>
                    <a:pt x="12646" y="17948"/>
                    <a:pt x="15731"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6" name="Shape 916"/>
            <p:cNvSpPr/>
            <p:nvPr/>
          </p:nvSpPr>
          <p:spPr>
            <a:xfrm>
              <a:off x="10782678" y="1859076"/>
              <a:ext cx="4009" cy="4010"/>
            </a:xfrm>
            <a:prstGeom prst="rect">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7" name="Shape 917"/>
            <p:cNvSpPr/>
            <p:nvPr/>
          </p:nvSpPr>
          <p:spPr>
            <a:xfrm>
              <a:off x="6765073" y="8534121"/>
              <a:ext cx="102771" cy="97747"/>
            </a:xfrm>
            <a:custGeom>
              <a:avLst/>
              <a:gdLst/>
              <a:ahLst/>
              <a:cxnLst>
                <a:cxn ang="0">
                  <a:pos x="wd2" y="hd2"/>
                </a:cxn>
                <a:cxn ang="5400000">
                  <a:pos x="wd2" y="hd2"/>
                </a:cxn>
                <a:cxn ang="10800000">
                  <a:pos x="wd2" y="hd2"/>
                </a:cxn>
                <a:cxn ang="16200000">
                  <a:pos x="wd2" y="hd2"/>
                </a:cxn>
              </a:cxnLst>
              <a:rect l="0" t="0" r="r" b="b"/>
              <a:pathLst>
                <a:path w="18473" h="20267" fill="norm" stroke="1"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8" name="Shape 918"/>
            <p:cNvSpPr/>
            <p:nvPr/>
          </p:nvSpPr>
          <p:spPr>
            <a:xfrm>
              <a:off x="4969398" y="3790272"/>
              <a:ext cx="73276" cy="20286"/>
            </a:xfrm>
            <a:custGeom>
              <a:avLst/>
              <a:gdLst/>
              <a:ahLst/>
              <a:cxnLst>
                <a:cxn ang="0">
                  <a:pos x="wd2" y="hd2"/>
                </a:cxn>
                <a:cxn ang="5400000">
                  <a:pos x="wd2" y="hd2"/>
                </a:cxn>
                <a:cxn ang="10800000">
                  <a:pos x="wd2" y="hd2"/>
                </a:cxn>
                <a:cxn ang="16200000">
                  <a:pos x="wd2" y="hd2"/>
                </a:cxn>
              </a:cxnLst>
              <a:rect l="0" t="0" r="r" b="b"/>
              <a:pathLst>
                <a:path w="18816" h="12150" fill="norm" stroke="1" extrusionOk="0">
                  <a:moveTo>
                    <a:pt x="18816" y="7200"/>
                  </a:moveTo>
                  <a:cubicBezTo>
                    <a:pt x="18816" y="0"/>
                    <a:pt x="-2784" y="0"/>
                    <a:pt x="302" y="0"/>
                  </a:cubicBezTo>
                  <a:cubicBezTo>
                    <a:pt x="3387" y="0"/>
                    <a:pt x="15730" y="21600"/>
                    <a:pt x="18816"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19" name="Shape 919"/>
            <p:cNvSpPr/>
            <p:nvPr/>
          </p:nvSpPr>
          <p:spPr>
            <a:xfrm>
              <a:off x="5791714" y="10120743"/>
              <a:ext cx="212298" cy="18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0" name="Shape 920"/>
            <p:cNvSpPr/>
            <p:nvPr/>
          </p:nvSpPr>
          <p:spPr>
            <a:xfrm>
              <a:off x="5567405" y="10105325"/>
              <a:ext cx="352493"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1" name="Shape 921"/>
            <p:cNvSpPr/>
            <p:nvPr/>
          </p:nvSpPr>
          <p:spPr>
            <a:xfrm>
              <a:off x="5531315" y="6013948"/>
              <a:ext cx="801278" cy="637271"/>
            </a:xfrm>
            <a:custGeom>
              <a:avLst/>
              <a:gdLst/>
              <a:ahLst/>
              <a:cxnLst>
                <a:cxn ang="0">
                  <a:pos x="wd2" y="hd2"/>
                </a:cxn>
                <a:cxn ang="5400000">
                  <a:pos x="wd2" y="hd2"/>
                </a:cxn>
                <a:cxn ang="10800000">
                  <a:pos x="wd2" y="hd2"/>
                </a:cxn>
                <a:cxn ang="16200000">
                  <a:pos x="wd2" y="hd2"/>
                </a:cxn>
              </a:cxnLst>
              <a:rect l="0" t="0" r="r" b="b"/>
              <a:pathLst>
                <a:path w="19376" h="21207" fill="norm" stroke="1"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2" name="Shape 922"/>
            <p:cNvSpPr/>
            <p:nvPr/>
          </p:nvSpPr>
          <p:spPr>
            <a:xfrm>
              <a:off x="6245537" y="6190241"/>
              <a:ext cx="287209" cy="429062"/>
            </a:xfrm>
            <a:custGeom>
              <a:avLst/>
              <a:gdLst/>
              <a:ahLst/>
              <a:cxnLst>
                <a:cxn ang="0">
                  <a:pos x="wd2" y="hd2"/>
                </a:cxn>
                <a:cxn ang="5400000">
                  <a:pos x="wd2" y="hd2"/>
                </a:cxn>
                <a:cxn ang="10800000">
                  <a:pos x="wd2" y="hd2"/>
                </a:cxn>
                <a:cxn ang="16200000">
                  <a:pos x="wd2" y="hd2"/>
                </a:cxn>
              </a:cxnLst>
              <a:rect l="0" t="0" r="r" b="b"/>
              <a:pathLst>
                <a:path w="20379" h="20653" fill="norm" stroke="1"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3" name="Shape 923"/>
            <p:cNvSpPr/>
            <p:nvPr/>
          </p:nvSpPr>
          <p:spPr>
            <a:xfrm>
              <a:off x="6433285" y="6330472"/>
              <a:ext cx="251676" cy="262505"/>
            </a:xfrm>
            <a:custGeom>
              <a:avLst/>
              <a:gdLst/>
              <a:ahLst/>
              <a:cxnLst>
                <a:cxn ang="0">
                  <a:pos x="wd2" y="hd2"/>
                </a:cxn>
                <a:cxn ang="5400000">
                  <a:pos x="wd2" y="hd2"/>
                </a:cxn>
                <a:cxn ang="10800000">
                  <a:pos x="wd2" y="hd2"/>
                </a:cxn>
                <a:cxn ang="16200000">
                  <a:pos x="wd2" y="hd2"/>
                </a:cxn>
              </a:cxnLst>
              <a:rect l="0" t="0" r="r" b="b"/>
              <a:pathLst>
                <a:path w="20879" h="20812" fill="norm" stroke="1"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4" name="Shape 924"/>
            <p:cNvSpPr/>
            <p:nvPr/>
          </p:nvSpPr>
          <p:spPr>
            <a:xfrm>
              <a:off x="6636895" y="6364451"/>
              <a:ext cx="188264" cy="195867"/>
            </a:xfrm>
            <a:custGeom>
              <a:avLst/>
              <a:gdLst/>
              <a:ahLst/>
              <a:cxnLst>
                <a:cxn ang="0">
                  <a:pos x="wd2" y="hd2"/>
                </a:cxn>
                <a:cxn ang="5400000">
                  <a:pos x="wd2" y="hd2"/>
                </a:cxn>
                <a:cxn ang="10800000">
                  <a:pos x="wd2" y="hd2"/>
                </a:cxn>
                <a:cxn ang="16200000">
                  <a:pos x="wd2" y="hd2"/>
                </a:cxn>
              </a:cxnLst>
              <a:rect l="0" t="0" r="r" b="b"/>
              <a:pathLst>
                <a:path w="21600" h="19923" fill="norm" stroke="1"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5" name="Shape 925"/>
            <p:cNvSpPr/>
            <p:nvPr/>
          </p:nvSpPr>
          <p:spPr>
            <a:xfrm>
              <a:off x="4965421" y="5957894"/>
              <a:ext cx="919022" cy="985597"/>
            </a:xfrm>
            <a:custGeom>
              <a:avLst/>
              <a:gdLst/>
              <a:ahLst/>
              <a:cxnLst>
                <a:cxn ang="0">
                  <a:pos x="wd2" y="hd2"/>
                </a:cxn>
                <a:cxn ang="5400000">
                  <a:pos x="wd2" y="hd2"/>
                </a:cxn>
                <a:cxn ang="10800000">
                  <a:pos x="wd2" y="hd2"/>
                </a:cxn>
                <a:cxn ang="16200000">
                  <a:pos x="wd2" y="hd2"/>
                </a:cxn>
              </a:cxnLst>
              <a:rect l="0" t="0" r="r" b="b"/>
              <a:pathLst>
                <a:path w="20910" h="21512" fill="norm" stroke="1"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6" name="Shape 926"/>
            <p:cNvSpPr/>
            <p:nvPr/>
          </p:nvSpPr>
          <p:spPr>
            <a:xfrm>
              <a:off x="5086732" y="6614942"/>
              <a:ext cx="321940" cy="378760"/>
            </a:xfrm>
            <a:custGeom>
              <a:avLst/>
              <a:gdLst/>
              <a:ahLst/>
              <a:cxnLst>
                <a:cxn ang="0">
                  <a:pos x="wd2" y="hd2"/>
                </a:cxn>
                <a:cxn ang="5400000">
                  <a:pos x="wd2" y="hd2"/>
                </a:cxn>
                <a:cxn ang="10800000">
                  <a:pos x="wd2" y="hd2"/>
                </a:cxn>
                <a:cxn ang="16200000">
                  <a:pos x="wd2" y="hd2"/>
                </a:cxn>
              </a:cxnLst>
              <a:rect l="0" t="0" r="r" b="b"/>
              <a:pathLst>
                <a:path w="21171" h="21051" fill="norm" stroke="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7" name="Shape 927"/>
            <p:cNvSpPr/>
            <p:nvPr/>
          </p:nvSpPr>
          <p:spPr>
            <a:xfrm>
              <a:off x="5067802" y="6687063"/>
              <a:ext cx="735932" cy="1100818"/>
            </a:xfrm>
            <a:custGeom>
              <a:avLst/>
              <a:gdLst/>
              <a:ahLst/>
              <a:cxnLst>
                <a:cxn ang="0">
                  <a:pos x="wd2" y="hd2"/>
                </a:cxn>
                <a:cxn ang="5400000">
                  <a:pos x="wd2" y="hd2"/>
                </a:cxn>
                <a:cxn ang="10800000">
                  <a:pos x="wd2" y="hd2"/>
                </a:cxn>
                <a:cxn ang="16200000">
                  <a:pos x="wd2" y="hd2"/>
                </a:cxn>
              </a:cxnLst>
              <a:rect l="0" t="0" r="r" b="b"/>
              <a:pathLst>
                <a:path w="21109" h="21271" fill="norm" stroke="1" extrusionOk="0">
                  <a:moveTo>
                    <a:pt x="18747" y="4775"/>
                  </a:moveTo>
                  <a:cubicBezTo>
                    <a:pt x="17397" y="4320"/>
                    <a:pt x="19422" y="3411"/>
                    <a:pt x="18409" y="3183"/>
                  </a:cubicBezTo>
                  <a:cubicBezTo>
                    <a:pt x="17734" y="2728"/>
                    <a:pt x="17059" y="2956"/>
                    <a:pt x="16384" y="2956"/>
                  </a:cubicBezTo>
                  <a:cubicBezTo>
                    <a:pt x="15709" y="2728"/>
                    <a:pt x="15709" y="3183"/>
                    <a:pt x="15034" y="3183"/>
                  </a:cubicBezTo>
                  <a:cubicBezTo>
                    <a:pt x="14359" y="2956"/>
                    <a:pt x="13684" y="2956"/>
                    <a:pt x="13347" y="2501"/>
                  </a:cubicBezTo>
                  <a:cubicBezTo>
                    <a:pt x="13009" y="2274"/>
                    <a:pt x="12672" y="1592"/>
                    <a:pt x="12334" y="1364"/>
                  </a:cubicBezTo>
                  <a:cubicBezTo>
                    <a:pt x="11659" y="1137"/>
                    <a:pt x="11322" y="682"/>
                    <a:pt x="10647" y="455"/>
                  </a:cubicBezTo>
                  <a:cubicBezTo>
                    <a:pt x="10309" y="0"/>
                    <a:pt x="9634" y="227"/>
                    <a:pt x="8959" y="0"/>
                  </a:cubicBezTo>
                  <a:cubicBezTo>
                    <a:pt x="9634" y="455"/>
                    <a:pt x="9972" y="682"/>
                    <a:pt x="9972" y="1137"/>
                  </a:cubicBezTo>
                  <a:cubicBezTo>
                    <a:pt x="9634" y="1592"/>
                    <a:pt x="9634" y="2046"/>
                    <a:pt x="8959" y="2274"/>
                  </a:cubicBezTo>
                  <a:cubicBezTo>
                    <a:pt x="8284" y="2728"/>
                    <a:pt x="7947" y="3183"/>
                    <a:pt x="7272" y="3183"/>
                  </a:cubicBezTo>
                  <a:cubicBezTo>
                    <a:pt x="6597" y="3411"/>
                    <a:pt x="5921" y="3411"/>
                    <a:pt x="5246" y="3865"/>
                  </a:cubicBezTo>
                  <a:cubicBezTo>
                    <a:pt x="4909" y="4093"/>
                    <a:pt x="3559" y="6139"/>
                    <a:pt x="3221" y="5912"/>
                  </a:cubicBezTo>
                  <a:cubicBezTo>
                    <a:pt x="2546" y="5229"/>
                    <a:pt x="2209" y="5229"/>
                    <a:pt x="1534" y="5002"/>
                  </a:cubicBezTo>
                  <a:cubicBezTo>
                    <a:pt x="1196" y="5002"/>
                    <a:pt x="1196" y="5002"/>
                    <a:pt x="1534" y="4775"/>
                  </a:cubicBezTo>
                  <a:cubicBezTo>
                    <a:pt x="1871" y="4547"/>
                    <a:pt x="1871" y="4320"/>
                    <a:pt x="1534" y="4093"/>
                  </a:cubicBezTo>
                  <a:cubicBezTo>
                    <a:pt x="859" y="4320"/>
                    <a:pt x="-491" y="5229"/>
                    <a:pt x="184" y="5912"/>
                  </a:cubicBezTo>
                  <a:cubicBezTo>
                    <a:pt x="184" y="5912"/>
                    <a:pt x="859" y="6594"/>
                    <a:pt x="521" y="6821"/>
                  </a:cubicBezTo>
                  <a:cubicBezTo>
                    <a:pt x="184" y="6821"/>
                    <a:pt x="-154" y="7048"/>
                    <a:pt x="521" y="7276"/>
                  </a:cubicBezTo>
                  <a:cubicBezTo>
                    <a:pt x="2209" y="7958"/>
                    <a:pt x="3559" y="9322"/>
                    <a:pt x="4234" y="10686"/>
                  </a:cubicBezTo>
                  <a:cubicBezTo>
                    <a:pt x="5246" y="11823"/>
                    <a:pt x="5921" y="13187"/>
                    <a:pt x="7272" y="14324"/>
                  </a:cubicBezTo>
                  <a:cubicBezTo>
                    <a:pt x="7609" y="14779"/>
                    <a:pt x="8284" y="15234"/>
                    <a:pt x="8284" y="15916"/>
                  </a:cubicBezTo>
                  <a:cubicBezTo>
                    <a:pt x="8284" y="16143"/>
                    <a:pt x="7947" y="15916"/>
                    <a:pt x="7947" y="16143"/>
                  </a:cubicBezTo>
                  <a:cubicBezTo>
                    <a:pt x="8284" y="16371"/>
                    <a:pt x="8621" y="16598"/>
                    <a:pt x="8959" y="16825"/>
                  </a:cubicBezTo>
                  <a:cubicBezTo>
                    <a:pt x="9296" y="17280"/>
                    <a:pt x="9634" y="17735"/>
                    <a:pt x="10309" y="17962"/>
                  </a:cubicBezTo>
                  <a:cubicBezTo>
                    <a:pt x="11322" y="18189"/>
                    <a:pt x="12334" y="18644"/>
                    <a:pt x="13347" y="18872"/>
                  </a:cubicBezTo>
                  <a:cubicBezTo>
                    <a:pt x="14022" y="19099"/>
                    <a:pt x="14697" y="19554"/>
                    <a:pt x="15709" y="19781"/>
                  </a:cubicBezTo>
                  <a:cubicBezTo>
                    <a:pt x="16384" y="20236"/>
                    <a:pt x="17059" y="20691"/>
                    <a:pt x="17734" y="21145"/>
                  </a:cubicBezTo>
                  <a:cubicBezTo>
                    <a:pt x="19084" y="21600"/>
                    <a:pt x="18747" y="20691"/>
                    <a:pt x="19422" y="20463"/>
                  </a:cubicBezTo>
                  <a:cubicBezTo>
                    <a:pt x="19759" y="20236"/>
                    <a:pt x="19759" y="19781"/>
                    <a:pt x="20097" y="19554"/>
                  </a:cubicBezTo>
                  <a:cubicBezTo>
                    <a:pt x="20097" y="19326"/>
                    <a:pt x="21109" y="18872"/>
                    <a:pt x="20772" y="18644"/>
                  </a:cubicBezTo>
                  <a:cubicBezTo>
                    <a:pt x="20097" y="18417"/>
                    <a:pt x="19759" y="18417"/>
                    <a:pt x="20097" y="17735"/>
                  </a:cubicBezTo>
                  <a:cubicBezTo>
                    <a:pt x="20097" y="17507"/>
                    <a:pt x="20097" y="17280"/>
                    <a:pt x="20097" y="17280"/>
                  </a:cubicBezTo>
                  <a:cubicBezTo>
                    <a:pt x="20434" y="17053"/>
                    <a:pt x="20772" y="16825"/>
                    <a:pt x="20772" y="16825"/>
                  </a:cubicBezTo>
                  <a:cubicBezTo>
                    <a:pt x="21109" y="16143"/>
                    <a:pt x="20434" y="15006"/>
                    <a:pt x="21109" y="14552"/>
                  </a:cubicBezTo>
                  <a:cubicBezTo>
                    <a:pt x="21109" y="14324"/>
                    <a:pt x="20772" y="13869"/>
                    <a:pt x="20434" y="13415"/>
                  </a:cubicBezTo>
                  <a:cubicBezTo>
                    <a:pt x="20097" y="12733"/>
                    <a:pt x="19759" y="12733"/>
                    <a:pt x="18747" y="12960"/>
                  </a:cubicBezTo>
                  <a:cubicBezTo>
                    <a:pt x="17397" y="12960"/>
                    <a:pt x="18072" y="11368"/>
                    <a:pt x="18072" y="10914"/>
                  </a:cubicBezTo>
                  <a:cubicBezTo>
                    <a:pt x="17397" y="11141"/>
                    <a:pt x="17059" y="11596"/>
                    <a:pt x="16384" y="11596"/>
                  </a:cubicBezTo>
                  <a:cubicBezTo>
                    <a:pt x="16047" y="11596"/>
                    <a:pt x="15371" y="11596"/>
                    <a:pt x="15034" y="11596"/>
                  </a:cubicBezTo>
                  <a:cubicBezTo>
                    <a:pt x="14697" y="11368"/>
                    <a:pt x="14697" y="10914"/>
                    <a:pt x="14359" y="10914"/>
                  </a:cubicBezTo>
                  <a:cubicBezTo>
                    <a:pt x="13347" y="10914"/>
                    <a:pt x="13347" y="10004"/>
                    <a:pt x="13009" y="9549"/>
                  </a:cubicBezTo>
                  <a:cubicBezTo>
                    <a:pt x="12334" y="9095"/>
                    <a:pt x="11997" y="8413"/>
                    <a:pt x="12672" y="7958"/>
                  </a:cubicBezTo>
                  <a:cubicBezTo>
                    <a:pt x="13009" y="7731"/>
                    <a:pt x="13684" y="7731"/>
                    <a:pt x="13684" y="7503"/>
                  </a:cubicBezTo>
                  <a:cubicBezTo>
                    <a:pt x="13684" y="7276"/>
                    <a:pt x="13684" y="7048"/>
                    <a:pt x="13684" y="6821"/>
                  </a:cubicBezTo>
                  <a:cubicBezTo>
                    <a:pt x="13684" y="6139"/>
                    <a:pt x="13684" y="5912"/>
                    <a:pt x="14697" y="5684"/>
                  </a:cubicBezTo>
                  <a:cubicBezTo>
                    <a:pt x="15371" y="5457"/>
                    <a:pt x="15709" y="5457"/>
                    <a:pt x="16384" y="5457"/>
                  </a:cubicBezTo>
                  <a:cubicBezTo>
                    <a:pt x="16722" y="5457"/>
                    <a:pt x="17059" y="5229"/>
                    <a:pt x="17397" y="5002"/>
                  </a:cubicBezTo>
                  <a:cubicBezTo>
                    <a:pt x="17734" y="5002"/>
                    <a:pt x="19422" y="5229"/>
                    <a:pt x="18747" y="47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8" name="Shape 928"/>
            <p:cNvSpPr/>
            <p:nvPr/>
          </p:nvSpPr>
          <p:spPr>
            <a:xfrm>
              <a:off x="5383147" y="7732795"/>
              <a:ext cx="512715" cy="2480680"/>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29" name="Shape 929"/>
            <p:cNvSpPr/>
            <p:nvPr/>
          </p:nvSpPr>
          <p:spPr>
            <a:xfrm>
              <a:off x="5753803" y="7270853"/>
              <a:ext cx="708481" cy="793969"/>
            </a:xfrm>
            <a:custGeom>
              <a:avLst/>
              <a:gdLst/>
              <a:ahLst/>
              <a:cxnLst>
                <a:cxn ang="0">
                  <a:pos x="wd2" y="hd2"/>
                </a:cxn>
                <a:cxn ang="5400000">
                  <a:pos x="wd2" y="hd2"/>
                </a:cxn>
                <a:cxn ang="10800000">
                  <a:pos x="wd2" y="hd2"/>
                </a:cxn>
                <a:cxn ang="16200000">
                  <a:pos x="wd2" y="hd2"/>
                </a:cxn>
              </a:cxnLst>
              <a:rect l="0" t="0" r="r" b="b"/>
              <a:pathLst>
                <a:path w="20322" h="20880" fill="norm" stroke="1" extrusionOk="0">
                  <a:moveTo>
                    <a:pt x="19951" y="12464"/>
                  </a:moveTo>
                  <a:cubicBezTo>
                    <a:pt x="18601" y="11847"/>
                    <a:pt x="18939" y="11538"/>
                    <a:pt x="18939" y="10304"/>
                  </a:cubicBezTo>
                  <a:cubicBezTo>
                    <a:pt x="17927" y="10304"/>
                    <a:pt x="16914" y="10304"/>
                    <a:pt x="16239" y="10304"/>
                  </a:cubicBezTo>
                  <a:cubicBezTo>
                    <a:pt x="15564" y="10304"/>
                    <a:pt x="15902" y="9995"/>
                    <a:pt x="15902" y="9687"/>
                  </a:cubicBezTo>
                  <a:cubicBezTo>
                    <a:pt x="15902" y="9378"/>
                    <a:pt x="15564" y="8761"/>
                    <a:pt x="15226" y="8761"/>
                  </a:cubicBezTo>
                  <a:cubicBezTo>
                    <a:pt x="15226" y="8453"/>
                    <a:pt x="15564" y="8453"/>
                    <a:pt x="15564" y="8144"/>
                  </a:cubicBezTo>
                  <a:cubicBezTo>
                    <a:pt x="15902" y="7835"/>
                    <a:pt x="15564" y="7527"/>
                    <a:pt x="15226" y="7527"/>
                  </a:cubicBezTo>
                  <a:cubicBezTo>
                    <a:pt x="15226" y="7218"/>
                    <a:pt x="15564" y="6910"/>
                    <a:pt x="15226" y="6601"/>
                  </a:cubicBezTo>
                  <a:cubicBezTo>
                    <a:pt x="14552" y="5984"/>
                    <a:pt x="13876" y="5984"/>
                    <a:pt x="13202" y="5984"/>
                  </a:cubicBezTo>
                  <a:cubicBezTo>
                    <a:pt x="12864" y="5984"/>
                    <a:pt x="12189" y="5367"/>
                    <a:pt x="11852" y="5058"/>
                  </a:cubicBezTo>
                  <a:cubicBezTo>
                    <a:pt x="11177" y="5058"/>
                    <a:pt x="10839" y="4441"/>
                    <a:pt x="10501" y="4441"/>
                  </a:cubicBezTo>
                  <a:cubicBezTo>
                    <a:pt x="9826" y="4441"/>
                    <a:pt x="9489" y="4441"/>
                    <a:pt x="9152" y="4441"/>
                  </a:cubicBezTo>
                  <a:cubicBezTo>
                    <a:pt x="8477" y="4441"/>
                    <a:pt x="7127" y="2898"/>
                    <a:pt x="7127" y="2281"/>
                  </a:cubicBezTo>
                  <a:cubicBezTo>
                    <a:pt x="7127" y="1973"/>
                    <a:pt x="7127" y="1664"/>
                    <a:pt x="7127" y="1355"/>
                  </a:cubicBezTo>
                  <a:cubicBezTo>
                    <a:pt x="7127" y="1047"/>
                    <a:pt x="7127" y="1047"/>
                    <a:pt x="7127" y="738"/>
                  </a:cubicBezTo>
                  <a:cubicBezTo>
                    <a:pt x="7127" y="-496"/>
                    <a:pt x="6452" y="121"/>
                    <a:pt x="5439" y="430"/>
                  </a:cubicBezTo>
                  <a:cubicBezTo>
                    <a:pt x="4427"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2" y="19561"/>
                  </a:cubicBezTo>
                  <a:cubicBezTo>
                    <a:pt x="5439" y="19253"/>
                    <a:pt x="5777" y="18944"/>
                    <a:pt x="6114" y="19561"/>
                  </a:cubicBezTo>
                  <a:cubicBezTo>
                    <a:pt x="6789" y="19870"/>
                    <a:pt x="7464" y="19561"/>
                    <a:pt x="7802" y="19561"/>
                  </a:cubicBezTo>
                  <a:cubicBezTo>
                    <a:pt x="8477" y="19561"/>
                    <a:pt x="8477" y="20487"/>
                    <a:pt x="8814" y="20487"/>
                  </a:cubicBezTo>
                  <a:cubicBezTo>
                    <a:pt x="9152" y="20487"/>
                    <a:pt x="9489" y="19870"/>
                    <a:pt x="9826" y="19561"/>
                  </a:cubicBezTo>
                  <a:cubicBezTo>
                    <a:pt x="10164" y="18944"/>
                    <a:pt x="11514" y="19870"/>
                    <a:pt x="11852" y="19253"/>
                  </a:cubicBezTo>
                  <a:cubicBezTo>
                    <a:pt x="12527" y="17710"/>
                    <a:pt x="12189" y="16167"/>
                    <a:pt x="14214" y="15550"/>
                  </a:cubicBezTo>
                  <a:cubicBezTo>
                    <a:pt x="14889" y="15241"/>
                    <a:pt x="15902" y="15241"/>
                    <a:pt x="16914" y="15241"/>
                  </a:cubicBezTo>
                  <a:cubicBezTo>
                    <a:pt x="17927" y="15241"/>
                    <a:pt x="18601" y="15550"/>
                    <a:pt x="19277" y="16167"/>
                  </a:cubicBezTo>
                  <a:cubicBezTo>
                    <a:pt x="19614" y="15241"/>
                    <a:pt x="20964" y="12773"/>
                    <a:pt x="19951" y="12464"/>
                  </a:cubicBezTo>
                  <a:cubicBezTo>
                    <a:pt x="19614" y="12155"/>
                    <a:pt x="20289" y="12464"/>
                    <a:pt x="19951" y="124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0" name="Shape 930"/>
            <p:cNvSpPr/>
            <p:nvPr/>
          </p:nvSpPr>
          <p:spPr>
            <a:xfrm>
              <a:off x="6163109" y="7844159"/>
              <a:ext cx="492655" cy="513670"/>
            </a:xfrm>
            <a:custGeom>
              <a:avLst/>
              <a:gdLst/>
              <a:ahLst/>
              <a:cxnLst>
                <a:cxn ang="0">
                  <a:pos x="wd2" y="hd2"/>
                </a:cxn>
                <a:cxn ang="5400000">
                  <a:pos x="wd2" y="hd2"/>
                </a:cxn>
                <a:cxn ang="10800000">
                  <a:pos x="wd2" y="hd2"/>
                </a:cxn>
                <a:cxn ang="16200000">
                  <a:pos x="wd2" y="hd2"/>
                </a:cxn>
              </a:cxnLst>
              <a:rect l="0" t="0" r="r" b="b"/>
              <a:pathLst>
                <a:path w="20126" h="21302" fill="norm" stroke="1"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1" name="Shape 931"/>
            <p:cNvSpPr/>
            <p:nvPr/>
          </p:nvSpPr>
          <p:spPr>
            <a:xfrm>
              <a:off x="5500332" y="6400012"/>
              <a:ext cx="2299138" cy="2358481"/>
            </a:xfrm>
            <a:custGeom>
              <a:avLst/>
              <a:gdLst/>
              <a:ahLst/>
              <a:cxnLst>
                <a:cxn ang="0">
                  <a:pos x="wd2" y="hd2"/>
                </a:cxn>
                <a:cxn ang="5400000">
                  <a:pos x="wd2" y="hd2"/>
                </a:cxn>
                <a:cxn ang="10800000">
                  <a:pos x="wd2" y="hd2"/>
                </a:cxn>
                <a:cxn ang="16200000">
                  <a:pos x="wd2" y="hd2"/>
                </a:cxn>
              </a:cxnLst>
              <a:rect l="0" t="0" r="r" b="b"/>
              <a:pathLst>
                <a:path w="21266" h="21514" fill="norm" stroke="1"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932" name="Shape 932"/>
            <p:cNvSpPr/>
            <p:nvPr/>
          </p:nvSpPr>
          <p:spPr>
            <a:xfrm>
              <a:off x="6396575" y="8521815"/>
              <a:ext cx="305298" cy="316811"/>
            </a:xfrm>
            <a:custGeom>
              <a:avLst/>
              <a:gdLst/>
              <a:ahLst/>
              <a:cxnLst>
                <a:cxn ang="0">
                  <a:pos x="wd2" y="hd2"/>
                </a:cxn>
                <a:cxn ang="5400000">
                  <a:pos x="wd2" y="hd2"/>
                </a:cxn>
                <a:cxn ang="10800000">
                  <a:pos x="wd2" y="hd2"/>
                </a:cxn>
                <a:cxn ang="16200000">
                  <a:pos x="wd2" y="hd2"/>
                </a:cxn>
              </a:cxnLst>
              <a:rect l="0" t="0" r="r" b="b"/>
              <a:pathLst>
                <a:path w="20839" h="20829" fill="norm" stroke="1"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3" name="Shape 933"/>
            <p:cNvSpPr/>
            <p:nvPr/>
          </p:nvSpPr>
          <p:spPr>
            <a:xfrm>
              <a:off x="5513040" y="8001686"/>
              <a:ext cx="1177059" cy="2095022"/>
            </a:xfrm>
            <a:custGeom>
              <a:avLst/>
              <a:gdLst/>
              <a:ahLst/>
              <a:cxnLst>
                <a:cxn ang="0">
                  <a:pos x="wd2" y="hd2"/>
                </a:cxn>
                <a:cxn ang="5400000">
                  <a:pos x="wd2" y="hd2"/>
                </a:cxn>
                <a:cxn ang="10800000">
                  <a:pos x="wd2" y="hd2"/>
                </a:cxn>
                <a:cxn ang="16200000">
                  <a:pos x="wd2" y="hd2"/>
                </a:cxn>
              </a:cxnLst>
              <a:rect l="0" t="0" r="r" b="b"/>
              <a:pathLst>
                <a:path w="21017" h="21513" fill="norm" stroke="1"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4" name="Shape 934"/>
            <p:cNvSpPr/>
            <p:nvPr/>
          </p:nvSpPr>
          <p:spPr>
            <a:xfrm>
              <a:off x="4702196" y="5799895"/>
              <a:ext cx="256361" cy="262136"/>
            </a:xfrm>
            <a:custGeom>
              <a:avLst/>
              <a:gdLst/>
              <a:ahLst/>
              <a:cxnLst>
                <a:cxn ang="0">
                  <a:pos x="wd2" y="hd2"/>
                </a:cxn>
                <a:cxn ang="5400000">
                  <a:pos x="wd2" y="hd2"/>
                </a:cxn>
                <a:cxn ang="10800000">
                  <a:pos x="wd2" y="hd2"/>
                </a:cxn>
                <a:cxn ang="16200000">
                  <a:pos x="wd2" y="hd2"/>
                </a:cxn>
              </a:cxnLst>
              <a:rect l="0" t="0" r="r" b="b"/>
              <a:pathLst>
                <a:path w="21600" h="19904" fill="norm" stroke="1"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5" name="Shape 935"/>
            <p:cNvSpPr/>
            <p:nvPr/>
          </p:nvSpPr>
          <p:spPr>
            <a:xfrm>
              <a:off x="4804257" y="6037987"/>
              <a:ext cx="178333" cy="166873"/>
            </a:xfrm>
            <a:custGeom>
              <a:avLst/>
              <a:gdLst/>
              <a:ahLst/>
              <a:cxnLst>
                <a:cxn ang="0">
                  <a:pos x="wd2" y="hd2"/>
                </a:cxn>
                <a:cxn ang="5400000">
                  <a:pos x="wd2" y="hd2"/>
                </a:cxn>
                <a:cxn ang="10800000">
                  <a:pos x="wd2" y="hd2"/>
                </a:cxn>
                <a:cxn ang="16200000">
                  <a:pos x="wd2" y="hd2"/>
                </a:cxn>
              </a:cxnLst>
              <a:rect l="0" t="0" r="r" b="b"/>
              <a:pathLst>
                <a:path w="19233" h="20446" fill="norm" stroke="1"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6" name="Shape 936"/>
            <p:cNvSpPr/>
            <p:nvPr/>
          </p:nvSpPr>
          <p:spPr>
            <a:xfrm>
              <a:off x="4557994" y="5837657"/>
              <a:ext cx="132186" cy="78050"/>
            </a:xfrm>
            <a:custGeom>
              <a:avLst/>
              <a:gdLst/>
              <a:ahLst/>
              <a:cxnLst>
                <a:cxn ang="0">
                  <a:pos x="wd2" y="hd2"/>
                </a:cxn>
                <a:cxn ang="5400000">
                  <a:pos x="wd2" y="hd2"/>
                </a:cxn>
                <a:cxn ang="10800000">
                  <a:pos x="wd2" y="hd2"/>
                </a:cxn>
                <a:cxn ang="16200000">
                  <a:pos x="wd2" y="hd2"/>
                </a:cxn>
              </a:cxnLst>
              <a:rect l="0" t="0" r="r" b="b"/>
              <a:pathLst>
                <a:path w="21600" h="16183" fill="norm" stroke="1"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7" name="Shape 937"/>
            <p:cNvSpPr/>
            <p:nvPr/>
          </p:nvSpPr>
          <p:spPr>
            <a:xfrm>
              <a:off x="4437701" y="5631892"/>
              <a:ext cx="216433" cy="246978"/>
            </a:xfrm>
            <a:custGeom>
              <a:avLst/>
              <a:gdLst/>
              <a:ahLst/>
              <a:cxnLst>
                <a:cxn ang="0">
                  <a:pos x="wd2" y="hd2"/>
                </a:cxn>
                <a:cxn ang="5400000">
                  <a:pos x="wd2" y="hd2"/>
                </a:cxn>
                <a:cxn ang="10800000">
                  <a:pos x="wd2" y="hd2"/>
                </a:cxn>
                <a:cxn ang="16200000">
                  <a:pos x="wd2" y="hd2"/>
                </a:cxn>
              </a:cxnLst>
              <a:rect l="0" t="0" r="r" b="b"/>
              <a:pathLst>
                <a:path w="19781" h="19581" fill="norm" stroke="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8" name="Shape 938"/>
            <p:cNvSpPr/>
            <p:nvPr/>
          </p:nvSpPr>
          <p:spPr>
            <a:xfrm>
              <a:off x="2987806" y="4702666"/>
              <a:ext cx="1758457" cy="1122976"/>
            </a:xfrm>
            <a:custGeom>
              <a:avLst/>
              <a:gdLst/>
              <a:ahLst/>
              <a:cxnLst>
                <a:cxn ang="0">
                  <a:pos x="wd2" y="hd2"/>
                </a:cxn>
                <a:cxn ang="5400000">
                  <a:pos x="wd2" y="hd2"/>
                </a:cxn>
                <a:cxn ang="10800000">
                  <a:pos x="wd2" y="hd2"/>
                </a:cxn>
                <a:cxn ang="16200000">
                  <a:pos x="wd2" y="hd2"/>
                </a:cxn>
              </a:cxnLst>
              <a:rect l="0" t="0" r="r" b="b"/>
              <a:pathLst>
                <a:path w="21600" h="21468" fill="norm" stroke="1"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39" name="Shape 939"/>
            <p:cNvSpPr/>
            <p:nvPr/>
          </p:nvSpPr>
          <p:spPr>
            <a:xfrm>
              <a:off x="4602507" y="5754940"/>
              <a:ext cx="344034" cy="178881"/>
            </a:xfrm>
            <a:custGeom>
              <a:avLst/>
              <a:gdLst/>
              <a:ahLst/>
              <a:cxnLst>
                <a:cxn ang="0">
                  <a:pos x="wd2" y="hd2"/>
                </a:cxn>
                <a:cxn ang="5400000">
                  <a:pos x="wd2" y="hd2"/>
                </a:cxn>
                <a:cxn ang="10800000">
                  <a:pos x="wd2" y="hd2"/>
                </a:cxn>
                <a:cxn ang="16200000">
                  <a:pos x="wd2" y="hd2"/>
                </a:cxn>
              </a:cxnLst>
              <a:rect l="0" t="0" r="r" b="b"/>
              <a:pathLst>
                <a:path w="21082" h="20518" fill="norm" stroke="1"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0" name="Shape 940"/>
            <p:cNvSpPr/>
            <p:nvPr/>
          </p:nvSpPr>
          <p:spPr>
            <a:xfrm>
              <a:off x="4603060" y="5595778"/>
              <a:ext cx="75106" cy="159024"/>
            </a:xfrm>
            <a:custGeom>
              <a:avLst/>
              <a:gdLst/>
              <a:ahLst/>
              <a:cxnLst>
                <a:cxn ang="0">
                  <a:pos x="wd2" y="hd2"/>
                </a:cxn>
                <a:cxn ang="5400000">
                  <a:pos x="wd2" y="hd2"/>
                </a:cxn>
                <a:cxn ang="10800000">
                  <a:pos x="wd2" y="hd2"/>
                </a:cxn>
                <a:cxn ang="16200000">
                  <a:pos x="wd2" y="hd2"/>
                </a:cxn>
              </a:cxnLst>
              <a:rect l="0" t="0" r="r" b="b"/>
              <a:pathLst>
                <a:path w="19286" h="19484" fill="norm" stroke="1"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1" name="Shape 941"/>
            <p:cNvSpPr/>
            <p:nvPr/>
          </p:nvSpPr>
          <p:spPr>
            <a:xfrm>
              <a:off x="5475271" y="5494350"/>
              <a:ext cx="152211" cy="118934"/>
            </a:xfrm>
            <a:custGeom>
              <a:avLst/>
              <a:gdLst/>
              <a:ahLst/>
              <a:cxnLst>
                <a:cxn ang="0">
                  <a:pos x="wd2" y="hd2"/>
                </a:cxn>
                <a:cxn ang="5400000">
                  <a:pos x="wd2" y="hd2"/>
                </a:cxn>
                <a:cxn ang="10800000">
                  <a:pos x="wd2" y="hd2"/>
                </a:cxn>
                <a:cxn ang="16200000">
                  <a:pos x="wd2" y="hd2"/>
                </a:cxn>
              </a:cxnLst>
              <a:rect l="0" t="0" r="r" b="b"/>
              <a:pathLst>
                <a:path w="21600" h="20037" fill="norm" stroke="1"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2" name="Shape 942"/>
            <p:cNvSpPr/>
            <p:nvPr/>
          </p:nvSpPr>
          <p:spPr>
            <a:xfrm>
              <a:off x="5615470" y="5493622"/>
              <a:ext cx="204927" cy="145370"/>
            </a:xfrm>
            <a:custGeom>
              <a:avLst/>
              <a:gdLst/>
              <a:ahLst/>
              <a:cxnLst>
                <a:cxn ang="0">
                  <a:pos x="wd2" y="hd2"/>
                </a:cxn>
                <a:cxn ang="5400000">
                  <a:pos x="wd2" y="hd2"/>
                </a:cxn>
                <a:cxn ang="10800000">
                  <a:pos x="wd2" y="hd2"/>
                </a:cxn>
                <a:cxn ang="16200000">
                  <a:pos x="wd2" y="hd2"/>
                </a:cxn>
              </a:cxnLst>
              <a:rect l="0" t="0" r="r" b="b"/>
              <a:pathLst>
                <a:path w="20850" h="17811" fill="norm" stroke="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3" name="Shape 943"/>
            <p:cNvSpPr/>
            <p:nvPr/>
          </p:nvSpPr>
          <p:spPr>
            <a:xfrm>
              <a:off x="0" y="1573745"/>
              <a:ext cx="2234759" cy="1514813"/>
            </a:xfrm>
            <a:custGeom>
              <a:avLst/>
              <a:gdLst/>
              <a:ahLst/>
              <a:cxnLst>
                <a:cxn ang="0">
                  <a:pos x="wd2" y="hd2"/>
                </a:cxn>
                <a:cxn ang="5400000">
                  <a:pos x="wd2" y="hd2"/>
                </a:cxn>
                <a:cxn ang="10800000">
                  <a:pos x="wd2" y="hd2"/>
                </a:cxn>
                <a:cxn ang="16200000">
                  <a:pos x="wd2" y="hd2"/>
                </a:cxn>
              </a:cxnLst>
              <a:rect l="0" t="0" r="r" b="b"/>
              <a:pathLst>
                <a:path w="21179" h="21378" fill="norm" stroke="1"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4" name="Shape 944"/>
            <p:cNvSpPr/>
            <p:nvPr/>
          </p:nvSpPr>
          <p:spPr>
            <a:xfrm>
              <a:off x="2535614" y="3527184"/>
              <a:ext cx="3375741" cy="1673420"/>
            </a:xfrm>
            <a:custGeom>
              <a:avLst/>
              <a:gdLst/>
              <a:ahLst/>
              <a:cxnLst>
                <a:cxn ang="0">
                  <a:pos x="wd2" y="hd2"/>
                </a:cxn>
                <a:cxn ang="5400000">
                  <a:pos x="wd2" y="hd2"/>
                </a:cxn>
                <a:cxn ang="10800000">
                  <a:pos x="wd2" y="hd2"/>
                </a:cxn>
                <a:cxn ang="16200000">
                  <a:pos x="wd2" y="hd2"/>
                </a:cxn>
              </a:cxnLst>
              <a:rect l="0" t="0" r="r" b="b"/>
              <a:pathLst>
                <a:path w="21492" h="21480" fill="norm" stroke="1"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945" name="Shape 945"/>
            <p:cNvSpPr/>
            <p:nvPr/>
          </p:nvSpPr>
          <p:spPr>
            <a:xfrm>
              <a:off x="1577839" y="1494473"/>
              <a:ext cx="4993061" cy="2576267"/>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6" name="Shape 946"/>
            <p:cNvSpPr/>
            <p:nvPr/>
          </p:nvSpPr>
          <p:spPr>
            <a:xfrm>
              <a:off x="16955019" y="7227960"/>
              <a:ext cx="100407" cy="85751"/>
            </a:xfrm>
            <a:custGeom>
              <a:avLst/>
              <a:gdLst/>
              <a:ahLst/>
              <a:cxnLst>
                <a:cxn ang="0">
                  <a:pos x="wd2" y="hd2"/>
                </a:cxn>
                <a:cxn ang="5400000">
                  <a:pos x="wd2" y="hd2"/>
                </a:cxn>
                <a:cxn ang="10800000">
                  <a:pos x="wd2" y="hd2"/>
                </a:cxn>
                <a:cxn ang="16200000">
                  <a:pos x="wd2" y="hd2"/>
                </a:cxn>
              </a:cxnLst>
              <a:rect l="0" t="0" r="r" b="b"/>
              <a:pathLst>
                <a:path w="18048" h="17780" fill="norm" stroke="1"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7" name="Shape 947"/>
            <p:cNvSpPr/>
            <p:nvPr/>
          </p:nvSpPr>
          <p:spPr>
            <a:xfrm>
              <a:off x="17041789" y="7203919"/>
              <a:ext cx="131422" cy="49294"/>
            </a:xfrm>
            <a:custGeom>
              <a:avLst/>
              <a:gdLst/>
              <a:ahLst/>
              <a:cxnLst>
                <a:cxn ang="0">
                  <a:pos x="wd2" y="hd2"/>
                </a:cxn>
                <a:cxn ang="5400000">
                  <a:pos x="wd2" y="hd2"/>
                </a:cxn>
                <a:cxn ang="10800000">
                  <a:pos x="wd2" y="hd2"/>
                </a:cxn>
                <a:cxn ang="16200000">
                  <a:pos x="wd2" y="hd2"/>
                </a:cxn>
              </a:cxnLst>
              <a:rect l="0" t="0" r="r" b="b"/>
              <a:pathLst>
                <a:path w="18650" h="18982" fill="norm" stroke="1"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8" name="Shape 948"/>
            <p:cNvSpPr/>
            <p:nvPr/>
          </p:nvSpPr>
          <p:spPr>
            <a:xfrm>
              <a:off x="10558365" y="3389607"/>
              <a:ext cx="350736" cy="200335"/>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49" name="Shape 949"/>
            <p:cNvSpPr/>
            <p:nvPr/>
          </p:nvSpPr>
          <p:spPr>
            <a:xfrm>
              <a:off x="10394136" y="3553879"/>
              <a:ext cx="430051" cy="188313"/>
            </a:xfrm>
            <a:custGeom>
              <a:avLst/>
              <a:gdLst/>
              <a:ahLst/>
              <a:cxnLst>
                <a:cxn ang="0">
                  <a:pos x="wd2" y="hd2"/>
                </a:cxn>
                <a:cxn ang="5400000">
                  <a:pos x="wd2" y="hd2"/>
                </a:cxn>
                <a:cxn ang="10800000">
                  <a:pos x="wd2" y="hd2"/>
                </a:cxn>
                <a:cxn ang="16200000">
                  <a:pos x="wd2" y="hd2"/>
                </a:cxn>
              </a:cxnLst>
              <a:rect l="0" t="0" r="r" b="b"/>
              <a:pathLst>
                <a:path w="21276" h="21600" fill="norm" stroke="1"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0" name="Shape 950"/>
            <p:cNvSpPr/>
            <p:nvPr/>
          </p:nvSpPr>
          <p:spPr>
            <a:xfrm>
              <a:off x="10241922" y="3700667"/>
              <a:ext cx="653359" cy="642517"/>
            </a:xfrm>
            <a:custGeom>
              <a:avLst/>
              <a:gdLst/>
              <a:ahLst/>
              <a:cxnLst>
                <a:cxn ang="0">
                  <a:pos x="wd2" y="hd2"/>
                </a:cxn>
                <a:cxn ang="5400000">
                  <a:pos x="wd2" y="hd2"/>
                </a:cxn>
                <a:cxn ang="10800000">
                  <a:pos x="wd2" y="hd2"/>
                </a:cxn>
                <a:cxn ang="16200000">
                  <a:pos x="wd2" y="hd2"/>
                </a:cxn>
              </a:cxnLst>
              <a:rect l="0" t="0" r="r" b="b"/>
              <a:pathLst>
                <a:path w="21097" h="21382" fill="norm" stroke="1"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1" name="Shape 951"/>
            <p:cNvSpPr/>
            <p:nvPr/>
          </p:nvSpPr>
          <p:spPr>
            <a:xfrm>
              <a:off x="10636975" y="3730171"/>
              <a:ext cx="309931" cy="296492"/>
            </a:xfrm>
            <a:custGeom>
              <a:avLst/>
              <a:gdLst/>
              <a:ahLst/>
              <a:cxnLst>
                <a:cxn ang="0">
                  <a:pos x="wd2" y="hd2"/>
                </a:cxn>
                <a:cxn ang="5400000">
                  <a:pos x="wd2" y="hd2"/>
                </a:cxn>
                <a:cxn ang="10800000">
                  <a:pos x="wd2" y="hd2"/>
                </a:cxn>
                <a:cxn ang="16200000">
                  <a:pos x="wd2" y="hd2"/>
                </a:cxn>
              </a:cxnLst>
              <a:rect l="0" t="0" r="r" b="b"/>
              <a:pathLst>
                <a:path w="21156" h="21600" fill="norm" stroke="1"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2" name="Shape 952"/>
            <p:cNvSpPr/>
            <p:nvPr/>
          </p:nvSpPr>
          <p:spPr>
            <a:xfrm>
              <a:off x="9560728" y="3392542"/>
              <a:ext cx="755085" cy="654435"/>
            </a:xfrm>
            <a:custGeom>
              <a:avLst/>
              <a:gdLst/>
              <a:ahLst/>
              <a:cxnLst>
                <a:cxn ang="0">
                  <a:pos x="wd2" y="hd2"/>
                </a:cxn>
                <a:cxn ang="5400000">
                  <a:pos x="wd2" y="hd2"/>
                </a:cxn>
                <a:cxn ang="10800000">
                  <a:pos x="wd2" y="hd2"/>
                </a:cxn>
                <a:cxn ang="16200000">
                  <a:pos x="wd2" y="hd2"/>
                </a:cxn>
              </a:cxnLst>
              <a:rect l="0" t="0" r="r" b="b"/>
              <a:pathLst>
                <a:path w="20988" h="21126" fill="norm" stroke="1"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953" name="Shape 953"/>
            <p:cNvSpPr/>
            <p:nvPr/>
          </p:nvSpPr>
          <p:spPr>
            <a:xfrm>
              <a:off x="10202463" y="3656569"/>
              <a:ext cx="251754" cy="132160"/>
            </a:xfrm>
            <a:custGeom>
              <a:avLst/>
              <a:gdLst/>
              <a:ahLst/>
              <a:cxnLst>
                <a:cxn ang="0">
                  <a:pos x="wd2" y="hd2"/>
                </a:cxn>
                <a:cxn ang="5400000">
                  <a:pos x="wd2" y="hd2"/>
                </a:cxn>
                <a:cxn ang="10800000">
                  <a:pos x="wd2" y="hd2"/>
                </a:cxn>
                <a:cxn ang="16200000">
                  <a:pos x="wd2" y="hd2"/>
                </a:cxn>
              </a:cxnLst>
              <a:rect l="0" t="0" r="r" b="b"/>
              <a:pathLst>
                <a:path w="20886" h="16193" fill="norm" stroke="1"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4" name="Shape 954"/>
            <p:cNvSpPr/>
            <p:nvPr/>
          </p:nvSpPr>
          <p:spPr>
            <a:xfrm>
              <a:off x="9993687" y="3365567"/>
              <a:ext cx="214978" cy="152252"/>
            </a:xfrm>
            <a:custGeom>
              <a:avLst/>
              <a:gdLst/>
              <a:ahLst/>
              <a:cxnLst>
                <a:cxn ang="0">
                  <a:pos x="wd2" y="hd2"/>
                </a:cxn>
                <a:cxn ang="5400000">
                  <a:pos x="wd2" y="hd2"/>
                </a:cxn>
                <a:cxn ang="10800000">
                  <a:pos x="wd2" y="hd2"/>
                </a:cxn>
                <a:cxn ang="16200000">
                  <a:pos x="wd2" y="hd2"/>
                </a:cxn>
              </a:cxnLst>
              <a:rect l="0" t="0" r="r" b="b"/>
              <a:pathLst>
                <a:path w="19004" h="21600" fill="norm" stroke="1"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5" name="Shape 955"/>
            <p:cNvSpPr/>
            <p:nvPr/>
          </p:nvSpPr>
          <p:spPr>
            <a:xfrm>
              <a:off x="10184844" y="3473746"/>
              <a:ext cx="33049" cy="44075"/>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6" name="Shape 956"/>
            <p:cNvSpPr/>
            <p:nvPr/>
          </p:nvSpPr>
          <p:spPr>
            <a:xfrm>
              <a:off x="10029628" y="3201295"/>
              <a:ext cx="236335" cy="212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7" name="Shape 957"/>
            <p:cNvSpPr/>
            <p:nvPr/>
          </p:nvSpPr>
          <p:spPr>
            <a:xfrm>
              <a:off x="10314020" y="2855287"/>
              <a:ext cx="176246" cy="244977"/>
            </a:xfrm>
            <a:custGeom>
              <a:avLst/>
              <a:gdLst/>
              <a:ahLst/>
              <a:cxnLst>
                <a:cxn ang="0">
                  <a:pos x="wd2" y="hd2"/>
                </a:cxn>
                <a:cxn ang="5400000">
                  <a:pos x="wd2" y="hd2"/>
                </a:cxn>
                <a:cxn ang="10800000">
                  <a:pos x="wd2" y="hd2"/>
                </a:cxn>
                <a:cxn ang="16200000">
                  <a:pos x="wd2" y="hd2"/>
                </a:cxn>
              </a:cxnLst>
              <a:rect l="0" t="0" r="r" b="b"/>
              <a:pathLst>
                <a:path w="21600" h="20318" fill="norm" stroke="1"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8" name="Shape 958"/>
            <p:cNvSpPr/>
            <p:nvPr/>
          </p:nvSpPr>
          <p:spPr>
            <a:xfrm>
              <a:off x="10195090" y="3085107"/>
              <a:ext cx="512572" cy="599687"/>
            </a:xfrm>
            <a:custGeom>
              <a:avLst/>
              <a:gdLst/>
              <a:ahLst/>
              <a:cxnLst>
                <a:cxn ang="0">
                  <a:pos x="wd2" y="hd2"/>
                </a:cxn>
                <a:cxn ang="5400000">
                  <a:pos x="wd2" y="hd2"/>
                </a:cxn>
                <a:cxn ang="10800000">
                  <a:pos x="wd2" y="hd2"/>
                </a:cxn>
                <a:cxn ang="16200000">
                  <a:pos x="wd2" y="hd2"/>
                </a:cxn>
              </a:cxnLst>
              <a:rect l="0" t="0" r="r" b="b"/>
              <a:pathLst>
                <a:path w="21099" h="21269" fill="norm" stroke="1"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59" name="Shape 959"/>
            <p:cNvSpPr/>
            <p:nvPr/>
          </p:nvSpPr>
          <p:spPr>
            <a:xfrm>
              <a:off x="11111136" y="3283794"/>
              <a:ext cx="1036111" cy="596924"/>
            </a:xfrm>
            <a:custGeom>
              <a:avLst/>
              <a:gdLst/>
              <a:ahLst/>
              <a:cxnLst>
                <a:cxn ang="0">
                  <a:pos x="wd2" y="hd2"/>
                </a:cxn>
                <a:cxn ang="5400000">
                  <a:pos x="wd2" y="hd2"/>
                </a:cxn>
                <a:cxn ang="10800000">
                  <a:pos x="wd2" y="hd2"/>
                </a:cxn>
                <a:cxn ang="16200000">
                  <a:pos x="wd2" y="hd2"/>
                </a:cxn>
              </a:cxnLst>
              <a:rect l="0" t="0" r="r" b="b"/>
              <a:pathLst>
                <a:path w="21407" h="20762" fill="norm" stroke="1"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0" name="Shape 960"/>
            <p:cNvSpPr/>
            <p:nvPr/>
          </p:nvSpPr>
          <p:spPr>
            <a:xfrm>
              <a:off x="10808237" y="3505799"/>
              <a:ext cx="326935" cy="136934"/>
            </a:xfrm>
            <a:custGeom>
              <a:avLst/>
              <a:gdLst/>
              <a:ahLst/>
              <a:cxnLst>
                <a:cxn ang="0">
                  <a:pos x="wd2" y="hd2"/>
                </a:cxn>
                <a:cxn ang="5400000">
                  <a:pos x="wd2" y="hd2"/>
                </a:cxn>
                <a:cxn ang="10800000">
                  <a:pos x="wd2" y="hd2"/>
                </a:cxn>
                <a:cxn ang="16200000">
                  <a:pos x="wd2" y="hd2"/>
                </a:cxn>
              </a:cxnLst>
              <a:rect l="0" t="0" r="r" b="b"/>
              <a:pathLst>
                <a:path w="20034" h="20506" fill="norm" stroke="1"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1" name="Shape 961"/>
            <p:cNvSpPr/>
            <p:nvPr/>
          </p:nvSpPr>
          <p:spPr>
            <a:xfrm>
              <a:off x="11175252" y="2976924"/>
              <a:ext cx="538036" cy="395806"/>
            </a:xfrm>
            <a:custGeom>
              <a:avLst/>
              <a:gdLst/>
              <a:ahLst/>
              <a:cxnLst>
                <a:cxn ang="0">
                  <a:pos x="wd2" y="hd2"/>
                </a:cxn>
                <a:cxn ang="5400000">
                  <a:pos x="wd2" y="hd2"/>
                </a:cxn>
                <a:cxn ang="10800000">
                  <a:pos x="wd2" y="hd2"/>
                </a:cxn>
                <a:cxn ang="16200000">
                  <a:pos x="wd2" y="hd2"/>
                </a:cxn>
              </a:cxnLst>
              <a:rect l="0" t="0" r="r" b="b"/>
              <a:pathLst>
                <a:path w="21024" h="20716" fill="norm" stroke="1"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2" name="Shape 962"/>
            <p:cNvSpPr/>
            <p:nvPr/>
          </p:nvSpPr>
          <p:spPr>
            <a:xfrm>
              <a:off x="11043040" y="2959445"/>
              <a:ext cx="329793" cy="209414"/>
            </a:xfrm>
            <a:custGeom>
              <a:avLst/>
              <a:gdLst/>
              <a:ahLst/>
              <a:cxnLst>
                <a:cxn ang="0">
                  <a:pos x="wd2" y="hd2"/>
                </a:cxn>
                <a:cxn ang="5400000">
                  <a:pos x="wd2" y="hd2"/>
                </a:cxn>
                <a:cxn ang="10800000">
                  <a:pos x="wd2" y="hd2"/>
                </a:cxn>
                <a:cxn ang="16200000">
                  <a:pos x="wd2" y="hd2"/>
                </a:cxn>
              </a:cxnLst>
              <a:rect l="0" t="0" r="r" b="b"/>
              <a:pathLst>
                <a:path w="20922" h="20160" fill="norm" stroke="1"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3" name="Shape 963"/>
            <p:cNvSpPr/>
            <p:nvPr/>
          </p:nvSpPr>
          <p:spPr>
            <a:xfrm>
              <a:off x="11043040" y="2819821"/>
              <a:ext cx="420590" cy="196605"/>
            </a:xfrm>
            <a:custGeom>
              <a:avLst/>
              <a:gdLst/>
              <a:ahLst/>
              <a:cxnLst>
                <a:cxn ang="0">
                  <a:pos x="wd2" y="hd2"/>
                </a:cxn>
                <a:cxn ang="5400000">
                  <a:pos x="wd2" y="hd2"/>
                </a:cxn>
                <a:cxn ang="10800000">
                  <a:pos x="wd2" y="hd2"/>
                </a:cxn>
                <a:cxn ang="16200000">
                  <a:pos x="wd2" y="hd2"/>
                </a:cxn>
              </a:cxnLst>
              <a:rect l="0" t="0" r="r" b="b"/>
              <a:pathLst>
                <a:path w="21600" h="19998" fill="norm" stroke="1"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4" name="Shape 964"/>
            <p:cNvSpPr/>
            <p:nvPr/>
          </p:nvSpPr>
          <p:spPr>
            <a:xfrm>
              <a:off x="11171217" y="2684442"/>
              <a:ext cx="280394" cy="176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5" name="Shape 965"/>
            <p:cNvSpPr/>
            <p:nvPr/>
          </p:nvSpPr>
          <p:spPr>
            <a:xfrm>
              <a:off x="10958925" y="3049044"/>
              <a:ext cx="188264" cy="81916"/>
            </a:xfrm>
            <a:custGeom>
              <a:avLst/>
              <a:gdLst/>
              <a:ahLst/>
              <a:cxnLst>
                <a:cxn ang="0">
                  <a:pos x="wd2" y="hd2"/>
                </a:cxn>
                <a:cxn ang="5400000">
                  <a:pos x="wd2" y="hd2"/>
                </a:cxn>
                <a:cxn ang="10800000">
                  <a:pos x="wd2" y="hd2"/>
                </a:cxn>
                <a:cxn ang="16200000">
                  <a:pos x="wd2" y="hd2"/>
                </a:cxn>
              </a:cxnLst>
              <a:rect l="0" t="0" r="r" b="b"/>
              <a:pathLst>
                <a:path w="21600" h="19200" fill="norm" stroke="1"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6" name="Shape 966"/>
            <p:cNvSpPr/>
            <p:nvPr/>
          </p:nvSpPr>
          <p:spPr>
            <a:xfrm>
              <a:off x="10666514" y="3086828"/>
              <a:ext cx="560782" cy="468651"/>
            </a:xfrm>
            <a:custGeom>
              <a:avLst/>
              <a:gdLst/>
              <a:ahLst/>
              <a:cxnLst>
                <a:cxn ang="0">
                  <a:pos x="wd2" y="hd2"/>
                </a:cxn>
                <a:cxn ang="5400000">
                  <a:pos x="wd2" y="hd2"/>
                </a:cxn>
                <a:cxn ang="10800000">
                  <a:pos x="wd2" y="hd2"/>
                </a:cxn>
                <a:cxn ang="16200000">
                  <a:pos x="wd2" y="hd2"/>
                </a:cxn>
              </a:cxnLst>
              <a:rect l="0" t="0" r="r" b="b"/>
              <a:pathLst>
                <a:path w="21600" h="20541" fill="norm" stroke="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7" name="Shape 967"/>
            <p:cNvSpPr/>
            <p:nvPr/>
          </p:nvSpPr>
          <p:spPr>
            <a:xfrm>
              <a:off x="11006987" y="3589941"/>
              <a:ext cx="540756" cy="352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8" name="Shape 968"/>
            <p:cNvSpPr/>
            <p:nvPr/>
          </p:nvSpPr>
          <p:spPr>
            <a:xfrm>
              <a:off x="11383515" y="3587327"/>
              <a:ext cx="177032" cy="226989"/>
            </a:xfrm>
            <a:custGeom>
              <a:avLst/>
              <a:gdLst/>
              <a:ahLst/>
              <a:cxnLst>
                <a:cxn ang="0">
                  <a:pos x="wd2" y="hd2"/>
                </a:cxn>
                <a:cxn ang="5400000">
                  <a:pos x="wd2" y="hd2"/>
                </a:cxn>
                <a:cxn ang="10800000">
                  <a:pos x="wd2" y="hd2"/>
                </a:cxn>
                <a:cxn ang="16200000">
                  <a:pos x="wd2" y="hd2"/>
                </a:cxn>
              </a:cxnLst>
              <a:rect l="0" t="0" r="r" b="b"/>
              <a:pathLst>
                <a:path w="19482" h="20740" fill="norm" stroke="1"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69" name="Shape 969"/>
            <p:cNvSpPr/>
            <p:nvPr/>
          </p:nvSpPr>
          <p:spPr>
            <a:xfrm>
              <a:off x="11463627" y="3718149"/>
              <a:ext cx="116162" cy="108180"/>
            </a:xfrm>
            <a:custGeom>
              <a:avLst/>
              <a:gdLst/>
              <a:ahLst/>
              <a:cxnLst>
                <a:cxn ang="0">
                  <a:pos x="wd2" y="hd2"/>
                </a:cxn>
                <a:cxn ang="5400000">
                  <a:pos x="wd2" y="hd2"/>
                </a:cxn>
                <a:cxn ang="10800000">
                  <a:pos x="wd2" y="hd2"/>
                </a:cxn>
                <a:cxn ang="16200000">
                  <a:pos x="wd2" y="hd2"/>
                </a:cxn>
              </a:cxnLst>
              <a:rect l="0" t="0" r="r" b="b"/>
              <a:pathLst>
                <a:path w="21600" h="19440" fill="norm" stroke="1"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0" name="Shape 970"/>
            <p:cNvSpPr/>
            <p:nvPr/>
          </p:nvSpPr>
          <p:spPr>
            <a:xfrm>
              <a:off x="11121082" y="3894442"/>
              <a:ext cx="346566" cy="215873"/>
            </a:xfrm>
            <a:custGeom>
              <a:avLst/>
              <a:gdLst/>
              <a:ahLst/>
              <a:cxnLst>
                <a:cxn ang="0">
                  <a:pos x="wd2" y="hd2"/>
                </a:cxn>
                <a:cxn ang="5400000">
                  <a:pos x="wd2" y="hd2"/>
                </a:cxn>
                <a:cxn ang="10800000">
                  <a:pos x="wd2" y="hd2"/>
                </a:cxn>
                <a:cxn ang="16200000">
                  <a:pos x="wd2" y="hd2"/>
                </a:cxn>
              </a:cxnLst>
              <a:rect l="0" t="0" r="r" b="b"/>
              <a:pathLst>
                <a:path w="19881" h="20781" fill="norm" stroke="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1" name="Shape 971"/>
            <p:cNvSpPr/>
            <p:nvPr/>
          </p:nvSpPr>
          <p:spPr>
            <a:xfrm>
              <a:off x="10757404" y="3838349"/>
              <a:ext cx="194352" cy="176292"/>
            </a:xfrm>
            <a:custGeom>
              <a:avLst/>
              <a:gdLst/>
              <a:ahLst/>
              <a:cxnLst>
                <a:cxn ang="0">
                  <a:pos x="wd2" y="hd2"/>
                </a:cxn>
                <a:cxn ang="5400000">
                  <a:pos x="wd2" y="hd2"/>
                </a:cxn>
                <a:cxn ang="10800000">
                  <a:pos x="wd2" y="hd2"/>
                </a:cxn>
                <a:cxn ang="16200000">
                  <a:pos x="wd2" y="hd2"/>
                </a:cxn>
              </a:cxnLst>
              <a:rect l="0" t="0" r="r" b="b"/>
              <a:pathLst>
                <a:path w="19774" h="21600" fill="norm" stroke="1"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2" name="Shape 972"/>
            <p:cNvSpPr/>
            <p:nvPr/>
          </p:nvSpPr>
          <p:spPr>
            <a:xfrm>
              <a:off x="10898837" y="3762883"/>
              <a:ext cx="253430" cy="307850"/>
            </a:xfrm>
            <a:custGeom>
              <a:avLst/>
              <a:gdLst/>
              <a:ahLst/>
              <a:cxnLst>
                <a:cxn ang="0">
                  <a:pos x="wd2" y="hd2"/>
                </a:cxn>
                <a:cxn ang="5400000">
                  <a:pos x="wd2" y="hd2"/>
                </a:cxn>
                <a:cxn ang="10800000">
                  <a:pos x="wd2" y="hd2"/>
                </a:cxn>
                <a:cxn ang="16200000">
                  <a:pos x="wd2" y="hd2"/>
                </a:cxn>
              </a:cxnLst>
              <a:rect l="0" t="0" r="r" b="b"/>
              <a:pathLst>
                <a:path w="21025" h="21008" fill="norm" stroke="1"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3" name="Shape 973"/>
            <p:cNvSpPr/>
            <p:nvPr/>
          </p:nvSpPr>
          <p:spPr>
            <a:xfrm>
              <a:off x="10778290" y="3575815"/>
              <a:ext cx="374925" cy="214462"/>
            </a:xfrm>
            <a:custGeom>
              <a:avLst/>
              <a:gdLst/>
              <a:ahLst/>
              <a:cxnLst>
                <a:cxn ang="0">
                  <a:pos x="wd2" y="hd2"/>
                </a:cxn>
                <a:cxn ang="5400000">
                  <a:pos x="wd2" y="hd2"/>
                </a:cxn>
                <a:cxn ang="10800000">
                  <a:pos x="wd2" y="hd2"/>
                </a:cxn>
                <a:cxn ang="16200000">
                  <a:pos x="wd2" y="hd2"/>
                </a:cxn>
              </a:cxnLst>
              <a:rect l="0" t="0" r="r" b="b"/>
              <a:pathLst>
                <a:path w="19629" h="20646" fill="norm" stroke="1"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4" name="Shape 974"/>
            <p:cNvSpPr/>
            <p:nvPr/>
          </p:nvSpPr>
          <p:spPr>
            <a:xfrm>
              <a:off x="11000848" y="4070736"/>
              <a:ext cx="358633" cy="366010"/>
            </a:xfrm>
            <a:custGeom>
              <a:avLst/>
              <a:gdLst/>
              <a:ahLst/>
              <a:cxnLst>
                <a:cxn ang="0">
                  <a:pos x="wd2" y="hd2"/>
                </a:cxn>
                <a:cxn ang="5400000">
                  <a:pos x="wd2" y="hd2"/>
                </a:cxn>
                <a:cxn ang="10800000">
                  <a:pos x="wd2" y="hd2"/>
                </a:cxn>
                <a:cxn ang="16200000">
                  <a:pos x="wd2" y="hd2"/>
                </a:cxn>
              </a:cxnLst>
              <a:rect l="0" t="0" r="r" b="b"/>
              <a:pathLst>
                <a:path w="21252" h="20991" fill="norm" stroke="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5" name="Shape 975"/>
            <p:cNvSpPr/>
            <p:nvPr/>
          </p:nvSpPr>
          <p:spPr>
            <a:xfrm>
              <a:off x="11331891" y="4056246"/>
              <a:ext cx="167786" cy="107740"/>
            </a:xfrm>
            <a:custGeom>
              <a:avLst/>
              <a:gdLst/>
              <a:ahLst/>
              <a:cxnLst>
                <a:cxn ang="0">
                  <a:pos x="wd2" y="hd2"/>
                </a:cxn>
                <a:cxn ang="5400000">
                  <a:pos x="wd2" y="hd2"/>
                </a:cxn>
                <a:cxn ang="10800000">
                  <a:pos x="wd2" y="hd2"/>
                </a:cxn>
                <a:cxn ang="16200000">
                  <a:pos x="wd2" y="hd2"/>
                </a:cxn>
              </a:cxnLst>
              <a:rect l="0" t="0" r="r" b="b"/>
              <a:pathLst>
                <a:path w="20563" h="20029" fill="norm" stroke="1"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6" name="Shape 976"/>
            <p:cNvSpPr/>
            <p:nvPr/>
          </p:nvSpPr>
          <p:spPr>
            <a:xfrm>
              <a:off x="10946907" y="4025294"/>
              <a:ext cx="90905" cy="201705"/>
            </a:xfrm>
            <a:custGeom>
              <a:avLst/>
              <a:gdLst/>
              <a:ahLst/>
              <a:cxnLst>
                <a:cxn ang="0">
                  <a:pos x="wd2" y="hd2"/>
                </a:cxn>
                <a:cxn ang="5400000">
                  <a:pos x="wd2" y="hd2"/>
                </a:cxn>
                <a:cxn ang="10800000">
                  <a:pos x="wd2" y="hd2"/>
                </a:cxn>
                <a:cxn ang="16200000">
                  <a:pos x="wd2" y="hd2"/>
                </a:cxn>
              </a:cxnLst>
              <a:rect l="0" t="0" r="r" b="b"/>
              <a:pathLst>
                <a:path w="18854" h="20517" fill="norm" stroke="1"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7" name="Shape 977"/>
            <p:cNvSpPr/>
            <p:nvPr/>
          </p:nvSpPr>
          <p:spPr>
            <a:xfrm>
              <a:off x="11014083" y="4038684"/>
              <a:ext cx="129344" cy="104177"/>
            </a:xfrm>
            <a:custGeom>
              <a:avLst/>
              <a:gdLst/>
              <a:ahLst/>
              <a:cxnLst>
                <a:cxn ang="0">
                  <a:pos x="wd2" y="hd2"/>
                </a:cxn>
                <a:cxn ang="5400000">
                  <a:pos x="wd2" y="hd2"/>
                </a:cxn>
                <a:cxn ang="10800000">
                  <a:pos x="wd2" y="hd2"/>
                </a:cxn>
                <a:cxn ang="16200000">
                  <a:pos x="wd2" y="hd2"/>
                </a:cxn>
              </a:cxnLst>
              <a:rect l="0" t="0" r="r" b="b"/>
              <a:pathLst>
                <a:path w="18355" h="21600" fill="norm" stroke="1"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8" name="Shape 978"/>
            <p:cNvSpPr/>
            <p:nvPr/>
          </p:nvSpPr>
          <p:spPr>
            <a:xfrm>
              <a:off x="12343796" y="4106792"/>
              <a:ext cx="177309" cy="174846"/>
            </a:xfrm>
            <a:custGeom>
              <a:avLst/>
              <a:gdLst/>
              <a:ahLst/>
              <a:cxnLst>
                <a:cxn ang="0">
                  <a:pos x="wd2" y="hd2"/>
                </a:cxn>
                <a:cxn ang="5400000">
                  <a:pos x="wd2" y="hd2"/>
                </a:cxn>
                <a:cxn ang="10800000">
                  <a:pos x="wd2" y="hd2"/>
                </a:cxn>
                <a:cxn ang="16200000">
                  <a:pos x="wd2" y="hd2"/>
                </a:cxn>
              </a:cxnLst>
              <a:rect l="0" t="0" r="r" b="b"/>
              <a:pathLst>
                <a:path w="17073" h="20055" fill="norm" stroke="1"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79" name="Shape 979"/>
            <p:cNvSpPr/>
            <p:nvPr/>
          </p:nvSpPr>
          <p:spPr>
            <a:xfrm>
              <a:off x="12380906" y="4225362"/>
              <a:ext cx="1132380" cy="963221"/>
            </a:xfrm>
            <a:custGeom>
              <a:avLst/>
              <a:gdLst/>
              <a:ahLst/>
              <a:cxnLst>
                <a:cxn ang="0">
                  <a:pos x="wd2" y="hd2"/>
                </a:cxn>
                <a:cxn ang="5400000">
                  <a:pos x="wd2" y="hd2"/>
                </a:cxn>
                <a:cxn ang="10800000">
                  <a:pos x="wd2" y="hd2"/>
                </a:cxn>
                <a:cxn ang="16200000">
                  <a:pos x="wd2" y="hd2"/>
                </a:cxn>
              </a:cxnLst>
              <a:rect l="0" t="0" r="r" b="b"/>
              <a:pathLst>
                <a:path w="21056" h="21109" fill="norm" stroke="1"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0" name="Shape 980"/>
            <p:cNvSpPr/>
            <p:nvPr/>
          </p:nvSpPr>
          <p:spPr>
            <a:xfrm>
              <a:off x="12404938" y="4214974"/>
              <a:ext cx="92132" cy="68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1" name="Shape 981"/>
            <p:cNvSpPr/>
            <p:nvPr/>
          </p:nvSpPr>
          <p:spPr>
            <a:xfrm>
              <a:off x="12132557" y="3946158"/>
              <a:ext cx="402379" cy="196698"/>
            </a:xfrm>
            <a:custGeom>
              <a:avLst/>
              <a:gdLst/>
              <a:ahLst/>
              <a:cxnLst>
                <a:cxn ang="0">
                  <a:pos x="wd2" y="hd2"/>
                </a:cxn>
                <a:cxn ang="5400000">
                  <a:pos x="wd2" y="hd2"/>
                </a:cxn>
                <a:cxn ang="10800000">
                  <a:pos x="wd2" y="hd2"/>
                </a:cxn>
                <a:cxn ang="16200000">
                  <a:pos x="wd2" y="hd2"/>
                </a:cxn>
              </a:cxnLst>
              <a:rect l="0" t="0" r="r" b="b"/>
              <a:pathLst>
                <a:path w="21066" h="20007" fill="norm" stroke="1"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2" name="Shape 982"/>
            <p:cNvSpPr/>
            <p:nvPr/>
          </p:nvSpPr>
          <p:spPr>
            <a:xfrm>
              <a:off x="12443003" y="4070736"/>
              <a:ext cx="271675" cy="248415"/>
            </a:xfrm>
            <a:custGeom>
              <a:avLst/>
              <a:gdLst/>
              <a:ahLst/>
              <a:cxnLst>
                <a:cxn ang="0">
                  <a:pos x="wd2" y="hd2"/>
                </a:cxn>
                <a:cxn ang="5400000">
                  <a:pos x="wd2" y="hd2"/>
                </a:cxn>
                <a:cxn ang="10800000">
                  <a:pos x="wd2" y="hd2"/>
                </a:cxn>
                <a:cxn ang="16200000">
                  <a:pos x="wd2" y="hd2"/>
                </a:cxn>
              </a:cxnLst>
              <a:rect l="0" t="0" r="r" b="b"/>
              <a:pathLst>
                <a:path w="18544" h="21600" fill="norm" stroke="1"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3" name="Shape 983"/>
            <p:cNvSpPr/>
            <p:nvPr/>
          </p:nvSpPr>
          <p:spPr>
            <a:xfrm>
              <a:off x="12521101" y="4861776"/>
              <a:ext cx="104147" cy="106446"/>
            </a:xfrm>
            <a:custGeom>
              <a:avLst/>
              <a:gdLst/>
              <a:ahLst/>
              <a:cxnLst>
                <a:cxn ang="0">
                  <a:pos x="wd2" y="hd2"/>
                </a:cxn>
                <a:cxn ang="5400000">
                  <a:pos x="wd2" y="hd2"/>
                </a:cxn>
                <a:cxn ang="10800000">
                  <a:pos x="wd2" y="hd2"/>
                </a:cxn>
                <a:cxn ang="16200000">
                  <a:pos x="wd2" y="hd2"/>
                </a:cxn>
              </a:cxnLst>
              <a:rect l="0" t="0" r="r" b="b"/>
              <a:pathLst>
                <a:path w="21600" h="19128" fill="norm" stroke="1"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4" name="Shape 984"/>
            <p:cNvSpPr/>
            <p:nvPr/>
          </p:nvSpPr>
          <p:spPr>
            <a:xfrm>
              <a:off x="11882125" y="4403283"/>
              <a:ext cx="390634" cy="316524"/>
            </a:xfrm>
            <a:custGeom>
              <a:avLst/>
              <a:gdLst/>
              <a:ahLst/>
              <a:cxnLst>
                <a:cxn ang="0">
                  <a:pos x="wd2" y="hd2"/>
                </a:cxn>
                <a:cxn ang="5400000">
                  <a:pos x="wd2" y="hd2"/>
                </a:cxn>
                <a:cxn ang="10800000">
                  <a:pos x="wd2" y="hd2"/>
                </a:cxn>
                <a:cxn ang="16200000">
                  <a:pos x="wd2" y="hd2"/>
                </a:cxn>
              </a:cxnLst>
              <a:rect l="0" t="0" r="r" b="b"/>
              <a:pathLst>
                <a:path w="20652" h="21600" fill="norm" stroke="1"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5" name="Shape 985"/>
            <p:cNvSpPr/>
            <p:nvPr/>
          </p:nvSpPr>
          <p:spPr>
            <a:xfrm>
              <a:off x="12063006" y="4388068"/>
              <a:ext cx="574257" cy="544093"/>
            </a:xfrm>
            <a:custGeom>
              <a:avLst/>
              <a:gdLst/>
              <a:ahLst/>
              <a:cxnLst>
                <a:cxn ang="0">
                  <a:pos x="wd2" y="hd2"/>
                </a:cxn>
                <a:cxn ang="5400000">
                  <a:pos x="wd2" y="hd2"/>
                </a:cxn>
                <a:cxn ang="10800000">
                  <a:pos x="wd2" y="hd2"/>
                </a:cxn>
                <a:cxn ang="16200000">
                  <a:pos x="wd2" y="hd2"/>
                </a:cxn>
              </a:cxnLst>
              <a:rect l="0" t="0" r="r" b="b"/>
              <a:pathLst>
                <a:path w="21210" h="21255" fill="norm" stroke="1"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6" name="Shape 986"/>
            <p:cNvSpPr/>
            <p:nvPr/>
          </p:nvSpPr>
          <p:spPr>
            <a:xfrm>
              <a:off x="11328005" y="4058717"/>
              <a:ext cx="1088434" cy="424703"/>
            </a:xfrm>
            <a:custGeom>
              <a:avLst/>
              <a:gdLst/>
              <a:ahLst/>
              <a:cxnLst>
                <a:cxn ang="0">
                  <a:pos x="wd2" y="hd2"/>
                </a:cxn>
                <a:cxn ang="5400000">
                  <a:pos x="wd2" y="hd2"/>
                </a:cxn>
                <a:cxn ang="10800000">
                  <a:pos x="wd2" y="hd2"/>
                </a:cxn>
                <a:cxn ang="16200000">
                  <a:pos x="wd2" y="hd2"/>
                </a:cxn>
              </a:cxnLst>
              <a:rect l="0" t="0" r="r" b="b"/>
              <a:pathLst>
                <a:path w="21113" h="21600" fill="norm" stroke="1"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987" name="Shape 987"/>
            <p:cNvSpPr/>
            <p:nvPr/>
          </p:nvSpPr>
          <p:spPr>
            <a:xfrm>
              <a:off x="11823256" y="4734775"/>
              <a:ext cx="1226581" cy="986695"/>
            </a:xfrm>
            <a:custGeom>
              <a:avLst/>
              <a:gdLst/>
              <a:ahLst/>
              <a:cxnLst>
                <a:cxn ang="0">
                  <a:pos x="wd2" y="hd2"/>
                </a:cxn>
                <a:cxn ang="5400000">
                  <a:pos x="wd2" y="hd2"/>
                </a:cxn>
                <a:cxn ang="10800000">
                  <a:pos x="wd2" y="hd2"/>
                </a:cxn>
                <a:cxn ang="16200000">
                  <a:pos x="wd2" y="hd2"/>
                </a:cxn>
              </a:cxnLst>
              <a:rect l="0" t="0" r="r" b="b"/>
              <a:pathLst>
                <a:path w="21475" h="21536" fill="norm" stroke="1"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8" name="Shape 988"/>
            <p:cNvSpPr/>
            <p:nvPr/>
          </p:nvSpPr>
          <p:spPr>
            <a:xfrm>
              <a:off x="11840150" y="4659706"/>
              <a:ext cx="244342" cy="260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89" name="Shape 989"/>
            <p:cNvSpPr/>
            <p:nvPr/>
          </p:nvSpPr>
          <p:spPr>
            <a:xfrm>
              <a:off x="11852168" y="4567559"/>
              <a:ext cx="82933" cy="97746"/>
            </a:xfrm>
            <a:custGeom>
              <a:avLst/>
              <a:gdLst/>
              <a:ahLst/>
              <a:cxnLst>
                <a:cxn ang="0">
                  <a:pos x="wd2" y="hd2"/>
                </a:cxn>
                <a:cxn ang="5400000">
                  <a:pos x="wd2" y="hd2"/>
                </a:cxn>
                <a:cxn ang="10800000">
                  <a:pos x="wd2" y="hd2"/>
                </a:cxn>
                <a:cxn ang="16200000">
                  <a:pos x="wd2" y="hd2"/>
                </a:cxn>
              </a:cxnLst>
              <a:rect l="0" t="0" r="r" b="b"/>
              <a:pathLst>
                <a:path w="19443" h="20267" fill="norm" stroke="1"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0" name="Shape 990"/>
            <p:cNvSpPr/>
            <p:nvPr/>
          </p:nvSpPr>
          <p:spPr>
            <a:xfrm>
              <a:off x="11840150" y="4707790"/>
              <a:ext cx="36053"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1" name="Shape 991"/>
            <p:cNvSpPr/>
            <p:nvPr/>
          </p:nvSpPr>
          <p:spPr>
            <a:xfrm>
              <a:off x="11792085" y="4659706"/>
              <a:ext cx="92010" cy="308514"/>
            </a:xfrm>
            <a:custGeom>
              <a:avLst/>
              <a:gdLst/>
              <a:ahLst/>
              <a:cxnLst>
                <a:cxn ang="0">
                  <a:pos x="wd2" y="hd2"/>
                </a:cxn>
                <a:cxn ang="5400000">
                  <a:pos x="wd2" y="hd2"/>
                </a:cxn>
                <a:cxn ang="10800000">
                  <a:pos x="wd2" y="hd2"/>
                </a:cxn>
                <a:cxn ang="16200000">
                  <a:pos x="wd2" y="hd2"/>
                </a:cxn>
              </a:cxnLst>
              <a:rect l="0" t="0" r="r" b="b"/>
              <a:pathLst>
                <a:path w="20674" h="21600" fill="norm" stroke="1"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2" name="Shape 992"/>
            <p:cNvSpPr/>
            <p:nvPr/>
          </p:nvSpPr>
          <p:spPr>
            <a:xfrm>
              <a:off x="12765440" y="5120470"/>
              <a:ext cx="43898" cy="92156"/>
            </a:xfrm>
            <a:custGeom>
              <a:avLst/>
              <a:gdLst/>
              <a:ahLst/>
              <a:cxnLst>
                <a:cxn ang="0">
                  <a:pos x="wd2" y="hd2"/>
                </a:cxn>
                <a:cxn ang="5400000">
                  <a:pos x="wd2" y="hd2"/>
                </a:cxn>
                <a:cxn ang="10800000">
                  <a:pos x="wd2" y="hd2"/>
                </a:cxn>
                <a:cxn ang="16200000">
                  <a:pos x="wd2" y="hd2"/>
                </a:cxn>
              </a:cxnLst>
              <a:rect l="0" t="0" r="r" b="b"/>
              <a:pathLst>
                <a:path w="15781" h="21600" fill="norm" stroke="1"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3" name="Shape 993"/>
            <p:cNvSpPr/>
            <p:nvPr/>
          </p:nvSpPr>
          <p:spPr>
            <a:xfrm>
              <a:off x="12287721" y="5557196"/>
              <a:ext cx="611684" cy="386798"/>
            </a:xfrm>
            <a:custGeom>
              <a:avLst/>
              <a:gdLst/>
              <a:ahLst/>
              <a:cxnLst>
                <a:cxn ang="0">
                  <a:pos x="wd2" y="hd2"/>
                </a:cxn>
                <a:cxn ang="5400000">
                  <a:pos x="wd2" y="hd2"/>
                </a:cxn>
                <a:cxn ang="10800000">
                  <a:pos x="wd2" y="hd2"/>
                </a:cxn>
                <a:cxn ang="16200000">
                  <a:pos x="wd2" y="hd2"/>
                </a:cxn>
              </a:cxnLst>
              <a:rect l="0" t="0" r="r" b="b"/>
              <a:pathLst>
                <a:path w="21144" h="21063" fill="norm" stroke="1"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4" name="Shape 994"/>
            <p:cNvSpPr/>
            <p:nvPr/>
          </p:nvSpPr>
          <p:spPr>
            <a:xfrm>
              <a:off x="12837541" y="5120470"/>
              <a:ext cx="465110" cy="576956"/>
            </a:xfrm>
            <a:custGeom>
              <a:avLst/>
              <a:gdLst/>
              <a:ahLst/>
              <a:cxnLst>
                <a:cxn ang="0">
                  <a:pos x="wd2" y="hd2"/>
                </a:cxn>
                <a:cxn ang="5400000">
                  <a:pos x="wd2" y="hd2"/>
                </a:cxn>
                <a:cxn ang="10800000">
                  <a:pos x="wd2" y="hd2"/>
                </a:cxn>
                <a:cxn ang="16200000">
                  <a:pos x="wd2" y="hd2"/>
                </a:cxn>
              </a:cxnLst>
              <a:rect l="0" t="0" r="r" b="b"/>
              <a:pathLst>
                <a:path w="20901" h="21600" fill="norm" stroke="1"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5" name="Shape 995"/>
            <p:cNvSpPr/>
            <p:nvPr/>
          </p:nvSpPr>
          <p:spPr>
            <a:xfrm>
              <a:off x="13869865" y="3990603"/>
              <a:ext cx="634000" cy="273975"/>
            </a:xfrm>
            <a:custGeom>
              <a:avLst/>
              <a:gdLst/>
              <a:ahLst/>
              <a:cxnLst>
                <a:cxn ang="0">
                  <a:pos x="wd2" y="hd2"/>
                </a:cxn>
                <a:cxn ang="5400000">
                  <a:pos x="wd2" y="hd2"/>
                </a:cxn>
                <a:cxn ang="10800000">
                  <a:pos x="wd2" y="hd2"/>
                </a:cxn>
                <a:cxn ang="16200000">
                  <a:pos x="wd2" y="hd2"/>
                </a:cxn>
              </a:cxnLst>
              <a:rect l="0" t="0" r="r" b="b"/>
              <a:pathLst>
                <a:path w="21235" h="21100" fill="norm" stroke="1"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6" name="Shape 996"/>
            <p:cNvSpPr/>
            <p:nvPr/>
          </p:nvSpPr>
          <p:spPr>
            <a:xfrm>
              <a:off x="13080398" y="3814311"/>
              <a:ext cx="1003014" cy="613015"/>
            </a:xfrm>
            <a:custGeom>
              <a:avLst/>
              <a:gdLst/>
              <a:ahLst/>
              <a:cxnLst>
                <a:cxn ang="0">
                  <a:pos x="wd2" y="hd2"/>
                </a:cxn>
                <a:cxn ang="5400000">
                  <a:pos x="wd2" y="hd2"/>
                </a:cxn>
                <a:cxn ang="10800000">
                  <a:pos x="wd2" y="hd2"/>
                </a:cxn>
                <a:cxn ang="16200000">
                  <a:pos x="wd2" y="hd2"/>
                </a:cxn>
              </a:cxnLst>
              <a:rect l="0" t="0" r="r" b="b"/>
              <a:pathLst>
                <a:path w="20723" h="21600" fill="norm" stroke="1"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7" name="Shape 997"/>
            <p:cNvSpPr/>
            <p:nvPr/>
          </p:nvSpPr>
          <p:spPr>
            <a:xfrm>
              <a:off x="13388457" y="4495438"/>
              <a:ext cx="1486" cy="12022"/>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998" name="Shape 998"/>
            <p:cNvSpPr/>
            <p:nvPr/>
          </p:nvSpPr>
          <p:spPr>
            <a:xfrm>
              <a:off x="12873042" y="4026662"/>
              <a:ext cx="833709" cy="504835"/>
            </a:xfrm>
            <a:custGeom>
              <a:avLst/>
              <a:gdLst/>
              <a:ahLst/>
              <a:cxnLst>
                <a:cxn ang="0">
                  <a:pos x="wd2" y="hd2"/>
                </a:cxn>
                <a:cxn ang="5400000">
                  <a:pos x="wd2" y="hd2"/>
                </a:cxn>
                <a:cxn ang="10800000">
                  <a:pos x="wd2" y="hd2"/>
                </a:cxn>
                <a:cxn ang="16200000">
                  <a:pos x="wd2" y="hd2"/>
                </a:cxn>
              </a:cxnLst>
              <a:rect l="0" t="0" r="r" b="b"/>
              <a:pathLst>
                <a:path w="21008" h="21600" fill="norm" stroke="1"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999" name="Shape 999"/>
            <p:cNvSpPr/>
            <p:nvPr/>
          </p:nvSpPr>
          <p:spPr>
            <a:xfrm>
              <a:off x="13764997" y="4151293"/>
              <a:ext cx="450040" cy="288143"/>
            </a:xfrm>
            <a:custGeom>
              <a:avLst/>
              <a:gdLst/>
              <a:ahLst/>
              <a:cxnLst>
                <a:cxn ang="0">
                  <a:pos x="wd2" y="hd2"/>
                </a:cxn>
                <a:cxn ang="5400000">
                  <a:pos x="wd2" y="hd2"/>
                </a:cxn>
                <a:cxn ang="10800000">
                  <a:pos x="wd2" y="hd2"/>
                </a:cxn>
                <a:cxn ang="16200000">
                  <a:pos x="wd2" y="hd2"/>
                </a:cxn>
              </a:cxnLst>
              <a:rect l="0" t="0" r="r" b="b"/>
              <a:pathLst>
                <a:path w="20742" h="19663" fill="norm" stroke="1"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0" name="Shape 1000"/>
            <p:cNvSpPr/>
            <p:nvPr/>
          </p:nvSpPr>
          <p:spPr>
            <a:xfrm>
              <a:off x="13378298" y="4415305"/>
              <a:ext cx="973362" cy="860894"/>
            </a:xfrm>
            <a:custGeom>
              <a:avLst/>
              <a:gdLst/>
              <a:ahLst/>
              <a:cxnLst>
                <a:cxn ang="0">
                  <a:pos x="wd2" y="hd2"/>
                </a:cxn>
                <a:cxn ang="5400000">
                  <a:pos x="wd2" y="hd2"/>
                </a:cxn>
                <a:cxn ang="10800000">
                  <a:pos x="wd2" y="hd2"/>
                </a:cxn>
                <a:cxn ang="16200000">
                  <a:pos x="wd2" y="hd2"/>
                </a:cxn>
              </a:cxnLst>
              <a:rect l="0" t="0" r="r" b="b"/>
              <a:pathLst>
                <a:path w="21600" h="21388" fill="norm" stroke="1"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1" name="Shape 1001"/>
            <p:cNvSpPr/>
            <p:nvPr/>
          </p:nvSpPr>
          <p:spPr>
            <a:xfrm>
              <a:off x="13347503" y="4317026"/>
              <a:ext cx="863956" cy="600392"/>
            </a:xfrm>
            <a:custGeom>
              <a:avLst/>
              <a:gdLst/>
              <a:ahLst/>
              <a:cxnLst>
                <a:cxn ang="0">
                  <a:pos x="wd2" y="hd2"/>
                </a:cxn>
                <a:cxn ang="5400000">
                  <a:pos x="wd2" y="hd2"/>
                </a:cxn>
                <a:cxn ang="10800000">
                  <a:pos x="wd2" y="hd2"/>
                </a:cxn>
                <a:cxn ang="16200000">
                  <a:pos x="wd2" y="hd2"/>
                </a:cxn>
              </a:cxnLst>
              <a:rect l="0" t="0" r="r" b="b"/>
              <a:pathLst>
                <a:path w="21177" h="20748" fill="norm" stroke="1"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2" name="Shape 1002"/>
            <p:cNvSpPr/>
            <p:nvPr/>
          </p:nvSpPr>
          <p:spPr>
            <a:xfrm>
              <a:off x="13257888" y="3810944"/>
              <a:ext cx="24275" cy="39427"/>
            </a:xfrm>
            <a:custGeom>
              <a:avLst/>
              <a:gdLst/>
              <a:ahLst/>
              <a:cxnLst>
                <a:cxn ang="0">
                  <a:pos x="wd2" y="hd2"/>
                </a:cxn>
                <a:cxn ang="5400000">
                  <a:pos x="wd2" y="hd2"/>
                </a:cxn>
                <a:cxn ang="10800000">
                  <a:pos x="wd2" y="hd2"/>
                </a:cxn>
                <a:cxn ang="16200000">
                  <a:pos x="wd2" y="hd2"/>
                </a:cxn>
              </a:cxnLst>
              <a:rect l="0" t="0" r="r" b="b"/>
              <a:pathLst>
                <a:path w="16362" h="17712" fill="norm" stroke="1"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3" name="Shape 1003"/>
            <p:cNvSpPr/>
            <p:nvPr/>
          </p:nvSpPr>
          <p:spPr>
            <a:xfrm>
              <a:off x="12524665" y="3061066"/>
              <a:ext cx="2367744" cy="1112555"/>
            </a:xfrm>
            <a:custGeom>
              <a:avLst/>
              <a:gdLst/>
              <a:ahLst/>
              <a:cxnLst>
                <a:cxn ang="0">
                  <a:pos x="wd2" y="hd2"/>
                </a:cxn>
                <a:cxn ang="5400000">
                  <a:pos x="wd2" y="hd2"/>
                </a:cxn>
                <a:cxn ang="10800000">
                  <a:pos x="wd2" y="hd2"/>
                </a:cxn>
                <a:cxn ang="16200000">
                  <a:pos x="wd2" y="hd2"/>
                </a:cxn>
              </a:cxnLst>
              <a:rect l="0" t="0" r="r" b="b"/>
              <a:pathLst>
                <a:path w="21459" h="21045" fill="norm" stroke="1"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4" name="Shape 1004"/>
            <p:cNvSpPr/>
            <p:nvPr/>
          </p:nvSpPr>
          <p:spPr>
            <a:xfrm>
              <a:off x="13798883" y="4494717"/>
              <a:ext cx="1630862" cy="1722904"/>
            </a:xfrm>
            <a:custGeom>
              <a:avLst/>
              <a:gdLst/>
              <a:ahLst/>
              <a:cxnLst>
                <a:cxn ang="0">
                  <a:pos x="wd2" y="hd2"/>
                </a:cxn>
                <a:cxn ang="5400000">
                  <a:pos x="wd2" y="hd2"/>
                </a:cxn>
                <a:cxn ang="10800000">
                  <a:pos x="wd2" y="hd2"/>
                </a:cxn>
                <a:cxn ang="16200000">
                  <a:pos x="wd2" y="hd2"/>
                </a:cxn>
              </a:cxnLst>
              <a:rect l="0" t="0" r="r" b="b"/>
              <a:pathLst>
                <a:path w="21398" h="21206" fill="norm" stroke="1"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5" name="Shape 1005"/>
            <p:cNvSpPr/>
            <p:nvPr/>
          </p:nvSpPr>
          <p:spPr>
            <a:xfrm>
              <a:off x="15152769" y="4983477"/>
              <a:ext cx="480670" cy="1138654"/>
            </a:xfrm>
            <a:custGeom>
              <a:avLst/>
              <a:gdLst/>
              <a:ahLst/>
              <a:cxnLst>
                <a:cxn ang="0">
                  <a:pos x="wd2" y="hd2"/>
                </a:cxn>
                <a:cxn ang="5400000">
                  <a:pos x="wd2" y="hd2"/>
                </a:cxn>
                <a:cxn ang="10800000">
                  <a:pos x="wd2" y="hd2"/>
                </a:cxn>
                <a:cxn ang="16200000">
                  <a:pos x="wd2" y="hd2"/>
                </a:cxn>
              </a:cxnLst>
              <a:rect l="0" t="0" r="r" b="b"/>
              <a:pathLst>
                <a:path w="21600" h="21314" fill="norm" stroke="1"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6" name="Shape 1006"/>
            <p:cNvSpPr/>
            <p:nvPr/>
          </p:nvSpPr>
          <p:spPr>
            <a:xfrm>
              <a:off x="14936945" y="5115322"/>
              <a:ext cx="239922" cy="321672"/>
            </a:xfrm>
            <a:custGeom>
              <a:avLst/>
              <a:gdLst/>
              <a:ahLst/>
              <a:cxnLst>
                <a:cxn ang="0">
                  <a:pos x="wd2" y="hd2"/>
                </a:cxn>
                <a:cxn ang="5400000">
                  <a:pos x="wd2" y="hd2"/>
                </a:cxn>
                <a:cxn ang="10800000">
                  <a:pos x="wd2" y="hd2"/>
                </a:cxn>
                <a:cxn ang="16200000">
                  <a:pos x="wd2" y="hd2"/>
                </a:cxn>
              </a:cxnLst>
              <a:rect l="0" t="0" r="r" b="b"/>
              <a:pathLst>
                <a:path w="19310" h="21148" fill="norm" stroke="1"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7" name="Shape 1007"/>
            <p:cNvSpPr/>
            <p:nvPr/>
          </p:nvSpPr>
          <p:spPr>
            <a:xfrm>
              <a:off x="15433161" y="5478280"/>
              <a:ext cx="484156" cy="893741"/>
            </a:xfrm>
            <a:custGeom>
              <a:avLst/>
              <a:gdLst/>
              <a:ahLst/>
              <a:cxnLst>
                <a:cxn ang="0">
                  <a:pos x="wd2" y="hd2"/>
                </a:cxn>
                <a:cxn ang="5400000">
                  <a:pos x="wd2" y="hd2"/>
                </a:cxn>
                <a:cxn ang="10800000">
                  <a:pos x="wd2" y="hd2"/>
                </a:cxn>
                <a:cxn ang="16200000">
                  <a:pos x="wd2" y="hd2"/>
                </a:cxn>
              </a:cxnLst>
              <a:rect l="0" t="0" r="r" b="b"/>
              <a:pathLst>
                <a:path w="21226" h="21319" fill="norm" stroke="1"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8" name="Shape 1008"/>
            <p:cNvSpPr/>
            <p:nvPr/>
          </p:nvSpPr>
          <p:spPr>
            <a:xfrm>
              <a:off x="15701536" y="5301393"/>
              <a:ext cx="440228" cy="890995"/>
            </a:xfrm>
            <a:custGeom>
              <a:avLst/>
              <a:gdLst/>
              <a:ahLst/>
              <a:cxnLst>
                <a:cxn ang="0">
                  <a:pos x="wd2" y="hd2"/>
                </a:cxn>
                <a:cxn ang="5400000">
                  <a:pos x="wd2" y="hd2"/>
                </a:cxn>
                <a:cxn ang="10800000">
                  <a:pos x="wd2" y="hd2"/>
                </a:cxn>
                <a:cxn ang="16200000">
                  <a:pos x="wd2" y="hd2"/>
                </a:cxn>
              </a:cxnLst>
              <a:rect l="0" t="0" r="r" b="b"/>
              <a:pathLst>
                <a:path w="21196" h="20976" fill="norm" stroke="1"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09" name="Shape 1009"/>
            <p:cNvSpPr/>
            <p:nvPr/>
          </p:nvSpPr>
          <p:spPr>
            <a:xfrm>
              <a:off x="15597390" y="5356862"/>
              <a:ext cx="432605" cy="515818"/>
            </a:xfrm>
            <a:custGeom>
              <a:avLst/>
              <a:gdLst/>
              <a:ahLst/>
              <a:cxnLst>
                <a:cxn ang="0">
                  <a:pos x="wd2" y="hd2"/>
                </a:cxn>
                <a:cxn ang="5400000">
                  <a:pos x="wd2" y="hd2"/>
                </a:cxn>
                <a:cxn ang="10800000">
                  <a:pos x="wd2" y="hd2"/>
                </a:cxn>
                <a:cxn ang="16200000">
                  <a:pos x="wd2" y="hd2"/>
                </a:cxn>
              </a:cxnLst>
              <a:rect l="0" t="0" r="r" b="b"/>
              <a:pathLst>
                <a:path w="21600" h="21067" fill="norm" stroke="1"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0" name="Shape 1010"/>
            <p:cNvSpPr/>
            <p:nvPr/>
          </p:nvSpPr>
          <p:spPr>
            <a:xfrm>
              <a:off x="17451975" y="6791233"/>
              <a:ext cx="528739" cy="448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1" name="Shape 1011"/>
            <p:cNvSpPr/>
            <p:nvPr/>
          </p:nvSpPr>
          <p:spPr>
            <a:xfrm>
              <a:off x="17975242" y="6863357"/>
              <a:ext cx="585914" cy="474281"/>
            </a:xfrm>
            <a:custGeom>
              <a:avLst/>
              <a:gdLst/>
              <a:ahLst/>
              <a:cxnLst>
                <a:cxn ang="0">
                  <a:pos x="wd2" y="hd2"/>
                </a:cxn>
                <a:cxn ang="5400000">
                  <a:pos x="wd2" y="hd2"/>
                </a:cxn>
                <a:cxn ang="10800000">
                  <a:pos x="wd2" y="hd2"/>
                </a:cxn>
                <a:cxn ang="16200000">
                  <a:pos x="wd2" y="hd2"/>
                </a:cxn>
              </a:cxnLst>
              <a:rect l="0" t="0" r="r" b="b"/>
              <a:pathLst>
                <a:path w="21063" h="21307" fill="norm" stroke="1"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2" name="Shape 1012"/>
            <p:cNvSpPr/>
            <p:nvPr/>
          </p:nvSpPr>
          <p:spPr>
            <a:xfrm>
              <a:off x="16102094" y="6447202"/>
              <a:ext cx="585204" cy="494265"/>
            </a:xfrm>
            <a:custGeom>
              <a:avLst/>
              <a:gdLst/>
              <a:ahLst/>
              <a:cxnLst>
                <a:cxn ang="0">
                  <a:pos x="wd2" y="hd2"/>
                </a:cxn>
                <a:cxn ang="5400000">
                  <a:pos x="wd2" y="hd2"/>
                </a:cxn>
                <a:cxn ang="10800000">
                  <a:pos x="wd2" y="hd2"/>
                </a:cxn>
                <a:cxn ang="16200000">
                  <a:pos x="wd2" y="hd2"/>
                </a:cxn>
              </a:cxnLst>
              <a:rect l="0" t="0" r="r" b="b"/>
              <a:pathLst>
                <a:path w="21038" h="20186" fill="norm" stroke="1"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3" name="Shape 1013"/>
            <p:cNvSpPr/>
            <p:nvPr/>
          </p:nvSpPr>
          <p:spPr>
            <a:xfrm>
              <a:off x="16138142" y="6296347"/>
              <a:ext cx="565512" cy="366677"/>
            </a:xfrm>
            <a:custGeom>
              <a:avLst/>
              <a:gdLst/>
              <a:ahLst/>
              <a:cxnLst>
                <a:cxn ang="0">
                  <a:pos x="wd2" y="hd2"/>
                </a:cxn>
                <a:cxn ang="5400000">
                  <a:pos x="wd2" y="hd2"/>
                </a:cxn>
                <a:cxn ang="10800000">
                  <a:pos x="wd2" y="hd2"/>
                </a:cxn>
                <a:cxn ang="16200000">
                  <a:pos x="wd2" y="hd2"/>
                </a:cxn>
              </a:cxnLst>
              <a:rect l="0" t="0" r="r" b="b"/>
              <a:pathLst>
                <a:path w="21177" h="21029" fill="norm" stroke="1"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4" name="Shape 1014"/>
            <p:cNvSpPr/>
            <p:nvPr/>
          </p:nvSpPr>
          <p:spPr>
            <a:xfrm>
              <a:off x="14981649" y="4988691"/>
              <a:ext cx="173233" cy="100934"/>
            </a:xfrm>
            <a:custGeom>
              <a:avLst/>
              <a:gdLst/>
              <a:ahLst/>
              <a:cxnLst>
                <a:cxn ang="0">
                  <a:pos x="wd2" y="hd2"/>
                </a:cxn>
                <a:cxn ang="5400000">
                  <a:pos x="wd2" y="hd2"/>
                </a:cxn>
                <a:cxn ang="10800000">
                  <a:pos x="wd2" y="hd2"/>
                </a:cxn>
                <a:cxn ang="16200000">
                  <a:pos x="wd2" y="hd2"/>
                </a:cxn>
              </a:cxnLst>
              <a:rect l="0" t="0" r="r" b="b"/>
              <a:pathLst>
                <a:path w="18683" h="18763" fill="norm" stroke="1"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5" name="Shape 1015"/>
            <p:cNvSpPr/>
            <p:nvPr/>
          </p:nvSpPr>
          <p:spPr>
            <a:xfrm>
              <a:off x="14503866" y="4848022"/>
              <a:ext cx="436607"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6" name="Shape 1016"/>
            <p:cNvSpPr/>
            <p:nvPr/>
          </p:nvSpPr>
          <p:spPr>
            <a:xfrm>
              <a:off x="15713552" y="5846186"/>
              <a:ext cx="319156" cy="263920"/>
            </a:xfrm>
            <a:custGeom>
              <a:avLst/>
              <a:gdLst/>
              <a:ahLst/>
              <a:cxnLst>
                <a:cxn ang="0">
                  <a:pos x="wd2" y="hd2"/>
                </a:cxn>
                <a:cxn ang="5400000">
                  <a:pos x="wd2" y="hd2"/>
                </a:cxn>
                <a:cxn ang="10800000">
                  <a:pos x="wd2" y="hd2"/>
                </a:cxn>
                <a:cxn ang="16200000">
                  <a:pos x="wd2" y="hd2"/>
                </a:cxn>
              </a:cxnLst>
              <a:rect l="0" t="0" r="r" b="b"/>
              <a:pathLst>
                <a:path w="20988" h="20924" fill="norm" stroke="1"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7" name="Shape 1017"/>
            <p:cNvSpPr/>
            <p:nvPr/>
          </p:nvSpPr>
          <p:spPr>
            <a:xfrm>
              <a:off x="15585372" y="6318451"/>
              <a:ext cx="248529" cy="308514"/>
            </a:xfrm>
            <a:custGeom>
              <a:avLst/>
              <a:gdLst/>
              <a:ahLst/>
              <a:cxnLst>
                <a:cxn ang="0">
                  <a:pos x="wd2" y="hd2"/>
                </a:cxn>
                <a:cxn ang="5400000">
                  <a:pos x="wd2" y="hd2"/>
                </a:cxn>
                <a:cxn ang="10800000">
                  <a:pos x="wd2" y="hd2"/>
                </a:cxn>
                <a:cxn ang="16200000">
                  <a:pos x="wd2" y="hd2"/>
                </a:cxn>
              </a:cxnLst>
              <a:rect l="0" t="0" r="r" b="b"/>
              <a:pathLst>
                <a:path w="20618" h="21600" fill="norm" stroke="1"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18" name="Shape 1018"/>
            <p:cNvSpPr/>
            <p:nvPr/>
          </p:nvSpPr>
          <p:spPr>
            <a:xfrm>
              <a:off x="14128705" y="3208450"/>
              <a:ext cx="3498498" cy="2288645"/>
            </a:xfrm>
            <a:custGeom>
              <a:avLst/>
              <a:gdLst/>
              <a:ahLst/>
              <a:cxnLst>
                <a:cxn ang="0">
                  <a:pos x="wd2" y="hd2"/>
                </a:cxn>
                <a:cxn ang="5400000">
                  <a:pos x="wd2" y="hd2"/>
                </a:cxn>
                <a:cxn ang="10800000">
                  <a:pos x="wd2" y="hd2"/>
                </a:cxn>
                <a:cxn ang="16200000">
                  <a:pos x="wd2" y="hd2"/>
                </a:cxn>
              </a:cxnLst>
              <a:rect l="0" t="0" r="r" b="b"/>
              <a:pathLst>
                <a:path w="21462" h="21533" fill="norm" stroke="1"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019" name="Shape 1019"/>
            <p:cNvSpPr/>
            <p:nvPr/>
          </p:nvSpPr>
          <p:spPr>
            <a:xfrm>
              <a:off x="14928457" y="3326869"/>
              <a:ext cx="1817129" cy="782602"/>
            </a:xfrm>
            <a:custGeom>
              <a:avLst/>
              <a:gdLst/>
              <a:ahLst/>
              <a:cxnLst>
                <a:cxn ang="0">
                  <a:pos x="wd2" y="hd2"/>
                </a:cxn>
                <a:cxn ang="5400000">
                  <a:pos x="wd2" y="hd2"/>
                </a:cxn>
                <a:cxn ang="10800000">
                  <a:pos x="wd2" y="hd2"/>
                </a:cxn>
                <a:cxn ang="16200000">
                  <a:pos x="wd2" y="hd2"/>
                </a:cxn>
              </a:cxnLst>
              <a:rect l="0" t="0" r="r" b="b"/>
              <a:pathLst>
                <a:path w="21302" h="21095" fill="norm" stroke="1"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0" name="Shape 1020"/>
            <p:cNvSpPr/>
            <p:nvPr/>
          </p:nvSpPr>
          <p:spPr>
            <a:xfrm>
              <a:off x="10490268" y="1788367"/>
              <a:ext cx="737028" cy="1260682"/>
            </a:xfrm>
            <a:custGeom>
              <a:avLst/>
              <a:gdLst/>
              <a:ahLst/>
              <a:cxnLst>
                <a:cxn ang="0">
                  <a:pos x="wd2" y="hd2"/>
                </a:cxn>
                <a:cxn ang="5400000">
                  <a:pos x="wd2" y="hd2"/>
                </a:cxn>
                <a:cxn ang="10800000">
                  <a:pos x="wd2" y="hd2"/>
                </a:cxn>
                <a:cxn ang="16200000">
                  <a:pos x="wd2" y="hd2"/>
                </a:cxn>
              </a:cxnLst>
              <a:rect l="0" t="0" r="r" b="b"/>
              <a:pathLst>
                <a:path w="21600" h="21440" fill="norm" stroke="1"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1" name="Shape 1021"/>
            <p:cNvSpPr/>
            <p:nvPr/>
          </p:nvSpPr>
          <p:spPr>
            <a:xfrm>
              <a:off x="11031024" y="1682785"/>
              <a:ext cx="624548" cy="980230"/>
            </a:xfrm>
            <a:custGeom>
              <a:avLst/>
              <a:gdLst/>
              <a:ahLst/>
              <a:cxnLst>
                <a:cxn ang="0">
                  <a:pos x="wd2" y="hd2"/>
                </a:cxn>
                <a:cxn ang="5400000">
                  <a:pos x="wd2" y="hd2"/>
                </a:cxn>
                <a:cxn ang="10800000">
                  <a:pos x="wd2" y="hd2"/>
                </a:cxn>
                <a:cxn ang="16200000">
                  <a:pos x="wd2" y="hd2"/>
                </a:cxn>
              </a:cxnLst>
              <a:rect l="0" t="0" r="r" b="b"/>
              <a:pathLst>
                <a:path w="21315" h="21395" fill="norm" stroke="1"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2" name="Shape 1022"/>
            <p:cNvSpPr/>
            <p:nvPr/>
          </p:nvSpPr>
          <p:spPr>
            <a:xfrm>
              <a:off x="10132279" y="1573478"/>
              <a:ext cx="1486204" cy="1251197"/>
            </a:xfrm>
            <a:custGeom>
              <a:avLst/>
              <a:gdLst/>
              <a:ahLst/>
              <a:cxnLst>
                <a:cxn ang="0">
                  <a:pos x="wd2" y="hd2"/>
                </a:cxn>
                <a:cxn ang="5400000">
                  <a:pos x="wd2" y="hd2"/>
                </a:cxn>
                <a:cxn ang="10800000">
                  <a:pos x="wd2" y="hd2"/>
                </a:cxn>
                <a:cxn ang="16200000">
                  <a:pos x="wd2" y="hd2"/>
                </a:cxn>
              </a:cxnLst>
              <a:rect l="0" t="0" r="r" b="b"/>
              <a:pathLst>
                <a:path w="21371" h="21482" fill="norm" stroke="1" extrusionOk="0">
                  <a:moveTo>
                    <a:pt x="5644" y="20271"/>
                  </a:moveTo>
                  <a:cubicBezTo>
                    <a:pt x="5644" y="20271"/>
                    <a:pt x="5812" y="19665"/>
                    <a:pt x="5812" y="19463"/>
                  </a:cubicBezTo>
                  <a:cubicBezTo>
                    <a:pt x="5812" y="19060"/>
                    <a:pt x="5981" y="18858"/>
                    <a:pt x="6319" y="18656"/>
                  </a:cubicBezTo>
                  <a:cubicBezTo>
                    <a:pt x="6656" y="18252"/>
                    <a:pt x="6319" y="17646"/>
                    <a:pt x="6319" y="17445"/>
                  </a:cubicBezTo>
                  <a:cubicBezTo>
                    <a:pt x="6319" y="16839"/>
                    <a:pt x="6994" y="16839"/>
                    <a:pt x="6487" y="16435"/>
                  </a:cubicBezTo>
                  <a:cubicBezTo>
                    <a:pt x="6150" y="16032"/>
                    <a:pt x="5981" y="16032"/>
                    <a:pt x="6150" y="15426"/>
                  </a:cubicBezTo>
                  <a:cubicBezTo>
                    <a:pt x="6319" y="15022"/>
                    <a:pt x="6150" y="14618"/>
                    <a:pt x="6150" y="14215"/>
                  </a:cubicBezTo>
                  <a:cubicBezTo>
                    <a:pt x="5981" y="13609"/>
                    <a:pt x="5812" y="13003"/>
                    <a:pt x="6319" y="12600"/>
                  </a:cubicBezTo>
                  <a:cubicBezTo>
                    <a:pt x="6487" y="12398"/>
                    <a:pt x="6825" y="12398"/>
                    <a:pt x="6994" y="12196"/>
                  </a:cubicBezTo>
                  <a:cubicBezTo>
                    <a:pt x="7162" y="12196"/>
                    <a:pt x="7331" y="12398"/>
                    <a:pt x="7500" y="12196"/>
                  </a:cubicBezTo>
                  <a:cubicBezTo>
                    <a:pt x="7669" y="11792"/>
                    <a:pt x="7500" y="11590"/>
                    <a:pt x="7331" y="11389"/>
                  </a:cubicBezTo>
                  <a:cubicBezTo>
                    <a:pt x="7331" y="10985"/>
                    <a:pt x="7669"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8" y="3718"/>
                  </a:cubicBezTo>
                  <a:cubicBezTo>
                    <a:pt x="13237" y="3516"/>
                    <a:pt x="13575" y="3112"/>
                    <a:pt x="13744" y="3516"/>
                  </a:cubicBezTo>
                  <a:cubicBezTo>
                    <a:pt x="14081" y="3718"/>
                    <a:pt x="14081" y="4121"/>
                    <a:pt x="14418" y="4323"/>
                  </a:cubicBezTo>
                  <a:cubicBezTo>
                    <a:pt x="14587" y="4323"/>
                    <a:pt x="14925" y="4323"/>
                    <a:pt x="15093" y="4323"/>
                  </a:cubicBezTo>
                  <a:cubicBezTo>
                    <a:pt x="15262" y="4323"/>
                    <a:pt x="15431" y="4121"/>
                    <a:pt x="15769" y="4121"/>
                  </a:cubicBezTo>
                  <a:cubicBezTo>
                    <a:pt x="15937" y="4121"/>
                    <a:pt x="16106" y="4525"/>
                    <a:pt x="16443" y="4525"/>
                  </a:cubicBezTo>
                  <a:cubicBezTo>
                    <a:pt x="16443" y="4323"/>
                    <a:pt x="17119" y="3919"/>
                    <a:pt x="17119" y="3919"/>
                  </a:cubicBezTo>
                  <a:cubicBezTo>
                    <a:pt x="17119" y="3314"/>
                    <a:pt x="17119"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8" y="2708"/>
                    <a:pt x="20831" y="2304"/>
                  </a:cubicBezTo>
                  <a:cubicBezTo>
                    <a:pt x="21168"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9" y="689"/>
                    <a:pt x="17287" y="286"/>
                    <a:pt x="17287" y="286"/>
                  </a:cubicBezTo>
                  <a:cubicBezTo>
                    <a:pt x="17119"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9" y="891"/>
                    <a:pt x="15769" y="1093"/>
                    <a:pt x="15769"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8" y="2708"/>
                    <a:pt x="13068" y="2910"/>
                  </a:cubicBezTo>
                  <a:cubicBezTo>
                    <a:pt x="13068"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9" y="3516"/>
                  </a:cubicBezTo>
                  <a:cubicBezTo>
                    <a:pt x="10369" y="3516"/>
                    <a:pt x="10706" y="3718"/>
                    <a:pt x="10706" y="3516"/>
                  </a:cubicBezTo>
                  <a:cubicBezTo>
                    <a:pt x="10706" y="3718"/>
                    <a:pt x="10537" y="3718"/>
                    <a:pt x="10537" y="3919"/>
                  </a:cubicBezTo>
                  <a:cubicBezTo>
                    <a:pt x="10369" y="3919"/>
                    <a:pt x="10537" y="4323"/>
                    <a:pt x="10369" y="4323"/>
                  </a:cubicBezTo>
                  <a:cubicBezTo>
                    <a:pt x="10369" y="4525"/>
                    <a:pt x="10200" y="4121"/>
                    <a:pt x="10200" y="4121"/>
                  </a:cubicBezTo>
                  <a:cubicBezTo>
                    <a:pt x="10031" y="4121"/>
                    <a:pt x="10031" y="4525"/>
                    <a:pt x="9862" y="4525"/>
                  </a:cubicBezTo>
                  <a:cubicBezTo>
                    <a:pt x="9862" y="4525"/>
                    <a:pt x="9862" y="4121"/>
                    <a:pt x="9862" y="4121"/>
                  </a:cubicBezTo>
                  <a:cubicBezTo>
                    <a:pt x="9694" y="4121"/>
                    <a:pt x="9694"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4" y="4525"/>
                  </a:cubicBezTo>
                  <a:cubicBezTo>
                    <a:pt x="9525" y="4525"/>
                    <a:pt x="9525" y="4929"/>
                    <a:pt x="9356" y="4929"/>
                  </a:cubicBezTo>
                  <a:cubicBezTo>
                    <a:pt x="9525" y="4929"/>
                    <a:pt x="9694" y="4929"/>
                    <a:pt x="9694" y="4929"/>
                  </a:cubicBezTo>
                  <a:cubicBezTo>
                    <a:pt x="9694"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9" y="6746"/>
                    <a:pt x="7500" y="7149"/>
                  </a:cubicBezTo>
                  <a:cubicBezTo>
                    <a:pt x="7500" y="7149"/>
                    <a:pt x="8006" y="7149"/>
                    <a:pt x="8006" y="7149"/>
                  </a:cubicBezTo>
                  <a:cubicBezTo>
                    <a:pt x="7669" y="7553"/>
                    <a:pt x="7331" y="7149"/>
                    <a:pt x="7500" y="7755"/>
                  </a:cubicBezTo>
                  <a:cubicBezTo>
                    <a:pt x="7500" y="7755"/>
                    <a:pt x="7162" y="7957"/>
                    <a:pt x="7162" y="7957"/>
                  </a:cubicBezTo>
                  <a:cubicBezTo>
                    <a:pt x="6994" y="8159"/>
                    <a:pt x="6994" y="8159"/>
                    <a:pt x="6994" y="8159"/>
                  </a:cubicBezTo>
                  <a:cubicBezTo>
                    <a:pt x="6994" y="8361"/>
                    <a:pt x="6825" y="8361"/>
                    <a:pt x="6825" y="8361"/>
                  </a:cubicBezTo>
                  <a:cubicBezTo>
                    <a:pt x="6825" y="8562"/>
                    <a:pt x="6994" y="8361"/>
                    <a:pt x="6994" y="8361"/>
                  </a:cubicBezTo>
                  <a:cubicBezTo>
                    <a:pt x="7162" y="8361"/>
                    <a:pt x="6994" y="8562"/>
                    <a:pt x="6994" y="8562"/>
                  </a:cubicBezTo>
                  <a:cubicBezTo>
                    <a:pt x="7162" y="8562"/>
                    <a:pt x="7500" y="8764"/>
                    <a:pt x="7669" y="8562"/>
                  </a:cubicBezTo>
                  <a:cubicBezTo>
                    <a:pt x="7331" y="8764"/>
                    <a:pt x="7331" y="8764"/>
                    <a:pt x="6994" y="8764"/>
                  </a:cubicBezTo>
                  <a:cubicBezTo>
                    <a:pt x="6825" y="8764"/>
                    <a:pt x="6319" y="8764"/>
                    <a:pt x="6319" y="8966"/>
                  </a:cubicBezTo>
                  <a:cubicBezTo>
                    <a:pt x="6319" y="8966"/>
                    <a:pt x="6487" y="8966"/>
                    <a:pt x="6487" y="8966"/>
                  </a:cubicBezTo>
                  <a:cubicBezTo>
                    <a:pt x="6487" y="8966"/>
                    <a:pt x="6319" y="9168"/>
                    <a:pt x="6319" y="9168"/>
                  </a:cubicBezTo>
                  <a:cubicBezTo>
                    <a:pt x="6319" y="9168"/>
                    <a:pt x="6656" y="8966"/>
                    <a:pt x="6656" y="9168"/>
                  </a:cubicBezTo>
                  <a:cubicBezTo>
                    <a:pt x="6656" y="9168"/>
                    <a:pt x="6319" y="9572"/>
                    <a:pt x="6319" y="9572"/>
                  </a:cubicBezTo>
                  <a:cubicBezTo>
                    <a:pt x="6319" y="9572"/>
                    <a:pt x="6487" y="9572"/>
                    <a:pt x="6487" y="9774"/>
                  </a:cubicBezTo>
                  <a:cubicBezTo>
                    <a:pt x="6487" y="9774"/>
                    <a:pt x="6150" y="9774"/>
                    <a:pt x="6150" y="9774"/>
                  </a:cubicBezTo>
                  <a:cubicBezTo>
                    <a:pt x="6150" y="9774"/>
                    <a:pt x="6487" y="9975"/>
                    <a:pt x="6487" y="9975"/>
                  </a:cubicBezTo>
                  <a:cubicBezTo>
                    <a:pt x="6319" y="9975"/>
                    <a:pt x="6150" y="9975"/>
                    <a:pt x="6150" y="9975"/>
                  </a:cubicBezTo>
                  <a:cubicBezTo>
                    <a:pt x="6150" y="10177"/>
                    <a:pt x="6319" y="10379"/>
                    <a:pt x="6487" y="10379"/>
                  </a:cubicBezTo>
                  <a:cubicBezTo>
                    <a:pt x="6150" y="10379"/>
                    <a:pt x="5812" y="10379"/>
                    <a:pt x="5644" y="10783"/>
                  </a:cubicBezTo>
                  <a:cubicBezTo>
                    <a:pt x="5644" y="10985"/>
                    <a:pt x="4969" y="10783"/>
                    <a:pt x="4969" y="10783"/>
                  </a:cubicBezTo>
                  <a:cubicBezTo>
                    <a:pt x="4969" y="11389"/>
                    <a:pt x="5981" y="10783"/>
                    <a:pt x="6150" y="10783"/>
                  </a:cubicBezTo>
                  <a:cubicBezTo>
                    <a:pt x="5981" y="10783"/>
                    <a:pt x="5812" y="11187"/>
                    <a:pt x="5812" y="11187"/>
                  </a:cubicBezTo>
                  <a:cubicBezTo>
                    <a:pt x="5306" y="11187"/>
                    <a:pt x="5644" y="11389"/>
                    <a:pt x="5475" y="11590"/>
                  </a:cubicBezTo>
                  <a:cubicBezTo>
                    <a:pt x="5306" y="11792"/>
                    <a:pt x="4969" y="11389"/>
                    <a:pt x="4800" y="11590"/>
                  </a:cubicBezTo>
                  <a:cubicBezTo>
                    <a:pt x="4800" y="11792"/>
                    <a:pt x="4294" y="12196"/>
                    <a:pt x="4294" y="12196"/>
                  </a:cubicBezTo>
                  <a:cubicBezTo>
                    <a:pt x="4294"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4"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4" y="14013"/>
                    <a:pt x="2775" y="14215"/>
                  </a:cubicBezTo>
                  <a:cubicBezTo>
                    <a:pt x="2606" y="14215"/>
                    <a:pt x="2606" y="13811"/>
                    <a:pt x="2606" y="13811"/>
                  </a:cubicBezTo>
                  <a:cubicBezTo>
                    <a:pt x="2269"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9" y="14417"/>
                    <a:pt x="2269" y="14618"/>
                    <a:pt x="2100" y="14618"/>
                  </a:cubicBezTo>
                  <a:cubicBezTo>
                    <a:pt x="1931" y="14618"/>
                    <a:pt x="1762" y="14618"/>
                    <a:pt x="1594" y="14618"/>
                  </a:cubicBezTo>
                  <a:cubicBezTo>
                    <a:pt x="1256" y="14417"/>
                    <a:pt x="1087" y="14618"/>
                    <a:pt x="1425" y="14820"/>
                  </a:cubicBezTo>
                  <a:cubicBezTo>
                    <a:pt x="1594" y="14820"/>
                    <a:pt x="1931" y="14820"/>
                    <a:pt x="1931" y="15224"/>
                  </a:cubicBezTo>
                  <a:cubicBezTo>
                    <a:pt x="1931" y="15224"/>
                    <a:pt x="1762" y="15628"/>
                    <a:pt x="1762" y="15426"/>
                  </a:cubicBezTo>
                  <a:cubicBezTo>
                    <a:pt x="1594" y="15426"/>
                    <a:pt x="1931" y="15022"/>
                    <a:pt x="1594" y="14820"/>
                  </a:cubicBezTo>
                  <a:cubicBezTo>
                    <a:pt x="1087" y="14820"/>
                    <a:pt x="1425" y="15022"/>
                    <a:pt x="1256" y="15224"/>
                  </a:cubicBezTo>
                  <a:cubicBezTo>
                    <a:pt x="1256" y="15224"/>
                    <a:pt x="1256" y="14618"/>
                    <a:pt x="1087" y="14618"/>
                  </a:cubicBezTo>
                  <a:cubicBezTo>
                    <a:pt x="1087" y="14417"/>
                    <a:pt x="750" y="15628"/>
                    <a:pt x="919"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4" y="16032"/>
                    <a:pt x="412" y="16032"/>
                    <a:pt x="581" y="16233"/>
                  </a:cubicBezTo>
                  <a:cubicBezTo>
                    <a:pt x="581" y="16233"/>
                    <a:pt x="-94" y="16435"/>
                    <a:pt x="75" y="16637"/>
                  </a:cubicBezTo>
                  <a:cubicBezTo>
                    <a:pt x="75" y="16839"/>
                    <a:pt x="412" y="16839"/>
                    <a:pt x="412" y="16839"/>
                  </a:cubicBezTo>
                  <a:cubicBezTo>
                    <a:pt x="412" y="16839"/>
                    <a:pt x="919" y="16637"/>
                    <a:pt x="919" y="16839"/>
                  </a:cubicBezTo>
                  <a:cubicBezTo>
                    <a:pt x="750" y="17041"/>
                    <a:pt x="244" y="16839"/>
                    <a:pt x="75" y="17243"/>
                  </a:cubicBezTo>
                  <a:cubicBezTo>
                    <a:pt x="-94" y="17445"/>
                    <a:pt x="919" y="17445"/>
                    <a:pt x="581" y="17848"/>
                  </a:cubicBezTo>
                  <a:cubicBezTo>
                    <a:pt x="581" y="17848"/>
                    <a:pt x="412" y="17445"/>
                    <a:pt x="244" y="17646"/>
                  </a:cubicBezTo>
                  <a:cubicBezTo>
                    <a:pt x="75" y="17848"/>
                    <a:pt x="75" y="18050"/>
                    <a:pt x="244" y="18252"/>
                  </a:cubicBezTo>
                  <a:cubicBezTo>
                    <a:pt x="412" y="18252"/>
                    <a:pt x="750" y="18454"/>
                    <a:pt x="919" y="18454"/>
                  </a:cubicBezTo>
                  <a:cubicBezTo>
                    <a:pt x="1087" y="18252"/>
                    <a:pt x="1256" y="17848"/>
                    <a:pt x="1425" y="18050"/>
                  </a:cubicBezTo>
                  <a:cubicBezTo>
                    <a:pt x="1256" y="18050"/>
                    <a:pt x="1087" y="18252"/>
                    <a:pt x="1087" y="18252"/>
                  </a:cubicBezTo>
                  <a:cubicBezTo>
                    <a:pt x="1087" y="18454"/>
                    <a:pt x="919"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4" y="19261"/>
                    <a:pt x="581" y="18656"/>
                    <a:pt x="412" y="18656"/>
                  </a:cubicBezTo>
                  <a:cubicBezTo>
                    <a:pt x="412" y="18656"/>
                    <a:pt x="75" y="19060"/>
                    <a:pt x="244" y="19261"/>
                  </a:cubicBezTo>
                  <a:cubicBezTo>
                    <a:pt x="412" y="19261"/>
                    <a:pt x="244" y="19665"/>
                    <a:pt x="244" y="19665"/>
                  </a:cubicBezTo>
                  <a:cubicBezTo>
                    <a:pt x="412" y="19867"/>
                    <a:pt x="581" y="19463"/>
                    <a:pt x="750" y="19261"/>
                  </a:cubicBezTo>
                  <a:cubicBezTo>
                    <a:pt x="750" y="19261"/>
                    <a:pt x="750" y="19463"/>
                    <a:pt x="750" y="19463"/>
                  </a:cubicBezTo>
                  <a:cubicBezTo>
                    <a:pt x="919" y="19463"/>
                    <a:pt x="919" y="19261"/>
                    <a:pt x="1087" y="19261"/>
                  </a:cubicBezTo>
                  <a:cubicBezTo>
                    <a:pt x="1087" y="19261"/>
                    <a:pt x="1087" y="19665"/>
                    <a:pt x="919" y="19665"/>
                  </a:cubicBezTo>
                  <a:cubicBezTo>
                    <a:pt x="581" y="19867"/>
                    <a:pt x="1256" y="20271"/>
                    <a:pt x="1256" y="20069"/>
                  </a:cubicBezTo>
                  <a:cubicBezTo>
                    <a:pt x="1256" y="20473"/>
                    <a:pt x="75" y="20069"/>
                    <a:pt x="750" y="20675"/>
                  </a:cubicBezTo>
                  <a:cubicBezTo>
                    <a:pt x="1087" y="20876"/>
                    <a:pt x="1256" y="21078"/>
                    <a:pt x="1594" y="21078"/>
                  </a:cubicBezTo>
                  <a:cubicBezTo>
                    <a:pt x="1594" y="21078"/>
                    <a:pt x="2100" y="21482"/>
                    <a:pt x="2269"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4" y="20271"/>
                  </a:cubicBezTo>
                  <a:cubicBezTo>
                    <a:pt x="5644" y="20473"/>
                    <a:pt x="5475" y="20069"/>
                    <a:pt x="5644" y="202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3" name="Shape 1023"/>
            <p:cNvSpPr/>
            <p:nvPr/>
          </p:nvSpPr>
          <p:spPr>
            <a:xfrm>
              <a:off x="11410420" y="820236"/>
              <a:ext cx="9494645" cy="3292574"/>
            </a:xfrm>
            <a:custGeom>
              <a:avLst/>
              <a:gdLst/>
              <a:ahLst/>
              <a:cxnLst>
                <a:cxn ang="0">
                  <a:pos x="wd2" y="hd2"/>
                </a:cxn>
                <a:cxn ang="5400000">
                  <a:pos x="wd2" y="hd2"/>
                </a:cxn>
                <a:cxn ang="10800000">
                  <a:pos x="wd2" y="hd2"/>
                </a:cxn>
                <a:cxn ang="16200000">
                  <a:pos x="wd2" y="hd2"/>
                </a:cxn>
              </a:cxnLst>
              <a:rect l="0" t="0" r="r" b="b"/>
              <a:pathLst>
                <a:path w="21558" h="21438" fill="norm" stroke="1"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4" name="Shape 1024"/>
            <p:cNvSpPr/>
            <p:nvPr/>
          </p:nvSpPr>
          <p:spPr>
            <a:xfrm>
              <a:off x="18021757" y="3153218"/>
              <a:ext cx="159236" cy="376625"/>
            </a:xfrm>
            <a:custGeom>
              <a:avLst/>
              <a:gdLst/>
              <a:ahLst/>
              <a:cxnLst>
                <a:cxn ang="0">
                  <a:pos x="wd2" y="hd2"/>
                </a:cxn>
                <a:cxn ang="5400000">
                  <a:pos x="wd2" y="hd2"/>
                </a:cxn>
                <a:cxn ang="10800000">
                  <a:pos x="wd2" y="hd2"/>
                </a:cxn>
                <a:cxn ang="16200000">
                  <a:pos x="wd2" y="hd2"/>
                </a:cxn>
              </a:cxnLst>
              <a:rect l="0" t="0" r="r" b="b"/>
              <a:pathLst>
                <a:path w="19515" h="21600" fill="norm" stroke="1"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5" name="Shape 1025"/>
            <p:cNvSpPr/>
            <p:nvPr/>
          </p:nvSpPr>
          <p:spPr>
            <a:xfrm>
              <a:off x="18049256" y="3526702"/>
              <a:ext cx="167786" cy="263565"/>
            </a:xfrm>
            <a:custGeom>
              <a:avLst/>
              <a:gdLst/>
              <a:ahLst/>
              <a:cxnLst>
                <a:cxn ang="0">
                  <a:pos x="wd2" y="hd2"/>
                </a:cxn>
                <a:cxn ang="5400000">
                  <a:pos x="wd2" y="hd2"/>
                </a:cxn>
                <a:cxn ang="10800000">
                  <a:pos x="wd2" y="hd2"/>
                </a:cxn>
                <a:cxn ang="16200000">
                  <a:pos x="wd2" y="hd2"/>
                </a:cxn>
              </a:cxnLst>
              <a:rect l="0" t="0" r="r" b="b"/>
              <a:pathLst>
                <a:path w="20563" h="20896" fill="norm" stroke="1"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6" name="Shape 1026"/>
            <p:cNvSpPr/>
            <p:nvPr/>
          </p:nvSpPr>
          <p:spPr>
            <a:xfrm>
              <a:off x="17111501" y="4319147"/>
              <a:ext cx="239833" cy="287953"/>
            </a:xfrm>
            <a:custGeom>
              <a:avLst/>
              <a:gdLst/>
              <a:ahLst/>
              <a:cxnLst>
                <a:cxn ang="0">
                  <a:pos x="wd2" y="hd2"/>
                </a:cxn>
                <a:cxn ang="5400000">
                  <a:pos x="wd2" y="hd2"/>
                </a:cxn>
                <a:cxn ang="10800000">
                  <a:pos x="wd2" y="hd2"/>
                </a:cxn>
                <a:cxn ang="16200000">
                  <a:pos x="wd2" y="hd2"/>
                </a:cxn>
              </a:cxnLst>
              <a:rect l="0" t="0" r="r" b="b"/>
              <a:pathLst>
                <a:path w="20859" h="20978" fill="norm" stroke="1"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7" name="Shape 1027"/>
            <p:cNvSpPr/>
            <p:nvPr/>
          </p:nvSpPr>
          <p:spPr>
            <a:xfrm>
              <a:off x="17007358" y="4011177"/>
              <a:ext cx="376527" cy="356051"/>
            </a:xfrm>
            <a:custGeom>
              <a:avLst/>
              <a:gdLst/>
              <a:ahLst/>
              <a:cxnLst>
                <a:cxn ang="0">
                  <a:pos x="wd2" y="hd2"/>
                </a:cxn>
                <a:cxn ang="5400000">
                  <a:pos x="wd2" y="hd2"/>
                </a:cxn>
                <a:cxn ang="10800000">
                  <a:pos x="wd2" y="hd2"/>
                </a:cxn>
                <a:cxn ang="16200000">
                  <a:pos x="wd2" y="hd2"/>
                </a:cxn>
              </a:cxnLst>
              <a:rect l="0" t="0" r="r" b="b"/>
              <a:pathLst>
                <a:path w="21600" h="21093" fill="norm" stroke="1"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8" name="Shape 1028"/>
            <p:cNvSpPr/>
            <p:nvPr/>
          </p:nvSpPr>
          <p:spPr>
            <a:xfrm>
              <a:off x="9220499" y="3079581"/>
              <a:ext cx="265061" cy="285983"/>
            </a:xfrm>
            <a:custGeom>
              <a:avLst/>
              <a:gdLst/>
              <a:ahLst/>
              <a:cxnLst>
                <a:cxn ang="0">
                  <a:pos x="wd2" y="hd2"/>
                </a:cxn>
                <a:cxn ang="5400000">
                  <a:pos x="wd2" y="hd2"/>
                </a:cxn>
                <a:cxn ang="10800000">
                  <a:pos x="wd2" y="hd2"/>
                </a:cxn>
                <a:cxn ang="16200000">
                  <a:pos x="wd2" y="hd2"/>
                </a:cxn>
              </a:cxnLst>
              <a:rect l="0" t="0" r="r" b="b"/>
              <a:pathLst>
                <a:path w="20419" h="21120" fill="norm" stroke="1"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29" name="Shape 1029"/>
            <p:cNvSpPr/>
            <p:nvPr/>
          </p:nvSpPr>
          <p:spPr>
            <a:xfrm>
              <a:off x="9370090" y="3065053"/>
              <a:ext cx="142885" cy="94401"/>
            </a:xfrm>
            <a:custGeom>
              <a:avLst/>
              <a:gdLst/>
              <a:ahLst/>
              <a:cxnLst>
                <a:cxn ang="0">
                  <a:pos x="wd2" y="hd2"/>
                </a:cxn>
                <a:cxn ang="5400000">
                  <a:pos x="wd2" y="hd2"/>
                </a:cxn>
                <a:cxn ang="10800000">
                  <a:pos x="wd2" y="hd2"/>
                </a:cxn>
                <a:cxn ang="16200000">
                  <a:pos x="wd2" y="hd2"/>
                </a:cxn>
              </a:cxnLst>
              <a:rect l="0" t="0" r="r" b="b"/>
              <a:pathLst>
                <a:path w="16394" h="17549" fill="norm" stroke="1"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0" name="Shape 1030"/>
            <p:cNvSpPr/>
            <p:nvPr/>
          </p:nvSpPr>
          <p:spPr>
            <a:xfrm>
              <a:off x="9302488" y="3942522"/>
              <a:ext cx="727138" cy="534009"/>
            </a:xfrm>
            <a:custGeom>
              <a:avLst/>
              <a:gdLst/>
              <a:ahLst/>
              <a:cxnLst>
                <a:cxn ang="0">
                  <a:pos x="wd2" y="hd2"/>
                </a:cxn>
                <a:cxn ang="5400000">
                  <a:pos x="wd2" y="hd2"/>
                </a:cxn>
                <a:cxn ang="10800000">
                  <a:pos x="wd2" y="hd2"/>
                </a:cxn>
                <a:cxn ang="16200000">
                  <a:pos x="wd2" y="hd2"/>
                </a:cxn>
              </a:cxnLst>
              <a:rect l="0" t="0" r="r" b="b"/>
              <a:pathLst>
                <a:path w="21310" h="21325" fill="norm" stroke="1"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1" name="Shape 1031"/>
            <p:cNvSpPr/>
            <p:nvPr/>
          </p:nvSpPr>
          <p:spPr>
            <a:xfrm>
              <a:off x="9292597" y="4058717"/>
              <a:ext cx="174479" cy="356594"/>
            </a:xfrm>
            <a:custGeom>
              <a:avLst/>
              <a:gdLst/>
              <a:ahLst/>
              <a:cxnLst>
                <a:cxn ang="0">
                  <a:pos x="wd2" y="hd2"/>
                </a:cxn>
                <a:cxn ang="5400000">
                  <a:pos x="wd2" y="hd2"/>
                </a:cxn>
                <a:cxn ang="10800000">
                  <a:pos x="wd2" y="hd2"/>
                </a:cxn>
                <a:cxn ang="16200000">
                  <a:pos x="wd2" y="hd2"/>
                </a:cxn>
              </a:cxnLst>
              <a:rect l="0" t="0" r="r" b="b"/>
              <a:pathLst>
                <a:path w="20018" h="21600" fill="norm" stroke="1"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2" name="Shape 1032"/>
            <p:cNvSpPr/>
            <p:nvPr/>
          </p:nvSpPr>
          <p:spPr>
            <a:xfrm>
              <a:off x="11559759" y="7300742"/>
              <a:ext cx="610467" cy="1014120"/>
            </a:xfrm>
            <a:custGeom>
              <a:avLst/>
              <a:gdLst/>
              <a:ahLst/>
              <a:cxnLst>
                <a:cxn ang="0">
                  <a:pos x="wd2" y="hd2"/>
                </a:cxn>
                <a:cxn ang="5400000">
                  <a:pos x="wd2" y="hd2"/>
                </a:cxn>
                <a:cxn ang="10800000">
                  <a:pos x="wd2" y="hd2"/>
                </a:cxn>
                <a:cxn ang="16200000">
                  <a:pos x="wd2" y="hd2"/>
                </a:cxn>
              </a:cxnLst>
              <a:rect l="0" t="0" r="r" b="b"/>
              <a:pathLst>
                <a:path w="21238" h="21109" fill="norm" stroke="1"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3" name="Shape 1033"/>
            <p:cNvSpPr/>
            <p:nvPr/>
          </p:nvSpPr>
          <p:spPr>
            <a:xfrm>
              <a:off x="11709353" y="7251997"/>
              <a:ext cx="169467" cy="444740"/>
            </a:xfrm>
            <a:custGeom>
              <a:avLst/>
              <a:gdLst/>
              <a:ahLst/>
              <a:cxnLst>
                <a:cxn ang="0">
                  <a:pos x="wd2" y="hd2"/>
                </a:cxn>
                <a:cxn ang="5400000">
                  <a:pos x="wd2" y="hd2"/>
                </a:cxn>
                <a:cxn ang="10800000">
                  <a:pos x="wd2" y="hd2"/>
                </a:cxn>
                <a:cxn ang="16200000">
                  <a:pos x="wd2" y="hd2"/>
                </a:cxn>
              </a:cxnLst>
              <a:rect l="0" t="0" r="r" b="b"/>
              <a:pathLst>
                <a:path w="19443" h="21600" fill="norm" stroke="1"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4" name="Shape 1034"/>
            <p:cNvSpPr/>
            <p:nvPr/>
          </p:nvSpPr>
          <p:spPr>
            <a:xfrm>
              <a:off x="11072934" y="7167858"/>
              <a:ext cx="679519" cy="588978"/>
            </a:xfrm>
            <a:custGeom>
              <a:avLst/>
              <a:gdLst/>
              <a:ahLst/>
              <a:cxnLst>
                <a:cxn ang="0">
                  <a:pos x="wd2" y="hd2"/>
                </a:cxn>
                <a:cxn ang="5400000">
                  <a:pos x="wd2" y="hd2"/>
                </a:cxn>
                <a:cxn ang="10800000">
                  <a:pos x="wd2" y="hd2"/>
                </a:cxn>
                <a:cxn ang="16200000">
                  <a:pos x="wd2" y="hd2"/>
                </a:cxn>
              </a:cxnLst>
              <a:rect l="0" t="0" r="r" b="b"/>
              <a:pathLst>
                <a:path w="20820" h="21600" fill="norm" stroke="1"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5" name="Shape 1035"/>
            <p:cNvSpPr/>
            <p:nvPr/>
          </p:nvSpPr>
          <p:spPr>
            <a:xfrm>
              <a:off x="10536177" y="7696734"/>
              <a:ext cx="722245" cy="738289"/>
            </a:xfrm>
            <a:custGeom>
              <a:avLst/>
              <a:gdLst/>
              <a:ahLst/>
              <a:cxnLst>
                <a:cxn ang="0">
                  <a:pos x="wd2" y="hd2"/>
                </a:cxn>
                <a:cxn ang="5400000">
                  <a:pos x="wd2" y="hd2"/>
                </a:cxn>
                <a:cxn ang="10800000">
                  <a:pos x="wd2" y="hd2"/>
                </a:cxn>
                <a:cxn ang="16200000">
                  <a:pos x="wd2" y="hd2"/>
                </a:cxn>
              </a:cxnLst>
              <a:rect l="0" t="0" r="r" b="b"/>
              <a:pathLst>
                <a:path w="20827" h="21514" fill="norm" stroke="1" extrusionOk="0">
                  <a:moveTo>
                    <a:pt x="10854" y="1714"/>
                  </a:moveTo>
                  <a:cubicBezTo>
                    <a:pt x="10516" y="1714"/>
                    <a:pt x="10179" y="686"/>
                    <a:pt x="10179" y="686"/>
                  </a:cubicBezTo>
                  <a:cubicBezTo>
                    <a:pt x="9841" y="686"/>
                    <a:pt x="9504" y="686"/>
                    <a:pt x="9166" y="686"/>
                  </a:cubicBezTo>
                  <a:cubicBezTo>
                    <a:pt x="8153" y="686"/>
                    <a:pt x="6803" y="686"/>
                    <a:pt x="5791" y="686"/>
                  </a:cubicBezTo>
                  <a:cubicBezTo>
                    <a:pt x="4779" y="686"/>
                    <a:pt x="4104" y="686"/>
                    <a:pt x="3091" y="686"/>
                  </a:cubicBezTo>
                  <a:cubicBezTo>
                    <a:pt x="2754" y="686"/>
                    <a:pt x="2754" y="0"/>
                    <a:pt x="2079" y="0"/>
                  </a:cubicBezTo>
                  <a:cubicBezTo>
                    <a:pt x="1741" y="0"/>
                    <a:pt x="1404" y="686"/>
                    <a:pt x="1066" y="686"/>
                  </a:cubicBezTo>
                  <a:cubicBezTo>
                    <a:pt x="729" y="686"/>
                    <a:pt x="391" y="686"/>
                    <a:pt x="54" y="686"/>
                  </a:cubicBezTo>
                  <a:cubicBezTo>
                    <a:pt x="-284" y="2400"/>
                    <a:pt x="1066" y="3086"/>
                    <a:pt x="1741" y="4800"/>
                  </a:cubicBezTo>
                  <a:cubicBezTo>
                    <a:pt x="2079" y="5486"/>
                    <a:pt x="2416" y="6514"/>
                    <a:pt x="2754"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3" y="19886"/>
                    <a:pt x="8153"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8" y="8914"/>
                  </a:cubicBezTo>
                  <a:cubicBezTo>
                    <a:pt x="12878" y="8914"/>
                    <a:pt x="14228" y="8914"/>
                    <a:pt x="14228" y="8914"/>
                  </a:cubicBezTo>
                  <a:cubicBezTo>
                    <a:pt x="14228" y="6857"/>
                    <a:pt x="14228" y="4457"/>
                    <a:pt x="14228" y="2400"/>
                  </a:cubicBezTo>
                  <a:cubicBezTo>
                    <a:pt x="15241" y="2743"/>
                    <a:pt x="15916" y="2057"/>
                    <a:pt x="16928" y="2057"/>
                  </a:cubicBezTo>
                  <a:cubicBezTo>
                    <a:pt x="16928" y="1714"/>
                    <a:pt x="17266" y="1714"/>
                    <a:pt x="17603" y="1714"/>
                  </a:cubicBezTo>
                  <a:cubicBezTo>
                    <a:pt x="17603" y="1714"/>
                    <a:pt x="18279" y="2743"/>
                    <a:pt x="18616" y="2743"/>
                  </a:cubicBezTo>
                  <a:cubicBezTo>
                    <a:pt x="18953" y="2400"/>
                    <a:pt x="18616" y="2057"/>
                    <a:pt x="19291" y="2057"/>
                  </a:cubicBezTo>
                  <a:cubicBezTo>
                    <a:pt x="19629" y="2057"/>
                    <a:pt x="19966" y="1714"/>
                    <a:pt x="20641" y="1714"/>
                  </a:cubicBezTo>
                  <a:cubicBezTo>
                    <a:pt x="21316" y="1371"/>
                    <a:pt x="19966" y="686"/>
                    <a:pt x="19629" y="686"/>
                  </a:cubicBezTo>
                  <a:cubicBezTo>
                    <a:pt x="17941" y="686"/>
                    <a:pt x="16591" y="1714"/>
                    <a:pt x="14904" y="1714"/>
                  </a:cubicBezTo>
                  <a:cubicBezTo>
                    <a:pt x="13553" y="1714"/>
                    <a:pt x="12203" y="1714"/>
                    <a:pt x="10854" y="17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6" name="Shape 1036"/>
            <p:cNvSpPr/>
            <p:nvPr/>
          </p:nvSpPr>
          <p:spPr>
            <a:xfrm>
              <a:off x="10552876" y="6373428"/>
              <a:ext cx="1060027" cy="1110960"/>
            </a:xfrm>
            <a:custGeom>
              <a:avLst/>
              <a:gdLst/>
              <a:ahLst/>
              <a:cxnLst>
                <a:cxn ang="0">
                  <a:pos x="wd2" y="hd2"/>
                </a:cxn>
                <a:cxn ang="5400000">
                  <a:pos x="wd2" y="hd2"/>
                </a:cxn>
                <a:cxn ang="10800000">
                  <a:pos x="wd2" y="hd2"/>
                </a:cxn>
                <a:cxn ang="16200000">
                  <a:pos x="wd2" y="hd2"/>
                </a:cxn>
              </a:cxnLst>
              <a:rect l="0" t="0" r="r" b="b"/>
              <a:pathLst>
                <a:path w="21409" h="21467" fill="norm" stroke="1"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7" name="Shape 1037"/>
            <p:cNvSpPr/>
            <p:nvPr/>
          </p:nvSpPr>
          <p:spPr>
            <a:xfrm>
              <a:off x="10534328" y="7036453"/>
              <a:ext cx="660924" cy="721949"/>
            </a:xfrm>
            <a:custGeom>
              <a:avLst/>
              <a:gdLst/>
              <a:ahLst/>
              <a:cxnLst>
                <a:cxn ang="0">
                  <a:pos x="wd2" y="hd2"/>
                </a:cxn>
                <a:cxn ang="5400000">
                  <a:pos x="wd2" y="hd2"/>
                </a:cxn>
                <a:cxn ang="10800000">
                  <a:pos x="wd2" y="hd2"/>
                </a:cxn>
                <a:cxn ang="16200000">
                  <a:pos x="wd2" y="hd2"/>
                </a:cxn>
              </a:cxnLst>
              <a:rect l="0" t="0" r="r" b="b"/>
              <a:pathLst>
                <a:path w="21600" h="21038" fill="norm" stroke="1"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8" name="Shape 1038"/>
            <p:cNvSpPr/>
            <p:nvPr/>
          </p:nvSpPr>
          <p:spPr>
            <a:xfrm>
              <a:off x="10965454" y="7756333"/>
              <a:ext cx="523531" cy="541398"/>
            </a:xfrm>
            <a:custGeom>
              <a:avLst/>
              <a:gdLst/>
              <a:ahLst/>
              <a:cxnLst>
                <a:cxn ang="0">
                  <a:pos x="wd2" y="hd2"/>
                </a:cxn>
                <a:cxn ang="5400000">
                  <a:pos x="wd2" y="hd2"/>
                </a:cxn>
                <a:cxn ang="10800000">
                  <a:pos x="wd2" y="hd2"/>
                </a:cxn>
                <a:cxn ang="16200000">
                  <a:pos x="wd2" y="hd2"/>
                </a:cxn>
              </a:cxnLst>
              <a:rect l="0" t="0" r="r" b="b"/>
              <a:pathLst>
                <a:path w="20912" h="20700" fill="norm" stroke="1"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39" name="Shape 1039"/>
            <p:cNvSpPr/>
            <p:nvPr/>
          </p:nvSpPr>
          <p:spPr>
            <a:xfrm>
              <a:off x="11268429" y="7616599"/>
              <a:ext cx="443544" cy="408678"/>
            </a:xfrm>
            <a:custGeom>
              <a:avLst/>
              <a:gdLst/>
              <a:ahLst/>
              <a:cxnLst>
                <a:cxn ang="0">
                  <a:pos x="wd2" y="hd2"/>
                </a:cxn>
                <a:cxn ang="5400000">
                  <a:pos x="wd2" y="hd2"/>
                </a:cxn>
                <a:cxn ang="10800000">
                  <a:pos x="wd2" y="hd2"/>
                </a:cxn>
                <a:cxn ang="16200000">
                  <a:pos x="wd2" y="hd2"/>
                </a:cxn>
              </a:cxnLst>
              <a:rect l="0" t="0" r="r" b="b"/>
              <a:pathLst>
                <a:path w="20798" h="21600" fill="norm" stroke="1"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0" name="Shape 1040"/>
            <p:cNvSpPr/>
            <p:nvPr/>
          </p:nvSpPr>
          <p:spPr>
            <a:xfrm>
              <a:off x="11587415" y="8236590"/>
              <a:ext cx="73921" cy="100672"/>
            </a:xfrm>
            <a:custGeom>
              <a:avLst/>
              <a:gdLst/>
              <a:ahLst/>
              <a:cxnLst>
                <a:cxn ang="0">
                  <a:pos x="wd2" y="hd2"/>
                </a:cxn>
                <a:cxn ang="5400000">
                  <a:pos x="wd2" y="hd2"/>
                </a:cxn>
                <a:cxn ang="10800000">
                  <a:pos x="wd2" y="hd2"/>
                </a:cxn>
                <a:cxn ang="16200000">
                  <a:pos x="wd2" y="hd2"/>
                </a:cxn>
              </a:cxnLst>
              <a:rect l="0" t="0" r="r" b="b"/>
              <a:pathLst>
                <a:path w="13745" h="16446" fill="norm" stroke="1"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1" name="Shape 1041"/>
            <p:cNvSpPr/>
            <p:nvPr/>
          </p:nvSpPr>
          <p:spPr>
            <a:xfrm>
              <a:off x="10784119" y="8017302"/>
              <a:ext cx="915835" cy="799919"/>
            </a:xfrm>
            <a:custGeom>
              <a:avLst/>
              <a:gdLst/>
              <a:ahLst/>
              <a:cxnLst>
                <a:cxn ang="0">
                  <a:pos x="wd2" y="hd2"/>
                </a:cxn>
                <a:cxn ang="5400000">
                  <a:pos x="wd2" y="hd2"/>
                </a:cxn>
                <a:cxn ang="10800000">
                  <a:pos x="wd2" y="hd2"/>
                </a:cxn>
                <a:cxn ang="16200000">
                  <a:pos x="wd2" y="hd2"/>
                </a:cxn>
              </a:cxnLst>
              <a:rect l="0" t="0" r="r" b="b"/>
              <a:pathLst>
                <a:path w="21287" h="21243" fill="norm" stroke="1"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042" name="Shape 1042"/>
            <p:cNvSpPr/>
            <p:nvPr/>
          </p:nvSpPr>
          <p:spPr>
            <a:xfrm>
              <a:off x="11382147" y="8419573"/>
              <a:ext cx="125725" cy="111878"/>
            </a:xfrm>
            <a:custGeom>
              <a:avLst/>
              <a:gdLst/>
              <a:ahLst/>
              <a:cxnLst>
                <a:cxn ang="0">
                  <a:pos x="wd2" y="hd2"/>
                </a:cxn>
                <a:cxn ang="5400000">
                  <a:pos x="wd2" y="hd2"/>
                </a:cxn>
                <a:cxn ang="10800000">
                  <a:pos x="wd2" y="hd2"/>
                </a:cxn>
                <a:cxn ang="16200000">
                  <a:pos x="wd2" y="hd2"/>
                </a:cxn>
              </a:cxnLst>
              <a:rect l="0" t="0" r="r" b="b"/>
              <a:pathLst>
                <a:path w="17841" h="15465" fill="norm" stroke="1"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3" name="Shape 1043"/>
            <p:cNvSpPr/>
            <p:nvPr/>
          </p:nvSpPr>
          <p:spPr>
            <a:xfrm>
              <a:off x="10546346" y="6952228"/>
              <a:ext cx="60084" cy="87415"/>
            </a:xfrm>
            <a:custGeom>
              <a:avLst/>
              <a:gdLst/>
              <a:ahLst/>
              <a:cxnLst>
                <a:cxn ang="0">
                  <a:pos x="wd2" y="hd2"/>
                </a:cxn>
                <a:cxn ang="5400000">
                  <a:pos x="wd2" y="hd2"/>
                </a:cxn>
                <a:cxn ang="10800000">
                  <a:pos x="wd2" y="hd2"/>
                </a:cxn>
                <a:cxn ang="16200000">
                  <a:pos x="wd2" y="hd2"/>
                </a:cxn>
              </a:cxnLst>
              <a:rect l="0" t="0" r="r" b="b"/>
              <a:pathLst>
                <a:path w="21600" h="19636" fill="norm" stroke="1"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4" name="Shape 1044"/>
            <p:cNvSpPr/>
            <p:nvPr/>
          </p:nvSpPr>
          <p:spPr>
            <a:xfrm>
              <a:off x="10490266" y="6471155"/>
              <a:ext cx="408572" cy="520414"/>
            </a:xfrm>
            <a:custGeom>
              <a:avLst/>
              <a:gdLst/>
              <a:ahLst/>
              <a:cxnLst>
                <a:cxn ang="0">
                  <a:pos x="wd2" y="hd2"/>
                </a:cxn>
                <a:cxn ang="5400000">
                  <a:pos x="wd2" y="hd2"/>
                </a:cxn>
                <a:cxn ang="10800000">
                  <a:pos x="wd2" y="hd2"/>
                </a:cxn>
                <a:cxn ang="16200000">
                  <a:pos x="wd2" y="hd2"/>
                </a:cxn>
              </a:cxnLst>
              <a:rect l="0" t="0" r="r" b="b"/>
              <a:pathLst>
                <a:path w="21600" h="21254" fill="norm" stroke="1"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5" name="Shape 1045"/>
            <p:cNvSpPr/>
            <p:nvPr/>
          </p:nvSpPr>
          <p:spPr>
            <a:xfrm>
              <a:off x="10683719" y="6037987"/>
              <a:ext cx="702915" cy="528876"/>
            </a:xfrm>
            <a:custGeom>
              <a:avLst/>
              <a:gdLst/>
              <a:ahLst/>
              <a:cxnLst>
                <a:cxn ang="0">
                  <a:pos x="wd2" y="hd2"/>
                </a:cxn>
                <a:cxn ang="5400000">
                  <a:pos x="wd2" y="hd2"/>
                </a:cxn>
                <a:cxn ang="10800000">
                  <a:pos x="wd2" y="hd2"/>
                </a:cxn>
                <a:cxn ang="16200000">
                  <a:pos x="wd2" y="hd2"/>
                </a:cxn>
              </a:cxnLst>
              <a:rect l="0" t="0" r="r" b="b"/>
              <a:pathLst>
                <a:path w="20270" h="21600" fill="norm" stroke="1" extrusionOk="0">
                  <a:moveTo>
                    <a:pt x="3554" y="17760"/>
                  </a:moveTo>
                  <a:cubicBezTo>
                    <a:pt x="3891" y="17760"/>
                    <a:pt x="4904" y="17280"/>
                    <a:pt x="5241" y="17760"/>
                  </a:cubicBezTo>
                  <a:cubicBezTo>
                    <a:pt x="5241" y="18240"/>
                    <a:pt x="6254" y="18240"/>
                    <a:pt x="6254" y="18240"/>
                  </a:cubicBezTo>
                  <a:cubicBezTo>
                    <a:pt x="6591" y="17280"/>
                    <a:pt x="6254" y="16320"/>
                    <a:pt x="6591" y="15840"/>
                  </a:cubicBezTo>
                  <a:cubicBezTo>
                    <a:pt x="6591" y="15360"/>
                    <a:pt x="7267" y="13920"/>
                    <a:pt x="7942" y="14400"/>
                  </a:cubicBezTo>
                  <a:cubicBezTo>
                    <a:pt x="8616" y="14400"/>
                    <a:pt x="8954" y="15360"/>
                    <a:pt x="9629" y="15840"/>
                  </a:cubicBezTo>
                  <a:cubicBezTo>
                    <a:pt x="10304" y="16320"/>
                    <a:pt x="10979" y="16320"/>
                    <a:pt x="11654" y="16320"/>
                  </a:cubicBezTo>
                  <a:cubicBezTo>
                    <a:pt x="11991" y="16320"/>
                    <a:pt x="12666" y="16800"/>
                    <a:pt x="12666" y="16320"/>
                  </a:cubicBezTo>
                  <a:cubicBezTo>
                    <a:pt x="13004" y="15840"/>
                    <a:pt x="13004" y="13920"/>
                    <a:pt x="13341" y="14400"/>
                  </a:cubicBezTo>
                  <a:cubicBezTo>
                    <a:pt x="14016" y="14880"/>
                    <a:pt x="14016" y="14880"/>
                    <a:pt x="14691" y="14880"/>
                  </a:cubicBezTo>
                  <a:cubicBezTo>
                    <a:pt x="15366" y="14400"/>
                    <a:pt x="15704" y="14880"/>
                    <a:pt x="16379" y="14880"/>
                  </a:cubicBezTo>
                  <a:cubicBezTo>
                    <a:pt x="17054" y="14880"/>
                    <a:pt x="17392" y="13440"/>
                    <a:pt x="18066" y="13920"/>
                  </a:cubicBezTo>
                  <a:cubicBezTo>
                    <a:pt x="18404" y="13920"/>
                    <a:pt x="19079" y="14880"/>
                    <a:pt x="19754" y="14400"/>
                  </a:cubicBezTo>
                  <a:cubicBezTo>
                    <a:pt x="21104" y="13440"/>
                    <a:pt x="19416" y="12480"/>
                    <a:pt x="19079" y="11520"/>
                  </a:cubicBezTo>
                  <a:cubicBezTo>
                    <a:pt x="18742" y="10560"/>
                    <a:pt x="18742" y="10080"/>
                    <a:pt x="18066" y="9600"/>
                  </a:cubicBezTo>
                  <a:cubicBezTo>
                    <a:pt x="17392" y="9120"/>
                    <a:pt x="17054" y="8640"/>
                    <a:pt x="16716" y="7680"/>
                  </a:cubicBezTo>
                  <a:cubicBezTo>
                    <a:pt x="16716" y="6720"/>
                    <a:pt x="16041" y="6720"/>
                    <a:pt x="15366" y="6240"/>
                  </a:cubicBezTo>
                  <a:cubicBezTo>
                    <a:pt x="15366" y="6240"/>
                    <a:pt x="15366" y="5760"/>
                    <a:pt x="15029" y="5760"/>
                  </a:cubicBezTo>
                  <a:cubicBezTo>
                    <a:pt x="15029" y="5760"/>
                    <a:pt x="14354" y="5760"/>
                    <a:pt x="14354" y="5760"/>
                  </a:cubicBezTo>
                  <a:cubicBezTo>
                    <a:pt x="14016" y="5280"/>
                    <a:pt x="14354" y="3360"/>
                    <a:pt x="14354" y="2880"/>
                  </a:cubicBezTo>
                  <a:cubicBezTo>
                    <a:pt x="14354" y="1920"/>
                    <a:pt x="13679" y="1440"/>
                    <a:pt x="13341" y="480"/>
                  </a:cubicBezTo>
                  <a:cubicBezTo>
                    <a:pt x="13341" y="480"/>
                    <a:pt x="13341" y="0"/>
                    <a:pt x="13341" y="0"/>
                  </a:cubicBezTo>
                  <a:cubicBezTo>
                    <a:pt x="13004" y="0"/>
                    <a:pt x="12666" y="0"/>
                    <a:pt x="12329" y="0"/>
                  </a:cubicBezTo>
                  <a:cubicBezTo>
                    <a:pt x="11654" y="480"/>
                    <a:pt x="11654" y="480"/>
                    <a:pt x="11316" y="1440"/>
                  </a:cubicBezTo>
                  <a:cubicBezTo>
                    <a:pt x="11316" y="2880"/>
                    <a:pt x="8954" y="4800"/>
                    <a:pt x="8279" y="4800"/>
                  </a:cubicBezTo>
                  <a:cubicBezTo>
                    <a:pt x="7942" y="4800"/>
                    <a:pt x="6591" y="4800"/>
                    <a:pt x="6929" y="5280"/>
                  </a:cubicBezTo>
                  <a:cubicBezTo>
                    <a:pt x="7267" y="6240"/>
                    <a:pt x="6254" y="7200"/>
                    <a:pt x="5916" y="7200"/>
                  </a:cubicBezTo>
                  <a:cubicBezTo>
                    <a:pt x="5241" y="7680"/>
                    <a:pt x="4566" y="8160"/>
                    <a:pt x="3891" y="8160"/>
                  </a:cubicBezTo>
                  <a:cubicBezTo>
                    <a:pt x="3216" y="8640"/>
                    <a:pt x="3216" y="7680"/>
                    <a:pt x="2541"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1" y="20160"/>
                    <a:pt x="2541" y="21600"/>
                  </a:cubicBezTo>
                  <a:cubicBezTo>
                    <a:pt x="2541" y="21120"/>
                    <a:pt x="2879" y="17760"/>
                    <a:pt x="3554" y="17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6" name="Shape 1046"/>
            <p:cNvSpPr/>
            <p:nvPr/>
          </p:nvSpPr>
          <p:spPr>
            <a:xfrm>
              <a:off x="9851292" y="5284742"/>
              <a:ext cx="1355978" cy="965599"/>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7" name="Shape 1047"/>
            <p:cNvSpPr/>
            <p:nvPr/>
          </p:nvSpPr>
          <p:spPr>
            <a:xfrm>
              <a:off x="11083556" y="5308782"/>
              <a:ext cx="956872" cy="1179541"/>
            </a:xfrm>
            <a:custGeom>
              <a:avLst/>
              <a:gdLst/>
              <a:ahLst/>
              <a:cxnLst>
                <a:cxn ang="0">
                  <a:pos x="wd2" y="hd2"/>
                </a:cxn>
                <a:cxn ang="5400000">
                  <a:pos x="wd2" y="hd2"/>
                </a:cxn>
                <a:cxn ang="10800000">
                  <a:pos x="wd2" y="hd2"/>
                </a:cxn>
                <a:cxn ang="16200000">
                  <a:pos x="wd2" y="hd2"/>
                </a:cxn>
              </a:cxnLst>
              <a:rect l="0" t="0" r="r" b="b"/>
              <a:pathLst>
                <a:path w="21410" h="21411" fill="norm" stroke="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8" name="Shape 1048"/>
            <p:cNvSpPr/>
            <p:nvPr/>
          </p:nvSpPr>
          <p:spPr>
            <a:xfrm>
              <a:off x="11920265" y="5613286"/>
              <a:ext cx="376527" cy="340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49" name="Shape 1049"/>
            <p:cNvSpPr/>
            <p:nvPr/>
          </p:nvSpPr>
          <p:spPr>
            <a:xfrm>
              <a:off x="11728019" y="5814678"/>
              <a:ext cx="865182" cy="675564"/>
            </a:xfrm>
            <a:custGeom>
              <a:avLst/>
              <a:gdLst/>
              <a:ahLst/>
              <a:cxnLst>
                <a:cxn ang="0">
                  <a:pos x="wd2" y="hd2"/>
                </a:cxn>
                <a:cxn ang="5400000">
                  <a:pos x="wd2" y="hd2"/>
                </a:cxn>
                <a:cxn ang="10800000">
                  <a:pos x="wd2" y="hd2"/>
                </a:cxn>
                <a:cxn ang="16200000">
                  <a:pos x="wd2" y="hd2"/>
                </a:cxn>
              </a:cxnLst>
              <a:rect l="0" t="0" r="r" b="b"/>
              <a:pathLst>
                <a:path w="21500" h="20233" fill="norm" stroke="1"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0" name="Shape 1050"/>
            <p:cNvSpPr/>
            <p:nvPr/>
          </p:nvSpPr>
          <p:spPr>
            <a:xfrm>
              <a:off x="11768051" y="5989911"/>
              <a:ext cx="1012048" cy="977617"/>
            </a:xfrm>
            <a:custGeom>
              <a:avLst/>
              <a:gdLst/>
              <a:ahLst/>
              <a:cxnLst>
                <a:cxn ang="0">
                  <a:pos x="wd2" y="hd2"/>
                </a:cxn>
                <a:cxn ang="5400000">
                  <a:pos x="wd2" y="hd2"/>
                </a:cxn>
                <a:cxn ang="10800000">
                  <a:pos x="wd2" y="hd2"/>
                </a:cxn>
                <a:cxn ang="16200000">
                  <a:pos x="wd2" y="hd2"/>
                </a:cxn>
              </a:cxnLst>
              <a:rect l="0" t="0" r="r" b="b"/>
              <a:pathLst>
                <a:path w="21402" h="21600" fill="norm" stroke="1"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1" name="Shape 1051"/>
            <p:cNvSpPr/>
            <p:nvPr/>
          </p:nvSpPr>
          <p:spPr>
            <a:xfrm>
              <a:off x="12228695" y="5940882"/>
              <a:ext cx="94417" cy="111362"/>
            </a:xfrm>
            <a:custGeom>
              <a:avLst/>
              <a:gdLst/>
              <a:ahLst/>
              <a:cxnLst>
                <a:cxn ang="0">
                  <a:pos x="wd2" y="hd2"/>
                </a:cxn>
                <a:cxn ang="5400000">
                  <a:pos x="wd2" y="hd2"/>
                </a:cxn>
                <a:cxn ang="10800000">
                  <a:pos x="wd2" y="hd2"/>
                </a:cxn>
                <a:cxn ang="16200000">
                  <a:pos x="wd2" y="hd2"/>
                </a:cxn>
              </a:cxnLst>
              <a:rect l="0" t="0" r="r" b="b"/>
              <a:pathLst>
                <a:path w="19582" h="18761" fill="norm" stroke="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2" name="Shape 1052"/>
            <p:cNvSpPr/>
            <p:nvPr/>
          </p:nvSpPr>
          <p:spPr>
            <a:xfrm>
              <a:off x="11523712" y="6450674"/>
              <a:ext cx="304423" cy="321671"/>
            </a:xfrm>
            <a:custGeom>
              <a:avLst/>
              <a:gdLst/>
              <a:ahLst/>
              <a:cxnLst>
                <a:cxn ang="0">
                  <a:pos x="wd2" y="hd2"/>
                </a:cxn>
                <a:cxn ang="5400000">
                  <a:pos x="wd2" y="hd2"/>
                </a:cxn>
                <a:cxn ang="10800000">
                  <a:pos x="wd2" y="hd2"/>
                </a:cxn>
                <a:cxn ang="16200000">
                  <a:pos x="wd2" y="hd2"/>
                </a:cxn>
              </a:cxnLst>
              <a:rect l="0" t="0" r="r" b="b"/>
              <a:pathLst>
                <a:path w="21600" h="21148" fill="norm" stroke="1"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3" name="Shape 1053"/>
            <p:cNvSpPr/>
            <p:nvPr/>
          </p:nvSpPr>
          <p:spPr>
            <a:xfrm>
              <a:off x="11487660" y="6827295"/>
              <a:ext cx="106109" cy="116192"/>
            </a:xfrm>
            <a:custGeom>
              <a:avLst/>
              <a:gdLst/>
              <a:ahLst/>
              <a:cxnLst>
                <a:cxn ang="0">
                  <a:pos x="wd2" y="hd2"/>
                </a:cxn>
                <a:cxn ang="5400000">
                  <a:pos x="wd2" y="hd2"/>
                </a:cxn>
                <a:cxn ang="10800000">
                  <a:pos x="wd2" y="hd2"/>
                </a:cxn>
                <a:cxn ang="16200000">
                  <a:pos x="wd2" y="hd2"/>
                </a:cxn>
              </a:cxnLst>
              <a:rect l="0" t="0" r="r" b="b"/>
              <a:pathLst>
                <a:path w="19731" h="21600" fill="norm" stroke="1"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4" name="Shape 1054"/>
            <p:cNvSpPr/>
            <p:nvPr/>
          </p:nvSpPr>
          <p:spPr>
            <a:xfrm>
              <a:off x="11487660" y="6755178"/>
              <a:ext cx="108357" cy="98020"/>
            </a:xfrm>
            <a:custGeom>
              <a:avLst/>
              <a:gdLst/>
              <a:ahLst/>
              <a:cxnLst>
                <a:cxn ang="0">
                  <a:pos x="wd2" y="hd2"/>
                </a:cxn>
                <a:cxn ang="5400000">
                  <a:pos x="wd2" y="hd2"/>
                </a:cxn>
                <a:cxn ang="10800000">
                  <a:pos x="wd2" y="hd2"/>
                </a:cxn>
                <a:cxn ang="16200000">
                  <a:pos x="wd2" y="hd2"/>
                </a:cxn>
              </a:cxnLst>
              <a:rect l="0" t="0" r="r" b="b"/>
              <a:pathLst>
                <a:path w="18260" h="19571" fill="norm" stroke="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5" name="Shape 1055"/>
            <p:cNvSpPr/>
            <p:nvPr/>
          </p:nvSpPr>
          <p:spPr>
            <a:xfrm>
              <a:off x="11520484" y="6738099"/>
              <a:ext cx="624095" cy="647420"/>
            </a:xfrm>
            <a:custGeom>
              <a:avLst/>
              <a:gdLst/>
              <a:ahLst/>
              <a:cxnLst>
                <a:cxn ang="0">
                  <a:pos x="wd2" y="hd2"/>
                </a:cxn>
                <a:cxn ang="5400000">
                  <a:pos x="wd2" y="hd2"/>
                </a:cxn>
                <a:cxn ang="10800000">
                  <a:pos x="wd2" y="hd2"/>
                </a:cxn>
                <a:cxn ang="16200000">
                  <a:pos x="wd2" y="hd2"/>
                </a:cxn>
              </a:cxnLst>
              <a:rect l="0" t="0" r="r" b="b"/>
              <a:pathLst>
                <a:path w="21300" h="20411" fill="norm" stroke="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6" name="Shape 1056"/>
            <p:cNvSpPr/>
            <p:nvPr/>
          </p:nvSpPr>
          <p:spPr>
            <a:xfrm>
              <a:off x="10362092" y="6554844"/>
              <a:ext cx="313511" cy="364608"/>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7" name="Shape 1057"/>
            <p:cNvSpPr/>
            <p:nvPr/>
          </p:nvSpPr>
          <p:spPr>
            <a:xfrm>
              <a:off x="10382118" y="6554844"/>
              <a:ext cx="132186"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8" name="Shape 1058"/>
            <p:cNvSpPr/>
            <p:nvPr/>
          </p:nvSpPr>
          <p:spPr>
            <a:xfrm>
              <a:off x="10346473" y="5921799"/>
              <a:ext cx="424187" cy="656064"/>
            </a:xfrm>
            <a:custGeom>
              <a:avLst/>
              <a:gdLst/>
              <a:ahLst/>
              <a:cxnLst>
                <a:cxn ang="0">
                  <a:pos x="wd2" y="hd2"/>
                </a:cxn>
                <a:cxn ang="5400000">
                  <a:pos x="wd2" y="hd2"/>
                </a:cxn>
                <a:cxn ang="10800000">
                  <a:pos x="wd2" y="hd2"/>
                </a:cxn>
                <a:cxn ang="16200000">
                  <a:pos x="wd2" y="hd2"/>
                </a:cxn>
              </a:cxnLst>
              <a:rect l="0" t="0" r="r" b="b"/>
              <a:pathLst>
                <a:path w="21180" h="21179" fill="norm" stroke="1"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59" name="Shape 1059"/>
            <p:cNvSpPr/>
            <p:nvPr/>
          </p:nvSpPr>
          <p:spPr>
            <a:xfrm>
              <a:off x="9885964" y="5953851"/>
              <a:ext cx="167698" cy="364607"/>
            </a:xfrm>
            <a:custGeom>
              <a:avLst/>
              <a:gdLst/>
              <a:ahLst/>
              <a:cxnLst>
                <a:cxn ang="0">
                  <a:pos x="wd2" y="hd2"/>
                </a:cxn>
                <a:cxn ang="5400000">
                  <a:pos x="wd2" y="hd2"/>
                </a:cxn>
                <a:cxn ang="10800000">
                  <a:pos x="wd2" y="hd2"/>
                </a:cxn>
                <a:cxn ang="16200000">
                  <a:pos x="wd2" y="hd2"/>
                </a:cxn>
              </a:cxnLst>
              <a:rect l="0" t="0" r="r" b="b"/>
              <a:pathLst>
                <a:path w="20552" h="21600" fill="norm" stroke="1"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0" name="Shape 1060"/>
            <p:cNvSpPr/>
            <p:nvPr/>
          </p:nvSpPr>
          <p:spPr>
            <a:xfrm>
              <a:off x="10004463" y="5870267"/>
              <a:ext cx="686088" cy="568518"/>
            </a:xfrm>
            <a:custGeom>
              <a:avLst/>
              <a:gdLst/>
              <a:ahLst/>
              <a:cxnLst>
                <a:cxn ang="0">
                  <a:pos x="wd2" y="hd2"/>
                </a:cxn>
                <a:cxn ang="5400000">
                  <a:pos x="wd2" y="hd2"/>
                </a:cxn>
                <a:cxn ang="10800000">
                  <a:pos x="wd2" y="hd2"/>
                </a:cxn>
                <a:cxn ang="16200000">
                  <a:pos x="wd2" y="hd2"/>
                </a:cxn>
              </a:cxnLst>
              <a:rect l="0" t="0" r="r" b="b"/>
              <a:pathLst>
                <a:path w="21386" h="20433" fill="norm" stroke="1"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1" name="Shape 1061"/>
            <p:cNvSpPr/>
            <p:nvPr/>
          </p:nvSpPr>
          <p:spPr>
            <a:xfrm>
              <a:off x="9511125" y="5789573"/>
              <a:ext cx="477014" cy="352586"/>
            </a:xfrm>
            <a:custGeom>
              <a:avLst/>
              <a:gdLst/>
              <a:ahLst/>
              <a:cxnLst>
                <a:cxn ang="0">
                  <a:pos x="wd2" y="hd2"/>
                </a:cxn>
                <a:cxn ang="5400000">
                  <a:pos x="wd2" y="hd2"/>
                </a:cxn>
                <a:cxn ang="10800000">
                  <a:pos x="wd2" y="hd2"/>
                </a:cxn>
                <a:cxn ang="16200000">
                  <a:pos x="wd2" y="hd2"/>
                </a:cxn>
              </a:cxnLst>
              <a:rect l="0" t="0" r="r" b="b"/>
              <a:pathLst>
                <a:path w="20744" h="21600" fill="norm" stroke="1"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2" name="Shape 1062"/>
            <p:cNvSpPr/>
            <p:nvPr/>
          </p:nvSpPr>
          <p:spPr>
            <a:xfrm>
              <a:off x="9846261" y="6050006"/>
              <a:ext cx="93977" cy="277546"/>
            </a:xfrm>
            <a:custGeom>
              <a:avLst/>
              <a:gdLst/>
              <a:ahLst/>
              <a:cxnLst>
                <a:cxn ang="0">
                  <a:pos x="wd2" y="hd2"/>
                </a:cxn>
                <a:cxn ang="5400000">
                  <a:pos x="wd2" y="hd2"/>
                </a:cxn>
                <a:cxn ang="10800000">
                  <a:pos x="wd2" y="hd2"/>
                </a:cxn>
                <a:cxn ang="16200000">
                  <a:pos x="wd2" y="hd2"/>
                </a:cxn>
              </a:cxnLst>
              <a:rect l="0" t="0" r="r" b="b"/>
              <a:pathLst>
                <a:path w="17475" h="21375" fill="norm" stroke="1"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3" name="Shape 1063"/>
            <p:cNvSpPr/>
            <p:nvPr/>
          </p:nvSpPr>
          <p:spPr>
            <a:xfrm>
              <a:off x="9344327" y="6070496"/>
              <a:ext cx="342357" cy="356139"/>
            </a:xfrm>
            <a:custGeom>
              <a:avLst/>
              <a:gdLst/>
              <a:ahLst/>
              <a:cxnLst>
                <a:cxn ang="0">
                  <a:pos x="wd2" y="hd2"/>
                </a:cxn>
                <a:cxn ang="5400000">
                  <a:pos x="wd2" y="hd2"/>
                </a:cxn>
                <a:cxn ang="10800000">
                  <a:pos x="wd2" y="hd2"/>
                </a:cxn>
                <a:cxn ang="16200000">
                  <a:pos x="wd2" y="hd2"/>
                </a:cxn>
              </a:cxnLst>
              <a:rect l="0" t="0" r="r" b="b"/>
              <a:pathLst>
                <a:path w="19851" h="21098" fill="norm" stroke="1"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4" name="Shape 1064"/>
            <p:cNvSpPr/>
            <p:nvPr/>
          </p:nvSpPr>
          <p:spPr>
            <a:xfrm>
              <a:off x="9654886" y="6050006"/>
              <a:ext cx="258583" cy="352586"/>
            </a:xfrm>
            <a:custGeom>
              <a:avLst/>
              <a:gdLst/>
              <a:ahLst/>
              <a:cxnLst>
                <a:cxn ang="0">
                  <a:pos x="wd2" y="hd2"/>
                </a:cxn>
                <a:cxn ang="5400000">
                  <a:pos x="wd2" y="hd2"/>
                </a:cxn>
                <a:cxn ang="10800000">
                  <a:pos x="wd2" y="hd2"/>
                </a:cxn>
                <a:cxn ang="16200000">
                  <a:pos x="wd2" y="hd2"/>
                </a:cxn>
              </a:cxnLst>
              <a:rect l="0" t="0" r="r" b="b"/>
              <a:pathLst>
                <a:path w="20812" h="21600" fill="norm" stroke="1"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5" name="Shape 1065"/>
            <p:cNvSpPr/>
            <p:nvPr/>
          </p:nvSpPr>
          <p:spPr>
            <a:xfrm>
              <a:off x="9065686" y="6104416"/>
              <a:ext cx="162108" cy="184030"/>
            </a:xfrm>
            <a:custGeom>
              <a:avLst/>
              <a:gdLst/>
              <a:ahLst/>
              <a:cxnLst>
                <a:cxn ang="0">
                  <a:pos x="wd2" y="hd2"/>
                </a:cxn>
                <a:cxn ang="5400000">
                  <a:pos x="wd2" y="hd2"/>
                </a:cxn>
                <a:cxn ang="10800000">
                  <a:pos x="wd2" y="hd2"/>
                </a:cxn>
                <a:cxn ang="16200000">
                  <a:pos x="wd2" y="hd2"/>
                </a:cxn>
              </a:cxnLst>
              <a:rect l="0" t="0" r="r" b="b"/>
              <a:pathLst>
                <a:path w="19867" h="18719" fill="norm" stroke="1"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6" name="Shape 1066"/>
            <p:cNvSpPr/>
            <p:nvPr/>
          </p:nvSpPr>
          <p:spPr>
            <a:xfrm>
              <a:off x="9160413" y="6189025"/>
              <a:ext cx="253789" cy="237609"/>
            </a:xfrm>
            <a:custGeom>
              <a:avLst/>
              <a:gdLst/>
              <a:ahLst/>
              <a:cxnLst>
                <a:cxn ang="0">
                  <a:pos x="wd2" y="hd2"/>
                </a:cxn>
                <a:cxn ang="5400000">
                  <a:pos x="wd2" y="hd2"/>
                </a:cxn>
                <a:cxn ang="10800000">
                  <a:pos x="wd2" y="hd2"/>
                </a:cxn>
                <a:cxn ang="16200000">
                  <a:pos x="wd2" y="hd2"/>
                </a:cxn>
              </a:cxnLst>
              <a:rect l="0" t="0" r="r" b="b"/>
              <a:pathLst>
                <a:path w="21055" h="20660" fill="norm" stroke="1"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7" name="Shape 1067"/>
            <p:cNvSpPr/>
            <p:nvPr/>
          </p:nvSpPr>
          <p:spPr>
            <a:xfrm>
              <a:off x="8976155" y="5944800"/>
              <a:ext cx="408572" cy="321296"/>
            </a:xfrm>
            <a:custGeom>
              <a:avLst/>
              <a:gdLst/>
              <a:ahLst/>
              <a:cxnLst>
                <a:cxn ang="0">
                  <a:pos x="wd2" y="hd2"/>
                </a:cxn>
                <a:cxn ang="5400000">
                  <a:pos x="wd2" y="hd2"/>
                </a:cxn>
                <a:cxn ang="10800000">
                  <a:pos x="wd2" y="hd2"/>
                </a:cxn>
                <a:cxn ang="16200000">
                  <a:pos x="wd2" y="hd2"/>
                </a:cxn>
              </a:cxnLst>
              <a:rect l="0" t="0" r="r" b="b"/>
              <a:pathLst>
                <a:path w="21600" h="20141" fill="norm" stroke="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8" name="Shape 1068"/>
            <p:cNvSpPr/>
            <p:nvPr/>
          </p:nvSpPr>
          <p:spPr>
            <a:xfrm>
              <a:off x="8868006" y="5953851"/>
              <a:ext cx="170235" cy="84140"/>
            </a:xfrm>
            <a:custGeom>
              <a:avLst/>
              <a:gdLst/>
              <a:ahLst/>
              <a:cxnLst>
                <a:cxn ang="0">
                  <a:pos x="wd2" y="hd2"/>
                </a:cxn>
                <a:cxn ang="5400000">
                  <a:pos x="wd2" y="hd2"/>
                </a:cxn>
                <a:cxn ang="10800000">
                  <a:pos x="wd2" y="hd2"/>
                </a:cxn>
                <a:cxn ang="16200000">
                  <a:pos x="wd2" y="hd2"/>
                </a:cxn>
              </a:cxnLst>
              <a:rect l="0" t="0" r="r" b="b"/>
              <a:pathLst>
                <a:path w="19531" h="21600" fill="norm" stroke="1"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69" name="Shape 1069"/>
            <p:cNvSpPr/>
            <p:nvPr/>
          </p:nvSpPr>
          <p:spPr>
            <a:xfrm>
              <a:off x="8855988" y="5883247"/>
              <a:ext cx="176247" cy="38550"/>
            </a:xfrm>
            <a:custGeom>
              <a:avLst/>
              <a:gdLst/>
              <a:ahLst/>
              <a:cxnLst>
                <a:cxn ang="0">
                  <a:pos x="wd2" y="hd2"/>
                </a:cxn>
                <a:cxn ang="5400000">
                  <a:pos x="wd2" y="hd2"/>
                </a:cxn>
                <a:cxn ang="10800000">
                  <a:pos x="wd2" y="hd2"/>
                </a:cxn>
                <a:cxn ang="16200000">
                  <a:pos x="wd2" y="hd2"/>
                </a:cxn>
              </a:cxnLst>
              <a:rect l="0" t="0" r="r" b="b"/>
              <a:pathLst>
                <a:path w="21600" h="17318" fill="norm" stroke="1"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0" name="Shape 1070"/>
            <p:cNvSpPr/>
            <p:nvPr/>
          </p:nvSpPr>
          <p:spPr>
            <a:xfrm>
              <a:off x="8840502" y="5048352"/>
              <a:ext cx="696435" cy="774726"/>
            </a:xfrm>
            <a:custGeom>
              <a:avLst/>
              <a:gdLst/>
              <a:ahLst/>
              <a:cxnLst>
                <a:cxn ang="0">
                  <a:pos x="wd2" y="hd2"/>
                </a:cxn>
                <a:cxn ang="5400000">
                  <a:pos x="wd2" y="hd2"/>
                </a:cxn>
                <a:cxn ang="10800000">
                  <a:pos x="wd2" y="hd2"/>
                </a:cxn>
                <a:cxn ang="16200000">
                  <a:pos x="wd2" y="hd2"/>
                </a:cxn>
              </a:cxnLst>
              <a:rect l="0" t="0" r="r" b="b"/>
              <a:pathLst>
                <a:path w="21338" h="20883" fill="norm" stroke="1"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1" name="Shape 1071"/>
            <p:cNvSpPr/>
            <p:nvPr/>
          </p:nvSpPr>
          <p:spPr>
            <a:xfrm>
              <a:off x="8841263" y="5715927"/>
              <a:ext cx="331166" cy="255128"/>
            </a:xfrm>
            <a:custGeom>
              <a:avLst/>
              <a:gdLst/>
              <a:ahLst/>
              <a:cxnLst>
                <a:cxn ang="0">
                  <a:pos x="wd2" y="hd2"/>
                </a:cxn>
                <a:cxn ang="5400000">
                  <a:pos x="wd2" y="hd2"/>
                </a:cxn>
                <a:cxn ang="10800000">
                  <a:pos x="wd2" y="hd2"/>
                </a:cxn>
                <a:cxn ang="16200000">
                  <a:pos x="wd2" y="hd2"/>
                </a:cxn>
              </a:cxnLst>
              <a:rect l="0" t="0" r="r" b="b"/>
              <a:pathLst>
                <a:path w="21009" h="20528" fill="norm" stroke="1"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2" name="Shape 1072"/>
            <p:cNvSpPr/>
            <p:nvPr/>
          </p:nvSpPr>
          <p:spPr>
            <a:xfrm>
              <a:off x="9128369" y="5187103"/>
              <a:ext cx="965667" cy="908046"/>
            </a:xfrm>
            <a:custGeom>
              <a:avLst/>
              <a:gdLst/>
              <a:ahLst/>
              <a:cxnLst>
                <a:cxn ang="0">
                  <a:pos x="wd2" y="hd2"/>
                </a:cxn>
                <a:cxn ang="5400000">
                  <a:pos x="wd2" y="hd2"/>
                </a:cxn>
                <a:cxn ang="10800000">
                  <a:pos x="wd2" y="hd2"/>
                </a:cxn>
                <a:cxn ang="16200000">
                  <a:pos x="wd2" y="hd2"/>
                </a:cxn>
              </a:cxnLst>
              <a:rect l="0" t="0" r="r" b="b"/>
              <a:pathLst>
                <a:path w="21168" h="21377" fill="norm" stroke="1"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3" name="Shape 1073"/>
            <p:cNvSpPr/>
            <p:nvPr/>
          </p:nvSpPr>
          <p:spPr>
            <a:xfrm>
              <a:off x="11248669" y="4755864"/>
              <a:ext cx="639550" cy="633049"/>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4" name="Shape 1074"/>
            <p:cNvSpPr/>
            <p:nvPr/>
          </p:nvSpPr>
          <p:spPr>
            <a:xfrm>
              <a:off x="10282025" y="4391264"/>
              <a:ext cx="232281" cy="456758"/>
            </a:xfrm>
            <a:custGeom>
              <a:avLst/>
              <a:gdLst/>
              <a:ahLst/>
              <a:cxnLst>
                <a:cxn ang="0">
                  <a:pos x="wd2" y="hd2"/>
                </a:cxn>
                <a:cxn ang="5400000">
                  <a:pos x="wd2" y="hd2"/>
                </a:cxn>
                <a:cxn ang="10800000">
                  <a:pos x="wd2" y="hd2"/>
                </a:cxn>
                <a:cxn ang="16200000">
                  <a:pos x="wd2" y="hd2"/>
                </a:cxn>
              </a:cxnLst>
              <a:rect l="0" t="0" r="r" b="b"/>
              <a:pathLst>
                <a:path w="21229" h="21600" fill="norm" stroke="1"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5" name="Shape 1075"/>
            <p:cNvSpPr/>
            <p:nvPr/>
          </p:nvSpPr>
          <p:spPr>
            <a:xfrm>
              <a:off x="10391475" y="4659706"/>
              <a:ext cx="883895" cy="861430"/>
            </a:xfrm>
            <a:custGeom>
              <a:avLst/>
              <a:gdLst/>
              <a:ahLst/>
              <a:cxnLst>
                <a:cxn ang="0">
                  <a:pos x="wd2" y="hd2"/>
                </a:cxn>
                <a:cxn ang="5400000">
                  <a:pos x="wd2" y="hd2"/>
                </a:cxn>
                <a:cxn ang="10800000">
                  <a:pos x="wd2" y="hd2"/>
                </a:cxn>
                <a:cxn ang="16200000">
                  <a:pos x="wd2" y="hd2"/>
                </a:cxn>
              </a:cxnLst>
              <a:rect l="0" t="0" r="r" b="b"/>
              <a:pathLst>
                <a:path w="21374" h="21600" fill="norm" stroke="1"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6" name="Shape 1076"/>
            <p:cNvSpPr/>
            <p:nvPr/>
          </p:nvSpPr>
          <p:spPr>
            <a:xfrm>
              <a:off x="8843972" y="5024313"/>
              <a:ext cx="492689" cy="400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7" name="Shape 1077"/>
            <p:cNvSpPr/>
            <p:nvPr/>
          </p:nvSpPr>
          <p:spPr>
            <a:xfrm>
              <a:off x="9080301" y="4490270"/>
              <a:ext cx="688063" cy="534043"/>
            </a:xfrm>
            <a:custGeom>
              <a:avLst/>
              <a:gdLst/>
              <a:ahLst/>
              <a:cxnLst>
                <a:cxn ang="0">
                  <a:pos x="wd2" y="hd2"/>
                </a:cxn>
                <a:cxn ang="5400000">
                  <a:pos x="wd2" y="hd2"/>
                </a:cxn>
                <a:cxn ang="10800000">
                  <a:pos x="wd2" y="hd2"/>
                </a:cxn>
                <a:cxn ang="16200000">
                  <a:pos x="wd2" y="hd2"/>
                </a:cxn>
              </a:cxnLst>
              <a:rect l="0" t="0" r="r" b="b"/>
              <a:pathLst>
                <a:path w="21082" h="20419" fill="norm" stroke="1"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8" name="Shape 1078"/>
            <p:cNvSpPr/>
            <p:nvPr/>
          </p:nvSpPr>
          <p:spPr>
            <a:xfrm>
              <a:off x="9337432" y="4403283"/>
              <a:ext cx="1208918" cy="1161923"/>
            </a:xfrm>
            <a:custGeom>
              <a:avLst/>
              <a:gdLst/>
              <a:ahLst/>
              <a:cxnLst>
                <a:cxn ang="0">
                  <a:pos x="wd2" y="hd2"/>
                </a:cxn>
                <a:cxn ang="5400000">
                  <a:pos x="wd2" y="hd2"/>
                </a:cxn>
                <a:cxn ang="10800000">
                  <a:pos x="wd2" y="hd2"/>
                </a:cxn>
                <a:cxn ang="16200000">
                  <a:pos x="wd2" y="hd2"/>
                </a:cxn>
              </a:cxnLst>
              <a:rect l="0" t="0" r="r" b="b"/>
              <a:pathLst>
                <a:path w="21444" h="21600" fill="norm" stroke="1"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79" name="Shape 1079"/>
            <p:cNvSpPr/>
            <p:nvPr/>
          </p:nvSpPr>
          <p:spPr>
            <a:xfrm>
              <a:off x="5555386" y="0"/>
              <a:ext cx="3575134" cy="2672424"/>
            </a:xfrm>
            <a:custGeom>
              <a:avLst/>
              <a:gdLst/>
              <a:ahLst/>
              <a:cxnLst>
                <a:cxn ang="0">
                  <a:pos x="wd2" y="hd2"/>
                </a:cxn>
                <a:cxn ang="5400000">
                  <a:pos x="wd2" y="hd2"/>
                </a:cxn>
                <a:cxn ang="10800000">
                  <a:pos x="wd2" y="hd2"/>
                </a:cxn>
                <a:cxn ang="16200000">
                  <a:pos x="wd2" y="hd2"/>
                </a:cxn>
              </a:cxnLst>
              <a:rect l="0" t="0" r="r" b="b"/>
              <a:pathLst>
                <a:path w="21541" h="21600" fill="norm" stroke="1"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0" name="Shape 1080"/>
            <p:cNvSpPr/>
            <p:nvPr/>
          </p:nvSpPr>
          <p:spPr>
            <a:xfrm>
              <a:off x="6621420" y="1665422"/>
              <a:ext cx="179705" cy="109431"/>
            </a:xfrm>
            <a:custGeom>
              <a:avLst/>
              <a:gdLst/>
              <a:ahLst/>
              <a:cxnLst>
                <a:cxn ang="0">
                  <a:pos x="wd2" y="hd2"/>
                </a:cxn>
                <a:cxn ang="5400000">
                  <a:pos x="wd2" y="hd2"/>
                </a:cxn>
                <a:cxn ang="10800000">
                  <a:pos x="wd2" y="hd2"/>
                </a:cxn>
                <a:cxn ang="16200000">
                  <a:pos x="wd2" y="hd2"/>
                </a:cxn>
              </a:cxnLst>
              <a:rect l="0" t="0" r="r" b="b"/>
              <a:pathLst>
                <a:path w="20618" h="17877" fill="norm" stroke="1"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1" name="Shape 1081"/>
            <p:cNvSpPr/>
            <p:nvPr/>
          </p:nvSpPr>
          <p:spPr>
            <a:xfrm>
              <a:off x="6683105" y="1566590"/>
              <a:ext cx="27753" cy="24042"/>
            </a:xfrm>
            <a:custGeom>
              <a:avLst/>
              <a:gdLst/>
              <a:ahLst/>
              <a:cxnLst>
                <a:cxn ang="0">
                  <a:pos x="wd2" y="hd2"/>
                </a:cxn>
                <a:cxn ang="5400000">
                  <a:pos x="wd2" y="hd2"/>
                </a:cxn>
                <a:cxn ang="10800000">
                  <a:pos x="wd2" y="hd2"/>
                </a:cxn>
                <a:cxn ang="16200000">
                  <a:pos x="wd2" y="hd2"/>
                </a:cxn>
              </a:cxnLst>
              <a:rect l="0" t="0" r="r" b="b"/>
              <a:pathLst>
                <a:path w="12471" h="21600" fill="norm" stroke="1" extrusionOk="0">
                  <a:moveTo>
                    <a:pt x="6235" y="21600"/>
                  </a:moveTo>
                  <a:cubicBezTo>
                    <a:pt x="-4565" y="21600"/>
                    <a:pt x="835" y="0"/>
                    <a:pt x="6235" y="0"/>
                  </a:cubicBezTo>
                  <a:cubicBezTo>
                    <a:pt x="11635" y="0"/>
                    <a:pt x="17035" y="21600"/>
                    <a:pt x="623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2" name="Shape 1082"/>
            <p:cNvSpPr/>
            <p:nvPr/>
          </p:nvSpPr>
          <p:spPr>
            <a:xfrm>
              <a:off x="6722330" y="185890"/>
              <a:ext cx="109018" cy="55477"/>
            </a:xfrm>
            <a:custGeom>
              <a:avLst/>
              <a:gdLst/>
              <a:ahLst/>
              <a:cxnLst>
                <a:cxn ang="0">
                  <a:pos x="wd2" y="hd2"/>
                </a:cxn>
                <a:cxn ang="5400000">
                  <a:pos x="wd2" y="hd2"/>
                </a:cxn>
                <a:cxn ang="10800000">
                  <a:pos x="wd2" y="hd2"/>
                </a:cxn>
                <a:cxn ang="16200000">
                  <a:pos x="wd2" y="hd2"/>
                </a:cxn>
              </a:cxnLst>
              <a:rect l="0" t="0" r="r" b="b"/>
              <a:pathLst>
                <a:path w="18371" h="16616" fill="norm" stroke="1"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3" name="Shape 1083"/>
            <p:cNvSpPr/>
            <p:nvPr/>
          </p:nvSpPr>
          <p:spPr>
            <a:xfrm>
              <a:off x="7105549" y="82321"/>
              <a:ext cx="96133" cy="35680"/>
            </a:xfrm>
            <a:custGeom>
              <a:avLst/>
              <a:gdLst/>
              <a:ahLst/>
              <a:cxnLst>
                <a:cxn ang="0">
                  <a:pos x="wd2" y="hd2"/>
                </a:cxn>
                <a:cxn ang="5400000">
                  <a:pos x="wd2" y="hd2"/>
                </a:cxn>
                <a:cxn ang="10800000">
                  <a:pos x="wd2" y="hd2"/>
                </a:cxn>
                <a:cxn ang="16200000">
                  <a:pos x="wd2" y="hd2"/>
                </a:cxn>
              </a:cxnLst>
              <a:rect l="0" t="0" r="r" b="b"/>
              <a:pathLst>
                <a:path w="21600" h="13739" fill="norm" stroke="1" extrusionOk="0">
                  <a:moveTo>
                    <a:pt x="21600" y="9030"/>
                  </a:moveTo>
                  <a:cubicBezTo>
                    <a:pt x="21600" y="17670"/>
                    <a:pt x="0" y="13350"/>
                    <a:pt x="0" y="4710"/>
                  </a:cubicBezTo>
                  <a:cubicBezTo>
                    <a:pt x="0" y="-3930"/>
                    <a:pt x="21600" y="390"/>
                    <a:pt x="21600" y="9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4" name="Shape 1084"/>
            <p:cNvSpPr/>
            <p:nvPr/>
          </p:nvSpPr>
          <p:spPr>
            <a:xfrm>
              <a:off x="8633209" y="224370"/>
              <a:ext cx="49012" cy="37990"/>
            </a:xfrm>
            <a:custGeom>
              <a:avLst/>
              <a:gdLst/>
              <a:ahLst/>
              <a:cxnLst>
                <a:cxn ang="0">
                  <a:pos x="wd2" y="hd2"/>
                </a:cxn>
                <a:cxn ang="5400000">
                  <a:pos x="wd2" y="hd2"/>
                </a:cxn>
                <a:cxn ang="10800000">
                  <a:pos x="wd2" y="hd2"/>
                </a:cxn>
                <a:cxn ang="16200000">
                  <a:pos x="wd2" y="hd2"/>
                </a:cxn>
              </a:cxnLst>
              <a:rect l="0" t="0" r="r" b="b"/>
              <a:pathLst>
                <a:path w="15546" h="17067" fill="norm" stroke="1" extrusionOk="0">
                  <a:moveTo>
                    <a:pt x="14973" y="16200"/>
                  </a:moveTo>
                  <a:cubicBezTo>
                    <a:pt x="11373" y="21600"/>
                    <a:pt x="-3027" y="0"/>
                    <a:pt x="573" y="0"/>
                  </a:cubicBezTo>
                  <a:cubicBezTo>
                    <a:pt x="4173" y="0"/>
                    <a:pt x="18573" y="10800"/>
                    <a:pt x="14973"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5" name="Shape 1085"/>
            <p:cNvSpPr/>
            <p:nvPr/>
          </p:nvSpPr>
          <p:spPr>
            <a:xfrm>
              <a:off x="8729874" y="272448"/>
              <a:ext cx="37264" cy="12022"/>
            </a:xfrm>
            <a:custGeom>
              <a:avLst/>
              <a:gdLst/>
              <a:ahLst/>
              <a:cxnLst>
                <a:cxn ang="0">
                  <a:pos x="wd2" y="hd2"/>
                </a:cxn>
                <a:cxn ang="5400000">
                  <a:pos x="wd2" y="hd2"/>
                </a:cxn>
                <a:cxn ang="10800000">
                  <a:pos x="wd2" y="hd2"/>
                </a:cxn>
                <a:cxn ang="16200000">
                  <a:pos x="wd2" y="hd2"/>
                </a:cxn>
              </a:cxnLst>
              <a:rect l="0" t="0" r="r" b="b"/>
              <a:pathLst>
                <a:path w="13396" h="21600" fill="norm" stroke="1" extrusionOk="0">
                  <a:moveTo>
                    <a:pt x="12219" y="21600"/>
                  </a:moveTo>
                  <a:cubicBezTo>
                    <a:pt x="3579" y="21600"/>
                    <a:pt x="-5061" y="0"/>
                    <a:pt x="3579" y="0"/>
                  </a:cubicBezTo>
                  <a:cubicBezTo>
                    <a:pt x="7899" y="0"/>
                    <a:pt x="16539" y="21600"/>
                    <a:pt x="1221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6" name="Shape 1086"/>
            <p:cNvSpPr/>
            <p:nvPr/>
          </p:nvSpPr>
          <p:spPr>
            <a:xfrm>
              <a:off x="8731746" y="941555"/>
              <a:ext cx="32119" cy="84139"/>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3633" y="0"/>
                  </a:moveTo>
                  <a:cubicBezTo>
                    <a:pt x="-7167" y="0"/>
                    <a:pt x="9033" y="21600"/>
                    <a:pt x="14433" y="21600"/>
                  </a:cubicBezTo>
                  <a:cubicBezTo>
                    <a:pt x="14433" y="21600"/>
                    <a:pt x="9033" y="0"/>
                    <a:pt x="363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7" name="Shape 1087"/>
            <p:cNvSpPr/>
            <p:nvPr/>
          </p:nvSpPr>
          <p:spPr>
            <a:xfrm>
              <a:off x="8742690" y="1093804"/>
              <a:ext cx="59034" cy="48082"/>
            </a:xfrm>
            <a:custGeom>
              <a:avLst/>
              <a:gdLst/>
              <a:ahLst/>
              <a:cxnLst>
                <a:cxn ang="0">
                  <a:pos x="wd2" y="hd2"/>
                </a:cxn>
                <a:cxn ang="5400000">
                  <a:pos x="wd2" y="hd2"/>
                </a:cxn>
                <a:cxn ang="10800000">
                  <a:pos x="wd2" y="hd2"/>
                </a:cxn>
                <a:cxn ang="16200000">
                  <a:pos x="wd2" y="hd2"/>
                </a:cxn>
              </a:cxnLst>
              <a:rect l="0" t="0" r="r" b="b"/>
              <a:pathLst>
                <a:path w="15917" h="21600" fill="norm" stroke="1"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8" name="Shape 1088"/>
            <p:cNvSpPr/>
            <p:nvPr/>
          </p:nvSpPr>
          <p:spPr>
            <a:xfrm>
              <a:off x="8411368" y="1371666"/>
              <a:ext cx="149216" cy="98764"/>
            </a:xfrm>
            <a:custGeom>
              <a:avLst/>
              <a:gdLst/>
              <a:ahLst/>
              <a:cxnLst>
                <a:cxn ang="0">
                  <a:pos x="wd2" y="hd2"/>
                </a:cxn>
                <a:cxn ang="5400000">
                  <a:pos x="wd2" y="hd2"/>
                </a:cxn>
                <a:cxn ang="10800000">
                  <a:pos x="wd2" y="hd2"/>
                </a:cxn>
                <a:cxn ang="16200000">
                  <a:pos x="wd2" y="hd2"/>
                </a:cxn>
              </a:cxnLst>
              <a:rect l="0" t="0" r="r" b="b"/>
              <a:pathLst>
                <a:path w="16093" h="18360" fill="norm" stroke="1"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89" name="Shape 1089"/>
            <p:cNvSpPr/>
            <p:nvPr/>
          </p:nvSpPr>
          <p:spPr>
            <a:xfrm>
              <a:off x="8375321" y="1330200"/>
              <a:ext cx="95915" cy="20286"/>
            </a:xfrm>
            <a:custGeom>
              <a:avLst/>
              <a:gdLst/>
              <a:ahLst/>
              <a:cxnLst>
                <a:cxn ang="0">
                  <a:pos x="wd2" y="hd2"/>
                </a:cxn>
                <a:cxn ang="5400000">
                  <a:pos x="wd2" y="hd2"/>
                </a:cxn>
                <a:cxn ang="10800000">
                  <a:pos x="wd2" y="hd2"/>
                </a:cxn>
                <a:cxn ang="16200000">
                  <a:pos x="wd2" y="hd2"/>
                </a:cxn>
              </a:cxnLst>
              <a:rect l="0" t="0" r="r" b="b"/>
              <a:pathLst>
                <a:path w="19893" h="12150" fill="norm" stroke="1"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0" name="Shape 1090"/>
            <p:cNvSpPr/>
            <p:nvPr/>
          </p:nvSpPr>
          <p:spPr>
            <a:xfrm>
              <a:off x="8211092" y="1585315"/>
              <a:ext cx="149285" cy="63013"/>
            </a:xfrm>
            <a:custGeom>
              <a:avLst/>
              <a:gdLst/>
              <a:ahLst/>
              <a:cxnLst>
                <a:cxn ang="0">
                  <a:pos x="wd2" y="hd2"/>
                </a:cxn>
                <a:cxn ang="5400000">
                  <a:pos x="wd2" y="hd2"/>
                </a:cxn>
                <a:cxn ang="10800000">
                  <a:pos x="wd2" y="hd2"/>
                </a:cxn>
                <a:cxn ang="16200000">
                  <a:pos x="wd2" y="hd2"/>
                </a:cxn>
              </a:cxnLst>
              <a:rect l="0" t="0" r="r" b="b"/>
              <a:pathLst>
                <a:path w="21185" h="16985" fill="norm" stroke="1"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1" name="Shape 1091"/>
            <p:cNvSpPr/>
            <p:nvPr/>
          </p:nvSpPr>
          <p:spPr>
            <a:xfrm>
              <a:off x="6835230" y="1705739"/>
              <a:ext cx="31321" cy="43511"/>
            </a:xfrm>
            <a:custGeom>
              <a:avLst/>
              <a:gdLst/>
              <a:ahLst/>
              <a:cxnLst>
                <a:cxn ang="0">
                  <a:pos x="wd2" y="hd2"/>
                </a:cxn>
                <a:cxn ang="5400000">
                  <a:pos x="wd2" y="hd2"/>
                </a:cxn>
                <a:cxn ang="10800000">
                  <a:pos x="wd2" y="hd2"/>
                </a:cxn>
                <a:cxn ang="16200000">
                  <a:pos x="wd2" y="hd2"/>
                </a:cxn>
              </a:cxnLst>
              <a:rect l="0" t="0" r="r" b="b"/>
              <a:pathLst>
                <a:path w="14074" h="13032" fill="norm" stroke="1"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2" name="Shape 1092"/>
            <p:cNvSpPr/>
            <p:nvPr/>
          </p:nvSpPr>
          <p:spPr>
            <a:xfrm>
              <a:off x="6730260" y="1551205"/>
              <a:ext cx="34816" cy="23236"/>
            </a:xfrm>
            <a:custGeom>
              <a:avLst/>
              <a:gdLst/>
              <a:ahLst/>
              <a:cxnLst>
                <a:cxn ang="0">
                  <a:pos x="wd2" y="hd2"/>
                </a:cxn>
                <a:cxn ang="5400000">
                  <a:pos x="wd2" y="hd2"/>
                </a:cxn>
                <a:cxn ang="10800000">
                  <a:pos x="wd2" y="hd2"/>
                </a:cxn>
                <a:cxn ang="16200000">
                  <a:pos x="wd2" y="hd2"/>
                </a:cxn>
              </a:cxnLst>
              <a:rect l="0" t="0" r="r" b="b"/>
              <a:pathLst>
                <a:path w="17067" h="10439" fill="norm" stroke="1"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3" name="Shape 1093"/>
            <p:cNvSpPr/>
            <p:nvPr/>
          </p:nvSpPr>
          <p:spPr>
            <a:xfrm>
              <a:off x="8787894" y="796345"/>
              <a:ext cx="24036"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4474"/>
                  </a:moveTo>
                  <a:cubicBezTo>
                    <a:pt x="21600" y="-6326"/>
                    <a:pt x="0" y="4474"/>
                    <a:pt x="0" y="15274"/>
                  </a:cubicBezTo>
                  <a:cubicBezTo>
                    <a:pt x="10800" y="15274"/>
                    <a:pt x="21600" y="15274"/>
                    <a:pt x="21600" y="44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4" name="Shape 1094"/>
            <p:cNvSpPr/>
            <p:nvPr/>
          </p:nvSpPr>
          <p:spPr>
            <a:xfrm>
              <a:off x="8698801" y="661091"/>
              <a:ext cx="21974" cy="14167"/>
            </a:xfrm>
            <a:custGeom>
              <a:avLst/>
              <a:gdLst/>
              <a:ahLst/>
              <a:cxnLst>
                <a:cxn ang="0">
                  <a:pos x="wd2" y="hd2"/>
                </a:cxn>
                <a:cxn ang="5400000">
                  <a:pos x="wd2" y="hd2"/>
                </a:cxn>
                <a:cxn ang="10800000">
                  <a:pos x="wd2" y="hd2"/>
                </a:cxn>
                <a:cxn ang="16200000">
                  <a:pos x="wd2" y="hd2"/>
                </a:cxn>
              </a:cxnLst>
              <a:rect l="0" t="0" r="r" b="b"/>
              <a:pathLst>
                <a:path w="13165" h="15274" fill="norm" stroke="1" extrusionOk="0">
                  <a:moveTo>
                    <a:pt x="10182" y="0"/>
                  </a:moveTo>
                  <a:cubicBezTo>
                    <a:pt x="2982" y="0"/>
                    <a:pt x="-4218" y="10800"/>
                    <a:pt x="2982" y="10800"/>
                  </a:cubicBezTo>
                  <a:cubicBezTo>
                    <a:pt x="10182" y="21600"/>
                    <a:pt x="17382" y="10800"/>
                    <a:pt x="1018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5" name="Shape 1095"/>
            <p:cNvSpPr/>
            <p:nvPr/>
          </p:nvSpPr>
          <p:spPr>
            <a:xfrm>
              <a:off x="8795584" y="620052"/>
              <a:ext cx="16664" cy="20367"/>
            </a:xfrm>
            <a:custGeom>
              <a:avLst/>
              <a:gdLst/>
              <a:ahLst/>
              <a:cxnLst>
                <a:cxn ang="0">
                  <a:pos x="wd2" y="hd2"/>
                </a:cxn>
                <a:cxn ang="5400000">
                  <a:pos x="wd2" y="hd2"/>
                </a:cxn>
                <a:cxn ang="10800000">
                  <a:pos x="wd2" y="hd2"/>
                </a:cxn>
                <a:cxn ang="16200000">
                  <a:pos x="wd2" y="hd2"/>
                </a:cxn>
              </a:cxnLst>
              <a:rect l="0" t="0" r="r" b="b"/>
              <a:pathLst>
                <a:path w="11232" h="12198" fill="norm" stroke="1" extrusionOk="0">
                  <a:moveTo>
                    <a:pt x="9216" y="2982"/>
                  </a:moveTo>
                  <a:cubicBezTo>
                    <a:pt x="9216" y="-4218"/>
                    <a:pt x="-5184" y="2982"/>
                    <a:pt x="2016" y="10182"/>
                  </a:cubicBezTo>
                  <a:cubicBezTo>
                    <a:pt x="2016" y="17382"/>
                    <a:pt x="16416" y="2982"/>
                    <a:pt x="9216" y="29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6" name="Shape 1096"/>
            <p:cNvSpPr/>
            <p:nvPr/>
          </p:nvSpPr>
          <p:spPr>
            <a:xfrm>
              <a:off x="5589525" y="849403"/>
              <a:ext cx="49979" cy="8013"/>
            </a:xfrm>
            <a:custGeom>
              <a:avLst/>
              <a:gdLst/>
              <a:ahLst/>
              <a:cxnLst>
                <a:cxn ang="0">
                  <a:pos x="wd2" y="hd2"/>
                </a:cxn>
                <a:cxn ang="5400000">
                  <a:pos x="wd2" y="hd2"/>
                </a:cxn>
                <a:cxn ang="10800000">
                  <a:pos x="wd2" y="hd2"/>
                </a:cxn>
                <a:cxn ang="16200000">
                  <a:pos x="wd2" y="hd2"/>
                </a:cxn>
              </a:cxnLst>
              <a:rect l="0" t="0" r="r" b="b"/>
              <a:pathLst>
                <a:path w="17968" h="21600" fill="norm" stroke="1" extrusionOk="0">
                  <a:moveTo>
                    <a:pt x="17968" y="21600"/>
                  </a:moveTo>
                  <a:cubicBezTo>
                    <a:pt x="13648" y="0"/>
                    <a:pt x="-3632" y="0"/>
                    <a:pt x="688" y="0"/>
                  </a:cubicBezTo>
                  <a:cubicBezTo>
                    <a:pt x="5008" y="21600"/>
                    <a:pt x="17968" y="21600"/>
                    <a:pt x="17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7" name="Shape 1097"/>
            <p:cNvSpPr/>
            <p:nvPr/>
          </p:nvSpPr>
          <p:spPr>
            <a:xfrm>
              <a:off x="5661623" y="847547"/>
              <a:ext cx="51891" cy="1486"/>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1098" name="Shape 1098"/>
            <p:cNvSpPr/>
            <p:nvPr/>
          </p:nvSpPr>
          <p:spPr>
            <a:xfrm>
              <a:off x="7012339" y="104173"/>
              <a:ext cx="30096" cy="24042"/>
            </a:xfrm>
            <a:custGeom>
              <a:avLst/>
              <a:gdLst/>
              <a:ahLst/>
              <a:cxnLst>
                <a:cxn ang="0">
                  <a:pos x="wd2" y="hd2"/>
                </a:cxn>
                <a:cxn ang="5400000">
                  <a:pos x="wd2" y="hd2"/>
                </a:cxn>
                <a:cxn ang="10800000">
                  <a:pos x="wd2" y="hd2"/>
                </a:cxn>
                <a:cxn ang="16200000">
                  <a:pos x="wd2" y="hd2"/>
                </a:cxn>
              </a:cxnLst>
              <a:rect l="0" t="0" r="r" b="b"/>
              <a:pathLst>
                <a:path w="13524" h="21600" fill="norm" stroke="1" extrusionOk="0">
                  <a:moveTo>
                    <a:pt x="11287" y="21600"/>
                  </a:moveTo>
                  <a:cubicBezTo>
                    <a:pt x="487" y="21600"/>
                    <a:pt x="-4913" y="0"/>
                    <a:pt x="5887" y="0"/>
                  </a:cubicBezTo>
                  <a:cubicBezTo>
                    <a:pt x="11287" y="0"/>
                    <a:pt x="16687" y="21600"/>
                    <a:pt x="112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099" name="Shape 1099"/>
            <p:cNvSpPr/>
            <p:nvPr/>
          </p:nvSpPr>
          <p:spPr>
            <a:xfrm>
              <a:off x="1998413" y="2986763"/>
              <a:ext cx="108152" cy="122042"/>
            </a:xfrm>
            <a:custGeom>
              <a:avLst/>
              <a:gdLst/>
              <a:ahLst/>
              <a:cxnLst>
                <a:cxn ang="0">
                  <a:pos x="wd2" y="hd2"/>
                </a:cxn>
                <a:cxn ang="5400000">
                  <a:pos x="wd2" y="hd2"/>
                </a:cxn>
                <a:cxn ang="10800000">
                  <a:pos x="wd2" y="hd2"/>
                </a:cxn>
                <a:cxn ang="16200000">
                  <a:pos x="wd2" y="hd2"/>
                </a:cxn>
              </a:cxnLst>
              <a:rect l="0" t="0" r="r" b="b"/>
              <a:pathLst>
                <a:path w="21600" h="18798" fill="norm" stroke="1"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2" name="Shape 110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03" name="Shape 110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104" name="Shape 11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10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107" name="Shape 1107"/>
          <p:cNvSpPr/>
          <p:nvPr/>
        </p:nvSpPr>
        <p:spPr>
          <a:xfrm>
            <a:off x="3650468" y="3111648"/>
            <a:ext cx="17070364" cy="7492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5000">
                <a:solidFill>
                  <a:srgbClr val="53585F"/>
                </a:solidFill>
                <a:latin typeface="Gill Sans"/>
                <a:ea typeface="Gill Sans"/>
                <a:cs typeface="Gill Sans"/>
                <a:sym typeface="Gill Sans"/>
              </a:defRPr>
            </a:pPr>
            <a:r>
              <a:t>expedition</a:t>
            </a:r>
          </a:p>
          <a:p>
            <a:pPr>
              <a:defRPr sz="5000">
                <a:latin typeface="Gill Sans"/>
                <a:ea typeface="Gill Sans"/>
                <a:cs typeface="Gill Sans"/>
                <a:sym typeface="Gill Sans"/>
              </a:defRPr>
            </a:pPr>
            <a:r>
              <a:t>ɛkspɪˈdɪʃ(ə)n/</a:t>
            </a:r>
          </a:p>
          <a:p>
            <a:pPr>
              <a:defRPr sz="5000">
                <a:latin typeface="Gill Sans"/>
                <a:ea typeface="Gill Sans"/>
                <a:cs typeface="Gill Sans"/>
                <a:sym typeface="Gill Sans"/>
              </a:defRPr>
            </a:pPr>
            <a:r>
              <a:t>noun</a:t>
            </a:r>
          </a:p>
          <a:p>
            <a:pPr>
              <a:defRPr sz="5000">
                <a:latin typeface="Gill Sans"/>
                <a:ea typeface="Gill Sans"/>
                <a:cs typeface="Gill Sans"/>
                <a:sym typeface="Gill Sans"/>
              </a:defRPr>
            </a:pPr>
            <a:r>
              <a:t>noun: expedition; plural noun: expeditions</a:t>
            </a:r>
          </a:p>
          <a:p>
            <a:pPr>
              <a:defRPr sz="5000">
                <a:latin typeface="Gill Sans"/>
                <a:ea typeface="Gill Sans"/>
                <a:cs typeface="Gill Sans"/>
                <a:sym typeface="Gill Sans"/>
              </a:defRPr>
            </a:pPr>
          </a:p>
          <a:p>
            <a:pPr>
              <a:defRPr sz="5000">
                <a:latin typeface="Gill Sans"/>
                <a:ea typeface="Gill Sans"/>
                <a:cs typeface="Gill Sans"/>
                <a:sym typeface="Gill Sans"/>
              </a:defRPr>
            </a:pPr>
            <a:r>
              <a:t>    1.</a:t>
            </a:r>
          </a:p>
          <a:p>
            <a:pPr>
              <a:defRPr sz="5000">
                <a:latin typeface="Gill Sans"/>
                <a:ea typeface="Gill Sans"/>
                <a:cs typeface="Gill Sans"/>
                <a:sym typeface="Gill Sans"/>
              </a:defRPr>
            </a:pPr>
            <a:r>
              <a:t>    a journey undertaken by a group of people with a particular purpose, especially that of exploration, research, or war.</a:t>
            </a:r>
          </a:p>
          <a:p>
            <a:pPr>
              <a:defRPr sz="5000">
                <a:latin typeface="Gill Sans"/>
                <a:ea typeface="Gill Sans"/>
                <a:cs typeface="Gill Sans"/>
                <a:sym typeface="Gill Sans"/>
              </a:defRPr>
            </a:pPr>
            <a:r>
              <a:t>    "an expedition to the jungles of the Orinoco"</a:t>
            </a:r>
          </a:p>
          <a:p>
            <a:pPr>
              <a:defRPr sz="5000">
                <a:latin typeface="Gill Sans"/>
                <a:ea typeface="Gill Sans"/>
                <a:cs typeface="Gill Sans"/>
                <a:sym typeface="Gill Sans"/>
              </a:defRPr>
            </a:pPr>
            <a:r>
              <a:t>    synonyms:	journey, voyage, tour, odyssey; More</a:t>
            </a:r>
          </a:p>
        </p:txBody>
      </p:sp>
      <p:sp>
        <p:nvSpPr>
          <p:cNvPr id="1108" name="Shape 1108"/>
          <p:cNvSpPr/>
          <p:nvPr/>
        </p:nvSpPr>
        <p:spPr>
          <a:xfrm>
            <a:off x="712890" y="70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109" name="Shape 1109"/>
          <p:cNvSpPr/>
          <p:nvPr/>
        </p:nvSpPr>
        <p:spPr>
          <a:xfrm>
            <a:off x="2366785" y="1234841"/>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110" name="Shape 1110"/>
          <p:cNvSpPr/>
          <p:nvPr/>
        </p:nvSpPr>
        <p:spPr>
          <a:xfrm>
            <a:off x="970405" y="98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111" name="Shape 1111"/>
          <p:cNvSpPr/>
          <p:nvPr/>
        </p:nvSpPr>
        <p:spPr>
          <a:xfrm>
            <a:off x="1164084" y="121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10"/>
                                        </p:tgtEl>
                                        <p:attrNameLst>
                                          <p:attrName>style.visibility</p:attrName>
                                        </p:attrNameLst>
                                      </p:cBhvr>
                                      <p:to>
                                        <p:strVal val="visible"/>
                                      </p:to>
                                    </p:set>
                                    <p:anim calcmode="lin" valueType="num">
                                      <p:cBhvr>
                                        <p:cTn id="7" dur="500" fill="hold"/>
                                        <p:tgtEl>
                                          <p:spTgt spid="1110"/>
                                        </p:tgtEl>
                                        <p:attrNameLst>
                                          <p:attrName>ppt_w</p:attrName>
                                        </p:attrNameLst>
                                      </p:cBhvr>
                                      <p:tavLst>
                                        <p:tav tm="0">
                                          <p:val>
                                            <p:fltVal val="0"/>
                                          </p:val>
                                        </p:tav>
                                        <p:tav tm="100000">
                                          <p:val>
                                            <p:strVal val="#ppt_w"/>
                                          </p:val>
                                        </p:tav>
                                      </p:tavLst>
                                    </p:anim>
                                    <p:anim calcmode="lin" valueType="num">
                                      <p:cBhvr>
                                        <p:cTn id="8" dur="500" fill="hold"/>
                                        <p:tgtEl>
                                          <p:spTgt spid="11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111"/>
                                        </p:tgtEl>
                                        <p:attrNameLst>
                                          <p:attrName>style.visibility</p:attrName>
                                        </p:attrNameLst>
                                      </p:cBhvr>
                                      <p:to>
                                        <p:strVal val="visible"/>
                                      </p:to>
                                    </p:set>
                                    <p:anim calcmode="lin" valueType="num">
                                      <p:cBhvr>
                                        <p:cTn id="12" dur="500" fill="hold"/>
                                        <p:tgtEl>
                                          <p:spTgt spid="1111"/>
                                        </p:tgtEl>
                                        <p:attrNameLst>
                                          <p:attrName>ppt_w</p:attrName>
                                        </p:attrNameLst>
                                      </p:cBhvr>
                                      <p:tavLst>
                                        <p:tav tm="0">
                                          <p:val>
                                            <p:fltVal val="0"/>
                                          </p:val>
                                        </p:tav>
                                        <p:tav tm="100000">
                                          <p:val>
                                            <p:strVal val="#ppt_w"/>
                                          </p:val>
                                        </p:tav>
                                      </p:tavLst>
                                    </p:anim>
                                    <p:anim calcmode="lin" valueType="num">
                                      <p:cBhvr>
                                        <p:cTn id="13" dur="500" fill="hold"/>
                                        <p:tgtEl>
                                          <p:spTgt spid="1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0" grpId="1"/>
      <p:bldP build="whole" bldLvl="1" animBg="1" rev="0" advAuto="0" spid="1111"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3" name="IMG_3288 2.png"/>
          <p:cNvPicPr>
            <a:picLocks noChangeAspect="1"/>
          </p:cNvPicPr>
          <p:nvPr/>
        </p:nvPicPr>
        <p:blipFill>
          <a:blip r:embed="rId2">
            <a:extLst/>
          </a:blip>
          <a:stretch>
            <a:fillRect/>
          </a:stretch>
        </p:blipFill>
        <p:spPr>
          <a:xfrm>
            <a:off x="-3756886" y="-385078"/>
            <a:ext cx="28874576" cy="19109582"/>
          </a:xfrm>
          <a:prstGeom prst="rect">
            <a:avLst/>
          </a:prstGeom>
          <a:ln w="12700">
            <a:miter lim="400000"/>
          </a:ln>
        </p:spPr>
      </p:pic>
      <p:sp>
        <p:nvSpPr>
          <p:cNvPr id="1114" name="Shape 1114"/>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defTabSz="1828432"/>
          </a:p>
        </p:txBody>
      </p:sp>
      <p:sp>
        <p:nvSpPr>
          <p:cNvPr id="1115" name="Shape 1115"/>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2">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1116" name="Shape 1116"/>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defRPr>
                <a:latin typeface="Gill Sans"/>
                <a:ea typeface="Gill Sans"/>
                <a:cs typeface="Gill Sans"/>
                <a:sym typeface="Gill Sans"/>
              </a:defRPr>
            </a:lvl1pPr>
          </a:lstStyle>
          <a:p>
            <a:pPr/>
            <a:fld id="{86CB4B4D-7CA3-9044-876B-883B54F8677D}" type="slidenum"/>
          </a:p>
        </p:txBody>
      </p:sp>
      <p:pic>
        <p:nvPicPr>
          <p:cNvPr id="1117" name="LR_RGS_partnership logo 2015-small.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1118" name="TheWaterDiaries_Logo_Clipped_quarter.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sp>
        <p:nvSpPr>
          <p:cNvPr id="1119" name="Shape 1119"/>
          <p:cNvSpPr/>
          <p:nvPr/>
        </p:nvSpPr>
        <p:spPr>
          <a:xfrm>
            <a:off x="14708005" y="3445938"/>
            <a:ext cx="8449769" cy="5384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828432">
              <a:lnSpc>
                <a:spcPct val="150000"/>
              </a:lnSpc>
              <a:defRPr sz="4500">
                <a:solidFill>
                  <a:srgbClr val="FFFFFF"/>
                </a:solidFill>
                <a:latin typeface="Futura"/>
                <a:ea typeface="Futura"/>
                <a:cs typeface="Futura"/>
                <a:sym typeface="Futura"/>
              </a:defRPr>
            </a:pPr>
            <a:r>
              <a:t>Read the </a:t>
            </a:r>
            <a:r>
              <a:rPr u="sng">
                <a:solidFill>
                  <a:schemeClr val="accent5"/>
                </a:solidFill>
                <a:uFill>
                  <a:solidFill>
                    <a:srgbClr val="0000FF"/>
                  </a:solidFill>
                </a:uFill>
                <a:hlinkClick r:id="rId6" invalidUrl="" action="" tgtFrame="" tooltip="" history="1" highlightClick="0" endSnd="0"/>
              </a:rPr>
              <a:t>transcript</a:t>
            </a:r>
            <a:r>
              <a:t> and watch Polar Explorer Ben Saunders </a:t>
            </a:r>
            <a:r>
              <a:rPr u="sng">
                <a:solidFill>
                  <a:schemeClr val="accent1"/>
                </a:solidFill>
                <a:uFill>
                  <a:solidFill>
                    <a:srgbClr val="0000FF"/>
                  </a:solidFill>
                </a:uFill>
                <a:hlinkClick r:id="rId7" invalidUrl="" action="" tgtFrame="" tooltip="" history="1" highlightClick="0" endSnd="0"/>
              </a:rPr>
              <a:t>explain</a:t>
            </a:r>
            <a:r>
              <a:t> what drives him and answer the question:</a:t>
            </a:r>
          </a:p>
          <a:p>
            <a:pPr algn="ctr" defTabSz="1828432">
              <a:lnSpc>
                <a:spcPct val="150000"/>
              </a:lnSpc>
              <a:defRPr sz="4500">
                <a:solidFill>
                  <a:srgbClr val="FFFFFF"/>
                </a:solidFill>
                <a:latin typeface="Futura"/>
                <a:ea typeface="Futura"/>
                <a:cs typeface="Futura"/>
                <a:sym typeface="Futura"/>
              </a:defRPr>
            </a:pPr>
            <a:r>
              <a:t>Why bother leaving the house?</a:t>
            </a:r>
          </a:p>
        </p:txBody>
      </p:sp>
      <p:sp>
        <p:nvSpPr>
          <p:cNvPr id="1120" name="Shape 1120"/>
          <p:cNvSpPr/>
          <p:nvPr/>
        </p:nvSpPr>
        <p:spPr>
          <a:xfrm>
            <a:off x="712889" y="703602"/>
            <a:ext cx="4528853" cy="1633978"/>
          </a:xfrm>
          <a:prstGeom prst="rect">
            <a:avLst/>
          </a:prstGeom>
          <a:solidFill>
            <a:srgbClr val="136773"/>
          </a:solidFill>
          <a:ln w="12700">
            <a:miter lim="400000"/>
          </a:ln>
        </p:spPr>
        <p:txBody>
          <a:bodyPr lIns="45718" tIns="45718" rIns="45718" bIns="45718" anchor="ctr"/>
          <a:lstStyle/>
          <a:p>
            <a:pPr defTabSz="1828432">
              <a:defRPr sz="2800">
                <a:solidFill>
                  <a:srgbClr val="FFFFFF"/>
                </a:solidFill>
              </a:defRPr>
            </a:pPr>
          </a:p>
        </p:txBody>
      </p:sp>
      <p:sp>
        <p:nvSpPr>
          <p:cNvPr id="1121" name="Shape 1121"/>
          <p:cNvSpPr/>
          <p:nvPr/>
        </p:nvSpPr>
        <p:spPr>
          <a:xfrm>
            <a:off x="2366784" y="1234841"/>
            <a:ext cx="2320460" cy="54500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432">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122" name="Shape 1122"/>
          <p:cNvSpPr/>
          <p:nvPr/>
        </p:nvSpPr>
        <p:spPr>
          <a:xfrm>
            <a:off x="970405" y="981094"/>
            <a:ext cx="937215" cy="1029837"/>
          </a:xfrm>
          <a:prstGeom prst="ellipse">
            <a:avLst/>
          </a:prstGeom>
          <a:solidFill>
            <a:schemeClr val="accent2">
              <a:hueOff val="-2473793"/>
              <a:satOff val="-50209"/>
              <a:lumOff val="23543"/>
            </a:schemeClr>
          </a:solidFill>
          <a:ln w="12700">
            <a:miter lim="400000"/>
          </a:ln>
        </p:spPr>
        <p:txBody>
          <a:bodyPr lIns="45718" tIns="45718" rIns="45718" bIns="45718" anchor="ctr"/>
          <a:lstStyle/>
          <a:p>
            <a:pPr algn="ctr" defTabSz="1828432"/>
          </a:p>
        </p:txBody>
      </p:sp>
      <p:sp>
        <p:nvSpPr>
          <p:cNvPr id="1123" name="Shape 1123"/>
          <p:cNvSpPr/>
          <p:nvPr/>
        </p:nvSpPr>
        <p:spPr>
          <a:xfrm>
            <a:off x="1164083" y="1218922"/>
            <a:ext cx="549856" cy="603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8" tIns="45718" rIns="45718" bIns="45718" anchor="ctr"/>
          <a:lstStyle/>
          <a:p>
            <a:pPr defTabSz="1828432"/>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22"/>
                                        </p:tgtEl>
                                        <p:attrNameLst>
                                          <p:attrName>style.visibility</p:attrName>
                                        </p:attrNameLst>
                                      </p:cBhvr>
                                      <p:to>
                                        <p:strVal val="visible"/>
                                      </p:to>
                                    </p:set>
                                    <p:anim calcmode="lin" valueType="num">
                                      <p:cBhvr>
                                        <p:cTn id="7" dur="500" fill="hold"/>
                                        <p:tgtEl>
                                          <p:spTgt spid="1122"/>
                                        </p:tgtEl>
                                        <p:attrNameLst>
                                          <p:attrName>ppt_w</p:attrName>
                                        </p:attrNameLst>
                                      </p:cBhvr>
                                      <p:tavLst>
                                        <p:tav tm="0">
                                          <p:val>
                                            <p:fltVal val="0"/>
                                          </p:val>
                                        </p:tav>
                                        <p:tav tm="100000">
                                          <p:val>
                                            <p:strVal val="#ppt_w"/>
                                          </p:val>
                                        </p:tav>
                                      </p:tavLst>
                                    </p:anim>
                                    <p:anim calcmode="lin" valueType="num">
                                      <p:cBhvr>
                                        <p:cTn id="8" dur="500" fill="hold"/>
                                        <p:tgtEl>
                                          <p:spTgt spid="11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123"/>
                                        </p:tgtEl>
                                        <p:attrNameLst>
                                          <p:attrName>style.visibility</p:attrName>
                                        </p:attrNameLst>
                                      </p:cBhvr>
                                      <p:to>
                                        <p:strVal val="visible"/>
                                      </p:to>
                                    </p:set>
                                    <p:anim calcmode="lin" valueType="num">
                                      <p:cBhvr>
                                        <p:cTn id="12" dur="500" fill="hold"/>
                                        <p:tgtEl>
                                          <p:spTgt spid="1123"/>
                                        </p:tgtEl>
                                        <p:attrNameLst>
                                          <p:attrName>ppt_w</p:attrName>
                                        </p:attrNameLst>
                                      </p:cBhvr>
                                      <p:tavLst>
                                        <p:tav tm="0">
                                          <p:val>
                                            <p:fltVal val="0"/>
                                          </p:val>
                                        </p:tav>
                                        <p:tav tm="100000">
                                          <p:val>
                                            <p:strVal val="#ppt_w"/>
                                          </p:val>
                                        </p:tav>
                                      </p:tavLst>
                                    </p:anim>
                                    <p:anim calcmode="lin" valueType="num">
                                      <p:cBhvr>
                                        <p:cTn id="13" dur="500" fill="hold"/>
                                        <p:tgtEl>
                                          <p:spTgt spid="11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2" grpId="1"/>
      <p:bldP build="whole" bldLvl="1" animBg="1" rev="0" advAuto="0" spid="1123"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5" name="Shape 112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26" name="Shape 112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127" name="Shape 11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12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130" name="Shape 1130"/>
          <p:cNvSpPr/>
          <p:nvPr/>
        </p:nvSpPr>
        <p:spPr>
          <a:xfrm>
            <a:off x="982860" y="2890356"/>
            <a:ext cx="12919969" cy="7935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98365" indent="-598365">
              <a:lnSpc>
                <a:spcPct val="120000"/>
              </a:lnSpc>
              <a:buSzPct val="100000"/>
              <a:buAutoNum type="arabicPeriod" startAt="1"/>
              <a:defRPr sz="5000">
                <a:solidFill>
                  <a:srgbClr val="53585F"/>
                </a:solidFill>
                <a:latin typeface="Futura"/>
                <a:ea typeface="Futura"/>
                <a:cs typeface="Futura"/>
                <a:sym typeface="Futura"/>
              </a:defRPr>
            </a:pPr>
            <a:r>
              <a:t>Read about the following </a:t>
            </a:r>
            <a:r>
              <a:rPr u="sng">
                <a:solidFill>
                  <a:schemeClr val="accent5"/>
                </a:solidFill>
                <a:hlinkClick r:id="rId5" invalidUrl="" action="" tgtFrame="" tooltip="" history="1" highlightClick="0" endSnd="0"/>
              </a:rPr>
              <a:t>expeditions</a:t>
            </a:r>
            <a:r>
              <a:t>. </a:t>
            </a:r>
          </a:p>
          <a:p>
            <a:pPr>
              <a:lnSpc>
                <a:spcPct val="120000"/>
              </a:lnSpc>
              <a:defRPr sz="5000">
                <a:solidFill>
                  <a:srgbClr val="53585F"/>
                </a:solidFill>
                <a:latin typeface="Futura"/>
                <a:ea typeface="Futura"/>
                <a:cs typeface="Futura"/>
                <a:sym typeface="Futura"/>
              </a:defRPr>
            </a:pPr>
          </a:p>
          <a:p>
            <a:pPr marL="598365" indent="-598365">
              <a:lnSpc>
                <a:spcPct val="120000"/>
              </a:lnSpc>
              <a:buSzPct val="100000"/>
              <a:buAutoNum type="arabicPeriod" startAt="2"/>
              <a:defRPr sz="5000">
                <a:solidFill>
                  <a:srgbClr val="53585F"/>
                </a:solidFill>
                <a:latin typeface="Futura"/>
                <a:ea typeface="Futura"/>
                <a:cs typeface="Futura"/>
                <a:sym typeface="Futura"/>
              </a:defRPr>
            </a:pPr>
            <a:r>
              <a:t>Pick your favourite.</a:t>
            </a:r>
          </a:p>
          <a:p>
            <a:pPr>
              <a:lnSpc>
                <a:spcPct val="120000"/>
              </a:lnSpc>
              <a:defRPr sz="5000">
                <a:solidFill>
                  <a:srgbClr val="53585F"/>
                </a:solidFill>
                <a:latin typeface="Futura"/>
                <a:ea typeface="Futura"/>
                <a:cs typeface="Futura"/>
                <a:sym typeface="Futura"/>
              </a:defRPr>
            </a:pPr>
          </a:p>
          <a:p>
            <a:pPr marL="598365" indent="-598365">
              <a:lnSpc>
                <a:spcPct val="120000"/>
              </a:lnSpc>
              <a:buSzPct val="100000"/>
              <a:buAutoNum type="arabicPeriod" startAt="3"/>
              <a:defRPr sz="5000">
                <a:solidFill>
                  <a:srgbClr val="53585F"/>
                </a:solidFill>
                <a:latin typeface="Futura"/>
                <a:ea typeface="Futura"/>
                <a:cs typeface="Futura"/>
                <a:sym typeface="Futura"/>
              </a:defRPr>
            </a:pPr>
            <a:r>
              <a:t>Explain why it is your favourite.</a:t>
            </a:r>
          </a:p>
          <a:p>
            <a:pPr>
              <a:lnSpc>
                <a:spcPct val="120000"/>
              </a:lnSpc>
              <a:defRPr sz="5000">
                <a:solidFill>
                  <a:srgbClr val="53585F"/>
                </a:solidFill>
                <a:latin typeface="Futura"/>
                <a:ea typeface="Futura"/>
                <a:cs typeface="Futura"/>
                <a:sym typeface="Futura"/>
              </a:defRPr>
            </a:pPr>
          </a:p>
          <a:p>
            <a:pPr marL="598365" indent="-598365">
              <a:lnSpc>
                <a:spcPct val="120000"/>
              </a:lnSpc>
              <a:buSzPct val="100000"/>
              <a:buAutoNum type="arabicPeriod" startAt="4"/>
              <a:defRPr sz="5000">
                <a:solidFill>
                  <a:srgbClr val="53585F"/>
                </a:solidFill>
                <a:latin typeface="Futura"/>
                <a:ea typeface="Futura"/>
                <a:cs typeface="Futura"/>
                <a:sym typeface="Futura"/>
              </a:defRPr>
            </a:pPr>
            <a:r>
              <a:t>Suggest what you would add to the expedition if you were on the team. </a:t>
            </a:r>
          </a:p>
        </p:txBody>
      </p:sp>
      <p:pic>
        <p:nvPicPr>
          <p:cNvPr id="1131" name="Transcaucasian-Expedition-Logo-draft-v7.png"/>
          <p:cNvPicPr>
            <a:picLocks noChangeAspect="1"/>
          </p:cNvPicPr>
          <p:nvPr/>
        </p:nvPicPr>
        <p:blipFill>
          <a:blip r:embed="rId6">
            <a:extLst/>
          </a:blip>
          <a:stretch>
            <a:fillRect/>
          </a:stretch>
        </p:blipFill>
        <p:spPr>
          <a:xfrm>
            <a:off x="13018983" y="2420927"/>
            <a:ext cx="9329342" cy="1163260"/>
          </a:xfrm>
          <a:prstGeom prst="rect">
            <a:avLst/>
          </a:prstGeom>
          <a:ln w="12700">
            <a:miter lim="400000"/>
          </a:ln>
        </p:spPr>
      </p:pic>
      <p:pic>
        <p:nvPicPr>
          <p:cNvPr id="1132" name="pasted-image.png"/>
          <p:cNvPicPr>
            <a:picLocks noChangeAspect="1"/>
          </p:cNvPicPr>
          <p:nvPr/>
        </p:nvPicPr>
        <p:blipFill>
          <a:blip r:embed="rId7">
            <a:extLst/>
          </a:blip>
          <a:stretch>
            <a:fillRect/>
          </a:stretch>
        </p:blipFill>
        <p:spPr>
          <a:xfrm>
            <a:off x="15665115" y="4431329"/>
            <a:ext cx="4893136" cy="1450816"/>
          </a:xfrm>
          <a:prstGeom prst="rect">
            <a:avLst/>
          </a:prstGeom>
          <a:ln w="12700">
            <a:miter lim="400000"/>
          </a:ln>
        </p:spPr>
      </p:pic>
      <p:pic>
        <p:nvPicPr>
          <p:cNvPr id="1133" name="Durham_University_logo.svg.png"/>
          <p:cNvPicPr>
            <a:picLocks noChangeAspect="1"/>
          </p:cNvPicPr>
          <p:nvPr/>
        </p:nvPicPr>
        <p:blipFill>
          <a:blip r:embed="rId8">
            <a:extLst/>
          </a:blip>
          <a:stretch>
            <a:fillRect/>
          </a:stretch>
        </p:blipFill>
        <p:spPr>
          <a:xfrm>
            <a:off x="15524035" y="6980717"/>
            <a:ext cx="4107814" cy="1771495"/>
          </a:xfrm>
          <a:prstGeom prst="rect">
            <a:avLst/>
          </a:prstGeom>
          <a:ln w="12700">
            <a:miter lim="400000"/>
          </a:ln>
        </p:spPr>
      </p:pic>
      <p:pic>
        <p:nvPicPr>
          <p:cNvPr id="1134" name="TheWaterDiaries_Logo(1).png"/>
          <p:cNvPicPr>
            <a:picLocks noChangeAspect="1"/>
          </p:cNvPicPr>
          <p:nvPr/>
        </p:nvPicPr>
        <p:blipFill>
          <a:blip r:embed="rId9">
            <a:extLst/>
          </a:blip>
          <a:stretch>
            <a:fillRect/>
          </a:stretch>
        </p:blipFill>
        <p:spPr>
          <a:xfrm>
            <a:off x="15245675" y="9241183"/>
            <a:ext cx="5732016" cy="2417712"/>
          </a:xfrm>
          <a:prstGeom prst="rect">
            <a:avLst/>
          </a:prstGeom>
          <a:ln w="12700">
            <a:miter lim="400000"/>
          </a:ln>
        </p:spPr>
      </p:pic>
      <p:sp>
        <p:nvSpPr>
          <p:cNvPr id="1135" name="Shape 1135"/>
          <p:cNvSpPr/>
          <p:nvPr/>
        </p:nvSpPr>
        <p:spPr>
          <a:xfrm>
            <a:off x="712890" y="70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136" name="Shape 1136"/>
          <p:cNvSpPr/>
          <p:nvPr/>
        </p:nvSpPr>
        <p:spPr>
          <a:xfrm>
            <a:off x="2366785" y="1234841"/>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137" name="Shape 1137"/>
          <p:cNvSpPr/>
          <p:nvPr/>
        </p:nvSpPr>
        <p:spPr>
          <a:xfrm>
            <a:off x="970405" y="98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138" name="Shape 1138"/>
          <p:cNvSpPr/>
          <p:nvPr/>
        </p:nvSpPr>
        <p:spPr>
          <a:xfrm>
            <a:off x="1164084" y="121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37"/>
                                        </p:tgtEl>
                                        <p:attrNameLst>
                                          <p:attrName>style.visibility</p:attrName>
                                        </p:attrNameLst>
                                      </p:cBhvr>
                                      <p:to>
                                        <p:strVal val="visible"/>
                                      </p:to>
                                    </p:set>
                                    <p:anim calcmode="lin" valueType="num">
                                      <p:cBhvr>
                                        <p:cTn id="7" dur="500" fill="hold"/>
                                        <p:tgtEl>
                                          <p:spTgt spid="1137"/>
                                        </p:tgtEl>
                                        <p:attrNameLst>
                                          <p:attrName>ppt_w</p:attrName>
                                        </p:attrNameLst>
                                      </p:cBhvr>
                                      <p:tavLst>
                                        <p:tav tm="0">
                                          <p:val>
                                            <p:fltVal val="0"/>
                                          </p:val>
                                        </p:tav>
                                        <p:tav tm="100000">
                                          <p:val>
                                            <p:strVal val="#ppt_w"/>
                                          </p:val>
                                        </p:tav>
                                      </p:tavLst>
                                    </p:anim>
                                    <p:anim calcmode="lin" valueType="num">
                                      <p:cBhvr>
                                        <p:cTn id="8" dur="500" fill="hold"/>
                                        <p:tgtEl>
                                          <p:spTgt spid="113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138"/>
                                        </p:tgtEl>
                                        <p:attrNameLst>
                                          <p:attrName>style.visibility</p:attrName>
                                        </p:attrNameLst>
                                      </p:cBhvr>
                                      <p:to>
                                        <p:strVal val="visible"/>
                                      </p:to>
                                    </p:set>
                                    <p:anim calcmode="lin" valueType="num">
                                      <p:cBhvr>
                                        <p:cTn id="12" dur="500" fill="hold"/>
                                        <p:tgtEl>
                                          <p:spTgt spid="1138"/>
                                        </p:tgtEl>
                                        <p:attrNameLst>
                                          <p:attrName>ppt_w</p:attrName>
                                        </p:attrNameLst>
                                      </p:cBhvr>
                                      <p:tavLst>
                                        <p:tav tm="0">
                                          <p:val>
                                            <p:fltVal val="0"/>
                                          </p:val>
                                        </p:tav>
                                        <p:tav tm="100000">
                                          <p:val>
                                            <p:strVal val="#ppt_w"/>
                                          </p:val>
                                        </p:tav>
                                      </p:tavLst>
                                    </p:anim>
                                    <p:anim calcmode="lin" valueType="num">
                                      <p:cBhvr>
                                        <p:cTn id="13" dur="500" fill="hold"/>
                                        <p:tgtEl>
                                          <p:spTgt spid="1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7" grpId="1"/>
      <p:bldP build="whole" bldLvl="1" animBg="1" rev="0" advAuto="0" spid="1138"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40" name="20160713-211153-SvanetiTrailbuilding-Tom-Nexus-6P-0103-1024x759.jpg"/>
          <p:cNvPicPr>
            <a:picLocks noChangeAspect="1"/>
          </p:cNvPicPr>
          <p:nvPr/>
        </p:nvPicPr>
        <p:blipFill>
          <a:blip r:embed="rId2">
            <a:extLst/>
          </a:blip>
          <a:srcRect l="0" t="0" r="2587" b="0"/>
          <a:stretch>
            <a:fillRect/>
          </a:stretch>
        </p:blipFill>
        <p:spPr>
          <a:xfrm>
            <a:off x="18745744" y="8621817"/>
            <a:ext cx="3649906" cy="2777199"/>
          </a:xfrm>
          <a:prstGeom prst="rect">
            <a:avLst/>
          </a:prstGeom>
          <a:ln w="12700">
            <a:miter lim="400000"/>
          </a:ln>
        </p:spPr>
      </p:pic>
      <p:sp>
        <p:nvSpPr>
          <p:cNvPr id="1141" name="Shape 114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42" name="Shape 114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143" name="Shape 11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4"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145"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146" name="Shape 1146"/>
          <p:cNvSpPr/>
          <p:nvPr/>
        </p:nvSpPr>
        <p:spPr>
          <a:xfrm>
            <a:off x="1426000" y="3011274"/>
            <a:ext cx="10427396" cy="1106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EXPEDITION PURPOSE</a:t>
            </a:r>
            <a:r>
              <a:t>: To drive to Armenia and create a hiking trial from the Black Sea to the Caspian Sea.</a:t>
            </a:r>
          </a:p>
        </p:txBody>
      </p:sp>
      <p:sp>
        <p:nvSpPr>
          <p:cNvPr id="1147" name="Shape 1147"/>
          <p:cNvSpPr/>
          <p:nvPr/>
        </p:nvSpPr>
        <p:spPr>
          <a:xfrm>
            <a:off x="1465695" y="4469227"/>
            <a:ext cx="10427395" cy="2630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DESCRIPTION</a:t>
            </a:r>
            <a:r>
              <a:t>: Tom Allen lead a team of Adventurers, Geographers and volunteers to map a hiking trail across the Lesser Caucasus Mountains in Georgia and Armenia to bring Sustainable Development to rural areas through </a:t>
            </a:r>
          </a:p>
          <a:p>
            <a:pPr>
              <a:defRPr sz="3000">
                <a:solidFill>
                  <a:srgbClr val="53585F"/>
                </a:solidFill>
                <a:latin typeface="Futura"/>
                <a:ea typeface="Futura"/>
                <a:cs typeface="Futura"/>
                <a:sym typeface="Futura"/>
              </a:defRPr>
            </a:pPr>
            <a:r>
              <a:t>adventure tourism.</a:t>
            </a:r>
          </a:p>
        </p:txBody>
      </p:sp>
      <p:sp>
        <p:nvSpPr>
          <p:cNvPr id="1148" name="Shape 1148"/>
          <p:cNvSpPr/>
          <p:nvPr/>
        </p:nvSpPr>
        <p:spPr>
          <a:xfrm>
            <a:off x="1451024" y="7451181"/>
            <a:ext cx="9813802" cy="212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53585F"/>
                </a:solidFill>
                <a:latin typeface="Futura"/>
                <a:ea typeface="Futura"/>
                <a:cs typeface="Futura"/>
                <a:sym typeface="Futura"/>
              </a:defRPr>
            </a:pPr>
            <a:r>
              <a:t>CHALLENGES</a:t>
            </a:r>
            <a:r>
              <a:t>: The Caucasus is not well developed for</a:t>
            </a:r>
          </a:p>
          <a:p>
            <a:pPr>
              <a:defRPr sz="3000">
                <a:solidFill>
                  <a:srgbClr val="53585F"/>
                </a:solidFill>
                <a:latin typeface="Futura"/>
                <a:ea typeface="Futura"/>
                <a:cs typeface="Futura"/>
                <a:sym typeface="Futura"/>
              </a:defRPr>
            </a:pPr>
            <a:r>
              <a:t>tourism. The team spent a lot of time creating maps and</a:t>
            </a:r>
          </a:p>
          <a:p>
            <a:pPr>
              <a:defRPr sz="3000">
                <a:solidFill>
                  <a:srgbClr val="53585F"/>
                </a:solidFill>
                <a:latin typeface="Futura"/>
                <a:ea typeface="Futura"/>
                <a:cs typeface="Futura"/>
                <a:sym typeface="Futura"/>
              </a:defRPr>
            </a:pPr>
            <a:r>
              <a:t>meeting with villagers to ensure that the trail was built </a:t>
            </a:r>
          </a:p>
          <a:p>
            <a:pPr>
              <a:defRPr sz="3000">
                <a:solidFill>
                  <a:srgbClr val="53585F"/>
                </a:solidFill>
                <a:latin typeface="Futura"/>
                <a:ea typeface="Futura"/>
                <a:cs typeface="Futura"/>
                <a:sym typeface="Futura"/>
              </a:defRPr>
            </a:pPr>
            <a:r>
              <a:t>around their needs.</a:t>
            </a:r>
          </a:p>
        </p:txBody>
      </p:sp>
      <p:sp>
        <p:nvSpPr>
          <p:cNvPr id="1149" name="Shape 1149"/>
          <p:cNvSpPr/>
          <p:nvPr/>
        </p:nvSpPr>
        <p:spPr>
          <a:xfrm>
            <a:off x="1400224" y="9925135"/>
            <a:ext cx="10427395" cy="1106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HIGHLIGHT: </a:t>
            </a:r>
            <a:r>
              <a:t>Designing a journey that has never been made is the real highlight.</a:t>
            </a:r>
          </a:p>
        </p:txBody>
      </p:sp>
      <p:pic>
        <p:nvPicPr>
          <p:cNvPr id="1150" name="transcaucasian-expedition-tct-svaneti-2.jpg"/>
          <p:cNvPicPr>
            <a:picLocks noChangeAspect="1"/>
          </p:cNvPicPr>
          <p:nvPr/>
        </p:nvPicPr>
        <p:blipFill>
          <a:blip r:embed="rId6">
            <a:extLst/>
          </a:blip>
          <a:stretch>
            <a:fillRect/>
          </a:stretch>
        </p:blipFill>
        <p:spPr>
          <a:xfrm>
            <a:off x="13158486" y="2316850"/>
            <a:ext cx="3849052" cy="2879092"/>
          </a:xfrm>
          <a:prstGeom prst="rect">
            <a:avLst/>
          </a:prstGeom>
          <a:ln w="12700">
            <a:miter lim="400000"/>
          </a:ln>
        </p:spPr>
      </p:pic>
      <p:pic>
        <p:nvPicPr>
          <p:cNvPr id="1151" name="20160717-144835-SvanetiTrailbuilding-Tom-Nexus-6P-0126-1024x730-1024x585.jpg"/>
          <p:cNvPicPr>
            <a:picLocks noChangeAspect="1"/>
          </p:cNvPicPr>
          <p:nvPr/>
        </p:nvPicPr>
        <p:blipFill>
          <a:blip r:embed="rId7">
            <a:extLst/>
          </a:blip>
          <a:stretch>
            <a:fillRect/>
          </a:stretch>
        </p:blipFill>
        <p:spPr>
          <a:xfrm>
            <a:off x="13177062" y="5390450"/>
            <a:ext cx="5416422" cy="3094343"/>
          </a:xfrm>
          <a:prstGeom prst="rect">
            <a:avLst/>
          </a:prstGeom>
          <a:ln w="12700">
            <a:miter lim="400000"/>
          </a:ln>
        </p:spPr>
      </p:pic>
      <p:pic>
        <p:nvPicPr>
          <p:cNvPr id="1152" name="20160601-163723-Svaneti-Tom-Nexus-6P-0138-1024x676-1160x665.jpg"/>
          <p:cNvPicPr>
            <a:picLocks noChangeAspect="1"/>
          </p:cNvPicPr>
          <p:nvPr/>
        </p:nvPicPr>
        <p:blipFill>
          <a:blip r:embed="rId8">
            <a:extLst/>
          </a:blip>
          <a:srcRect l="1789" t="3742" r="0" b="3742"/>
          <a:stretch>
            <a:fillRect/>
          </a:stretch>
        </p:blipFill>
        <p:spPr>
          <a:xfrm>
            <a:off x="17165034" y="2327636"/>
            <a:ext cx="5291633" cy="2857655"/>
          </a:xfrm>
          <a:prstGeom prst="rect">
            <a:avLst/>
          </a:prstGeom>
          <a:ln w="12700">
            <a:miter lim="400000"/>
          </a:ln>
        </p:spPr>
      </p:pic>
      <p:pic>
        <p:nvPicPr>
          <p:cNvPr id="1153" name="20160713-131240-SvanetiTrailbuilding-Tom-Nexus-6P-0068.jpg"/>
          <p:cNvPicPr>
            <a:picLocks noChangeAspect="1"/>
          </p:cNvPicPr>
          <p:nvPr/>
        </p:nvPicPr>
        <p:blipFill>
          <a:blip r:embed="rId9">
            <a:extLst/>
          </a:blip>
          <a:srcRect l="0" t="0" r="10776" b="0"/>
          <a:stretch>
            <a:fillRect/>
          </a:stretch>
        </p:blipFill>
        <p:spPr>
          <a:xfrm>
            <a:off x="18745744" y="5403500"/>
            <a:ext cx="3649987" cy="3068139"/>
          </a:xfrm>
          <a:prstGeom prst="rect">
            <a:avLst/>
          </a:prstGeom>
          <a:ln w="12700">
            <a:miter lim="400000"/>
          </a:ln>
        </p:spPr>
      </p:pic>
      <p:pic>
        <p:nvPicPr>
          <p:cNvPr id="1154" name="20170501-130215-TrailDesign-Tom-Nexus-6P-0006.jpg"/>
          <p:cNvPicPr>
            <a:picLocks noChangeAspect="1"/>
          </p:cNvPicPr>
          <p:nvPr/>
        </p:nvPicPr>
        <p:blipFill>
          <a:blip r:embed="rId10">
            <a:extLst/>
          </a:blip>
          <a:srcRect l="0" t="0" r="0" b="32852"/>
          <a:stretch>
            <a:fillRect/>
          </a:stretch>
        </p:blipFill>
        <p:spPr>
          <a:xfrm>
            <a:off x="13176997" y="8646622"/>
            <a:ext cx="5416440" cy="2727772"/>
          </a:xfrm>
          <a:prstGeom prst="rect">
            <a:avLst/>
          </a:prstGeom>
          <a:ln w="12700">
            <a:miter lim="400000"/>
          </a:ln>
        </p:spPr>
      </p:pic>
      <p:pic>
        <p:nvPicPr>
          <p:cNvPr id="1155" name="Transcaucasian-Expedition-Logo-draft-v7.png"/>
          <p:cNvPicPr>
            <a:picLocks noChangeAspect="1"/>
          </p:cNvPicPr>
          <p:nvPr/>
        </p:nvPicPr>
        <p:blipFill>
          <a:blip r:embed="rId11">
            <a:extLst/>
          </a:blip>
          <a:stretch>
            <a:fillRect/>
          </a:stretch>
        </p:blipFill>
        <p:spPr>
          <a:xfrm>
            <a:off x="1842983" y="894357"/>
            <a:ext cx="10185401" cy="1270001"/>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7" name="pasted-image.png"/>
          <p:cNvPicPr>
            <a:picLocks noChangeAspect="1"/>
          </p:cNvPicPr>
          <p:nvPr/>
        </p:nvPicPr>
        <p:blipFill>
          <a:blip r:embed="rId2">
            <a:extLst/>
          </a:blip>
          <a:srcRect l="0" t="16121" r="0" b="10363"/>
          <a:stretch>
            <a:fillRect/>
          </a:stretch>
        </p:blipFill>
        <p:spPr>
          <a:xfrm>
            <a:off x="17438644" y="8832663"/>
            <a:ext cx="6196019" cy="3045565"/>
          </a:xfrm>
          <a:prstGeom prst="rect">
            <a:avLst/>
          </a:prstGeom>
          <a:ln w="12700">
            <a:miter lim="400000"/>
          </a:ln>
        </p:spPr>
      </p:pic>
      <p:sp>
        <p:nvSpPr>
          <p:cNvPr id="1158" name="Shape 115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59" name="Shape 115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160" name="Shape 11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1"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162"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163" name="Shape 1163"/>
          <p:cNvSpPr/>
          <p:nvPr/>
        </p:nvSpPr>
        <p:spPr>
          <a:xfrm>
            <a:off x="5464112" y="1368408"/>
            <a:ext cx="545574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53585F"/>
                </a:solidFill>
              </a:defRPr>
            </a:lvl1pPr>
          </a:lstStyle>
          <a:p>
            <a:pPr/>
            <a:r>
              <a:t>PAUL SALOPEK: Out of Eden</a:t>
            </a:r>
          </a:p>
        </p:txBody>
      </p:sp>
      <p:sp>
        <p:nvSpPr>
          <p:cNvPr id="1164" name="Shape 1164"/>
          <p:cNvSpPr/>
          <p:nvPr/>
        </p:nvSpPr>
        <p:spPr>
          <a:xfrm>
            <a:off x="732906" y="2292326"/>
            <a:ext cx="16112134" cy="2630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EXPEDITION PURPOSE:</a:t>
            </a:r>
            <a:r>
              <a:t>  Storytelling. I believe that in a fast-paced world where everyone is increasingly busy and distracted, we sometimes can lose the thread of meaningful human connections that comes with slowing down, with observing and listening carefully. My long walk slows my life down to the pace of my own footsteps. I learn new things by not rushing. I hope my writing and photography reflect this.</a:t>
            </a:r>
          </a:p>
        </p:txBody>
      </p:sp>
      <p:sp>
        <p:nvSpPr>
          <p:cNvPr id="1165" name="Shape 1165"/>
          <p:cNvSpPr/>
          <p:nvPr/>
        </p:nvSpPr>
        <p:spPr>
          <a:xfrm>
            <a:off x="789572" y="5081567"/>
            <a:ext cx="16132102" cy="212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DESCRIPTION: </a:t>
            </a:r>
            <a:r>
              <a:t>The great thing about walking through the world is that there is no typical day. Each day is different, depending on whether you are crossing a desert, a city, a farmer’s field, or a border. Endless variety. A walking journey is filled with surprises and novelty. </a:t>
            </a:r>
          </a:p>
        </p:txBody>
      </p:sp>
      <p:sp>
        <p:nvSpPr>
          <p:cNvPr id="1166" name="Shape 1166"/>
          <p:cNvSpPr/>
          <p:nvPr/>
        </p:nvSpPr>
        <p:spPr>
          <a:xfrm>
            <a:off x="729309" y="7333045"/>
            <a:ext cx="16252628" cy="1106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CHALLENGES: </a:t>
            </a:r>
            <a:r>
              <a:t>Paperwork. Visas. Permissions. Many governments are unused to a request from a foreigner asking to walk across their territory. It takes some explaining. And patience.</a:t>
            </a:r>
          </a:p>
        </p:txBody>
      </p:sp>
      <p:sp>
        <p:nvSpPr>
          <p:cNvPr id="1167" name="Shape 1167"/>
          <p:cNvSpPr/>
          <p:nvPr/>
        </p:nvSpPr>
        <p:spPr>
          <a:xfrm>
            <a:off x="722922" y="8638494"/>
            <a:ext cx="16132102" cy="2630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HIGHLIGHTS:</a:t>
            </a:r>
            <a:r>
              <a:t> At least one occurs every day. Walking across the Hejaz desert of Saudi Arabia along old pilgrim’s trails towards Mecca was special. So was the homemade yoghurt in the rolling hill farms of Anatolia. So was sitting for months in a quiet office in a museum in Georgia, writing. So was being detained by security forces in Pakistan, who later gifted me a wool scarf. You get the picture: The world is filled with wonders.</a:t>
            </a:r>
          </a:p>
        </p:txBody>
      </p:sp>
      <p:pic>
        <p:nvPicPr>
          <p:cNvPr id="1168" name="bethlehem-salopek.jpg"/>
          <p:cNvPicPr>
            <a:picLocks noChangeAspect="1"/>
          </p:cNvPicPr>
          <p:nvPr/>
        </p:nvPicPr>
        <p:blipFill>
          <a:blip r:embed="rId6">
            <a:extLst/>
          </a:blip>
          <a:srcRect l="0" t="19459" r="0" b="0"/>
          <a:stretch>
            <a:fillRect/>
          </a:stretch>
        </p:blipFill>
        <p:spPr>
          <a:xfrm>
            <a:off x="17429714" y="1837717"/>
            <a:ext cx="6213907" cy="3336479"/>
          </a:xfrm>
          <a:prstGeom prst="rect">
            <a:avLst/>
          </a:prstGeom>
          <a:ln w="12700">
            <a:miter lim="400000"/>
          </a:ln>
        </p:spPr>
      </p:pic>
      <p:pic>
        <p:nvPicPr>
          <p:cNvPr id="1169" name="02_2014-11-outofedenwalk-002_9772_slide-8b2546b711f90fe2ae0a09cf638a2b00c602fcbf-s900-c85.jpg"/>
          <p:cNvPicPr>
            <a:picLocks noChangeAspect="1"/>
          </p:cNvPicPr>
          <p:nvPr/>
        </p:nvPicPr>
        <p:blipFill>
          <a:blip r:embed="rId7">
            <a:extLst/>
          </a:blip>
          <a:srcRect l="0" t="8234" r="0" b="15978"/>
          <a:stretch>
            <a:fillRect/>
          </a:stretch>
        </p:blipFill>
        <p:spPr>
          <a:xfrm>
            <a:off x="17438644" y="5438179"/>
            <a:ext cx="6195881" cy="3130463"/>
          </a:xfrm>
          <a:prstGeom prst="rect">
            <a:avLst/>
          </a:prstGeom>
          <a:ln w="12700">
            <a:miter lim="400000"/>
          </a:ln>
        </p:spPr>
      </p:pic>
      <p:pic>
        <p:nvPicPr>
          <p:cNvPr id="1170" name="pasted-image.png"/>
          <p:cNvPicPr>
            <a:picLocks noChangeAspect="1"/>
          </p:cNvPicPr>
          <p:nvPr/>
        </p:nvPicPr>
        <p:blipFill>
          <a:blip r:embed="rId8">
            <a:extLst/>
          </a:blip>
          <a:stretch>
            <a:fillRect/>
          </a:stretch>
        </p:blipFill>
        <p:spPr>
          <a:xfrm>
            <a:off x="762000" y="720937"/>
            <a:ext cx="4193795" cy="1243461"/>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2" name="everyone_svina.jpg"/>
          <p:cNvPicPr>
            <a:picLocks noChangeAspect="1"/>
          </p:cNvPicPr>
          <p:nvPr/>
        </p:nvPicPr>
        <p:blipFill>
          <a:blip r:embed="rId2">
            <a:extLst/>
          </a:blip>
          <a:srcRect l="19525" t="7302" r="9601" b="0"/>
          <a:stretch>
            <a:fillRect/>
          </a:stretch>
        </p:blipFill>
        <p:spPr>
          <a:xfrm>
            <a:off x="19604116" y="8453772"/>
            <a:ext cx="3288078" cy="3224416"/>
          </a:xfrm>
          <a:prstGeom prst="rect">
            <a:avLst/>
          </a:prstGeom>
          <a:ln w="12700">
            <a:miter lim="400000"/>
          </a:ln>
        </p:spPr>
      </p:pic>
      <p:sp>
        <p:nvSpPr>
          <p:cNvPr id="1173" name="Shape 117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74" name="Shape 117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175" name="Shape 117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177"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178" name="Shape 1178"/>
          <p:cNvSpPr/>
          <p:nvPr/>
        </p:nvSpPr>
        <p:spPr>
          <a:xfrm>
            <a:off x="797756" y="2721316"/>
            <a:ext cx="13449549" cy="965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53585F"/>
                </a:solidFill>
                <a:latin typeface="Futura"/>
                <a:ea typeface="Futura"/>
                <a:cs typeface="Futura"/>
                <a:sym typeface="Futura"/>
              </a:defRPr>
            </a:pPr>
            <a:r>
              <a:t>EXPEDITION</a:t>
            </a:r>
            <a:r>
              <a:t> </a:t>
            </a:r>
            <a:r>
              <a:t>PURPOSE:</a:t>
            </a:r>
            <a:r>
              <a:t> To explore glacial processes and geomorphology in the temperate glaciers of South East Iceland.</a:t>
            </a:r>
          </a:p>
          <a:p>
            <a:pPr>
              <a:defRPr sz="3000">
                <a:solidFill>
                  <a:srgbClr val="53585F"/>
                </a:solidFill>
                <a:latin typeface="Futura"/>
                <a:ea typeface="Futura"/>
                <a:cs typeface="Futura"/>
                <a:sym typeface="Futura"/>
              </a:defRPr>
            </a:pPr>
          </a:p>
          <a:p>
            <a:pPr>
              <a:defRPr sz="3000">
                <a:solidFill>
                  <a:srgbClr val="53585F"/>
                </a:solidFill>
                <a:latin typeface="Futura"/>
                <a:ea typeface="Futura"/>
                <a:cs typeface="Futura"/>
                <a:sym typeface="Futura"/>
              </a:defRPr>
            </a:pPr>
            <a:r>
              <a:t>DESCRIPTION:</a:t>
            </a:r>
            <a:r>
              <a:t> We investigated the glaciers' response to climate change from current dynamics compared to evidence of past behaviour and collected data about subglacial processes like regelation and supercooling at the ice-bed interface.</a:t>
            </a:r>
          </a:p>
          <a:p>
            <a:pPr>
              <a:defRPr sz="3000">
                <a:solidFill>
                  <a:srgbClr val="53585F"/>
                </a:solidFill>
                <a:latin typeface="Futura"/>
                <a:ea typeface="Futura"/>
                <a:cs typeface="Futura"/>
                <a:sym typeface="Futura"/>
              </a:defRPr>
            </a:pPr>
          </a:p>
          <a:p>
            <a:pPr>
              <a:defRPr sz="3000">
                <a:solidFill>
                  <a:srgbClr val="53585F"/>
                </a:solidFill>
                <a:latin typeface="Futura"/>
                <a:ea typeface="Futura"/>
                <a:cs typeface="Futura"/>
                <a:sym typeface="Futura"/>
              </a:defRPr>
            </a:pPr>
            <a:r>
              <a:t>CHALLENGES:</a:t>
            </a:r>
            <a:r>
              <a:t> Iceland's weather is notoriously changeable, gauging how serious bad weather could become was important; we had to be extremely flexible to collect all the data we needed and make the most out of each day.</a:t>
            </a:r>
          </a:p>
          <a:p>
            <a:pPr>
              <a:defRPr sz="3000">
                <a:solidFill>
                  <a:srgbClr val="53585F"/>
                </a:solidFill>
                <a:latin typeface="Futura"/>
                <a:ea typeface="Futura"/>
                <a:cs typeface="Futura"/>
                <a:sym typeface="Futura"/>
              </a:defRPr>
            </a:pPr>
          </a:p>
          <a:p>
            <a:pPr>
              <a:defRPr sz="3000">
                <a:solidFill>
                  <a:srgbClr val="53585F"/>
                </a:solidFill>
                <a:latin typeface="Futura"/>
                <a:ea typeface="Futura"/>
                <a:cs typeface="Futura"/>
                <a:sym typeface="Futura"/>
              </a:defRPr>
            </a:pPr>
            <a:r>
              <a:t>HIGHLIGHTS:</a:t>
            </a:r>
            <a:r>
              <a:t> It was fascinating to witness the dynamic nature of the glaciers in real time. It was nice to just sit and watch the glacier while eating lunch and notice the tiny ways in which the glacier was constantly changing.</a:t>
            </a:r>
          </a:p>
          <a:p>
            <a:pPr>
              <a:defRPr sz="3000">
                <a:solidFill>
                  <a:srgbClr val="53585F"/>
                </a:solidFill>
                <a:latin typeface="Futura"/>
                <a:ea typeface="Futura"/>
                <a:cs typeface="Futura"/>
                <a:sym typeface="Futura"/>
              </a:defRPr>
            </a:pPr>
          </a:p>
          <a:p>
            <a:pPr>
              <a:defRPr sz="3000">
                <a:solidFill>
                  <a:srgbClr val="53585F"/>
                </a:solidFill>
              </a:defRPr>
            </a:pPr>
          </a:p>
        </p:txBody>
      </p:sp>
      <p:pic>
        <p:nvPicPr>
          <p:cNvPr id="1179" name="Durham_University_logo.svg.png"/>
          <p:cNvPicPr>
            <a:picLocks noChangeAspect="1"/>
          </p:cNvPicPr>
          <p:nvPr/>
        </p:nvPicPr>
        <p:blipFill>
          <a:blip r:embed="rId6">
            <a:extLst/>
          </a:blip>
          <a:stretch>
            <a:fillRect/>
          </a:stretch>
        </p:blipFill>
        <p:spPr>
          <a:xfrm>
            <a:off x="969834" y="723961"/>
            <a:ext cx="4107815" cy="1771496"/>
          </a:xfrm>
          <a:prstGeom prst="rect">
            <a:avLst/>
          </a:prstGeom>
          <a:ln w="12700">
            <a:miter lim="400000"/>
          </a:ln>
        </p:spPr>
      </p:pic>
      <p:pic>
        <p:nvPicPr>
          <p:cNvPr id="1180" name="notebook(1).jpg"/>
          <p:cNvPicPr>
            <a:picLocks noChangeAspect="1"/>
          </p:cNvPicPr>
          <p:nvPr/>
        </p:nvPicPr>
        <p:blipFill>
          <a:blip r:embed="rId7">
            <a:extLst/>
          </a:blip>
          <a:stretch>
            <a:fillRect/>
          </a:stretch>
        </p:blipFill>
        <p:spPr>
          <a:xfrm>
            <a:off x="15067385" y="8421572"/>
            <a:ext cx="4385345" cy="3289009"/>
          </a:xfrm>
          <a:prstGeom prst="rect">
            <a:avLst/>
          </a:prstGeom>
          <a:ln w="12700">
            <a:miter lim="400000"/>
          </a:ln>
        </p:spPr>
      </p:pic>
      <p:pic>
        <p:nvPicPr>
          <p:cNvPr id="1181" name="Jennie_ice_watcher(1).jpg"/>
          <p:cNvPicPr>
            <a:picLocks noChangeAspect="1"/>
          </p:cNvPicPr>
          <p:nvPr/>
        </p:nvPicPr>
        <p:blipFill>
          <a:blip r:embed="rId8">
            <a:extLst/>
          </a:blip>
          <a:srcRect l="32" t="3359" r="32" b="0"/>
          <a:stretch>
            <a:fillRect/>
          </a:stretch>
        </p:blipFill>
        <p:spPr>
          <a:xfrm>
            <a:off x="15099447" y="5108633"/>
            <a:ext cx="4389829" cy="3183797"/>
          </a:xfrm>
          <a:prstGeom prst="rect">
            <a:avLst/>
          </a:prstGeom>
          <a:ln w="12700">
            <a:miter lim="400000"/>
          </a:ln>
        </p:spPr>
      </p:pic>
      <p:pic>
        <p:nvPicPr>
          <p:cNvPr id="1182" name="Max_river(2).jpg"/>
          <p:cNvPicPr>
            <a:picLocks noChangeAspect="1"/>
          </p:cNvPicPr>
          <p:nvPr/>
        </p:nvPicPr>
        <p:blipFill>
          <a:blip r:embed="rId9">
            <a:extLst/>
          </a:blip>
          <a:srcRect l="20168" t="20540" r="29777" b="13104"/>
          <a:stretch>
            <a:fillRect/>
          </a:stretch>
        </p:blipFill>
        <p:spPr>
          <a:xfrm>
            <a:off x="19604116" y="5060662"/>
            <a:ext cx="3288222" cy="3269309"/>
          </a:xfrm>
          <a:prstGeom prst="rect">
            <a:avLst/>
          </a:prstGeom>
          <a:ln w="12700">
            <a:miter lim="400000"/>
          </a:ln>
        </p:spPr>
      </p:pic>
      <p:pic>
        <p:nvPicPr>
          <p:cNvPr id="1183" name="sash_notebook.jpg"/>
          <p:cNvPicPr>
            <a:picLocks noChangeAspect="1"/>
          </p:cNvPicPr>
          <p:nvPr/>
        </p:nvPicPr>
        <p:blipFill>
          <a:blip r:embed="rId10">
            <a:extLst/>
          </a:blip>
          <a:srcRect l="0" t="13496" r="0" b="4156"/>
          <a:stretch>
            <a:fillRect/>
          </a:stretch>
        </p:blipFill>
        <p:spPr>
          <a:xfrm>
            <a:off x="15101541" y="2260932"/>
            <a:ext cx="4385442" cy="2708441"/>
          </a:xfrm>
          <a:prstGeom prst="rect">
            <a:avLst/>
          </a:prstGeom>
          <a:ln w="12700">
            <a:miter lim="400000"/>
          </a:ln>
        </p:spPr>
      </p:pic>
      <p:pic>
        <p:nvPicPr>
          <p:cNvPr id="1184" name="Sasha_dating.jpg"/>
          <p:cNvPicPr>
            <a:picLocks noChangeAspect="1"/>
          </p:cNvPicPr>
          <p:nvPr/>
        </p:nvPicPr>
        <p:blipFill>
          <a:blip r:embed="rId11">
            <a:extLst/>
          </a:blip>
          <a:srcRect l="0" t="0" r="11729" b="0"/>
          <a:stretch>
            <a:fillRect/>
          </a:stretch>
        </p:blipFill>
        <p:spPr>
          <a:xfrm>
            <a:off x="19608482" y="2260932"/>
            <a:ext cx="3279416" cy="2646879"/>
          </a:xfrm>
          <a:prstGeom prst="rect">
            <a:avLst/>
          </a:prstGeom>
          <a:ln w="12700">
            <a:miter lim="400000"/>
          </a:ln>
        </p:spPr>
      </p:pic>
      <p:sp>
        <p:nvSpPr>
          <p:cNvPr id="1185" name="Shape 1185"/>
          <p:cNvSpPr/>
          <p:nvPr/>
        </p:nvSpPr>
        <p:spPr>
          <a:xfrm>
            <a:off x="5867251" y="1546208"/>
            <a:ext cx="530189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53585F"/>
                </a:solidFill>
              </a:defRPr>
            </a:lvl1pPr>
          </a:lstStyle>
          <a:p>
            <a:pPr/>
            <a:r>
              <a:t>Icelandic Glacier Expedition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7" name="Shape 118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88" name="Shape 118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189" name="Shape 11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19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192" name="Shape 1192"/>
          <p:cNvSpPr/>
          <p:nvPr/>
        </p:nvSpPr>
        <p:spPr>
          <a:xfrm>
            <a:off x="3457339" y="1576534"/>
            <a:ext cx="993714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53585F"/>
                </a:solidFill>
              </a:defRPr>
            </a:lvl1pPr>
          </a:lstStyle>
          <a:p>
            <a:pPr/>
            <a:r>
              <a:t>BOHUNT STUDENT EXPEDITION TO MONGOLIA 2017 </a:t>
            </a:r>
          </a:p>
        </p:txBody>
      </p:sp>
      <p:sp>
        <p:nvSpPr>
          <p:cNvPr id="1193" name="Shape 1193"/>
          <p:cNvSpPr/>
          <p:nvPr>
            <p:ph type="body" sz="quarter" idx="4294967295"/>
          </p:nvPr>
        </p:nvSpPr>
        <p:spPr>
          <a:xfrm>
            <a:off x="794300" y="2924145"/>
            <a:ext cx="8454790" cy="7867710"/>
          </a:xfrm>
          <a:prstGeom prst="rect">
            <a:avLst/>
          </a:prstGeom>
        </p:spPr>
        <p:txBody>
          <a:bodyPr lIns="91424" tIns="91424" rIns="91424" bIns="91424"/>
          <a:lstStyle/>
          <a:p>
            <a:pPr marL="0" indent="0" algn="just" defTabSz="713231">
              <a:lnSpc>
                <a:spcPct val="115000"/>
              </a:lnSpc>
              <a:spcBef>
                <a:spcPts val="0"/>
              </a:spcBef>
              <a:buClr>
                <a:srgbClr val="595959"/>
              </a:buClr>
              <a:buSzTx/>
              <a:buNone/>
              <a:defRPr sz="2340">
                <a:solidFill>
                  <a:srgbClr val="53585F"/>
                </a:solidFill>
                <a:latin typeface="Futura"/>
                <a:ea typeface="Futura"/>
                <a:cs typeface="Futura"/>
                <a:sym typeface="Futura"/>
              </a:defRPr>
            </a:pPr>
            <a:r>
              <a:t>PURPOSE: </a:t>
            </a:r>
            <a:r>
              <a:t>To visit remote nomadic communities to understand more about their cultural geography and the role of the young in creating change.</a:t>
            </a:r>
          </a:p>
          <a:p>
            <a:pPr marL="0" indent="0" algn="just" defTabSz="713231">
              <a:lnSpc>
                <a:spcPct val="115000"/>
              </a:lnSpc>
              <a:spcBef>
                <a:spcPts val="1200"/>
              </a:spcBef>
              <a:buClr>
                <a:srgbClr val="595959"/>
              </a:buClr>
              <a:buSzTx/>
              <a:buNone/>
              <a:defRPr sz="2340">
                <a:solidFill>
                  <a:srgbClr val="53585F"/>
                </a:solidFill>
                <a:latin typeface="Futura"/>
                <a:ea typeface="Futura"/>
                <a:cs typeface="Futura"/>
                <a:sym typeface="Futura"/>
              </a:defRPr>
            </a:pPr>
            <a:r>
              <a:t>DESCRIPTION: </a:t>
            </a:r>
            <a:r>
              <a:t>14 students and 3 adults from Bohunt School spent 3 weeks getting to and from Hatgal in the Lake Khovsgol region of Mongolia by truck, canoe, horse and foot. Whilst there they spent time living and working with nomads.</a:t>
            </a:r>
          </a:p>
          <a:p>
            <a:pPr marL="0" indent="0" algn="just" defTabSz="713231">
              <a:lnSpc>
                <a:spcPct val="115000"/>
              </a:lnSpc>
              <a:spcBef>
                <a:spcPts val="1200"/>
              </a:spcBef>
              <a:buClr>
                <a:srgbClr val="595959"/>
              </a:buClr>
              <a:buSzTx/>
              <a:buNone/>
              <a:defRPr sz="2340">
                <a:solidFill>
                  <a:srgbClr val="53585F"/>
                </a:solidFill>
                <a:latin typeface="Futura"/>
                <a:ea typeface="Futura"/>
                <a:cs typeface="Futura"/>
                <a:sym typeface="Futura"/>
              </a:defRPr>
            </a:pPr>
            <a:r>
              <a:t>CHALLENGES: </a:t>
            </a:r>
            <a:r>
              <a:t>Two accidents meant that the adult leader was hospitalised. This loss of a team member, along with the resultant itinerary changes and a flood, meant the team had to work really hard to maintain positivity at points.</a:t>
            </a:r>
          </a:p>
          <a:p>
            <a:pPr marL="0" indent="0" algn="just" defTabSz="713231">
              <a:lnSpc>
                <a:spcPct val="115000"/>
              </a:lnSpc>
              <a:spcBef>
                <a:spcPts val="1200"/>
              </a:spcBef>
              <a:buClr>
                <a:srgbClr val="595959"/>
              </a:buClr>
              <a:buSzTx/>
              <a:buNone/>
              <a:defRPr sz="2340">
                <a:solidFill>
                  <a:srgbClr val="53585F"/>
                </a:solidFill>
                <a:latin typeface="Futura"/>
                <a:ea typeface="Futura"/>
                <a:cs typeface="Futura"/>
                <a:sym typeface="Futura"/>
              </a:defRPr>
            </a:pPr>
            <a:r>
              <a:t>HIGHLIGHTS: </a:t>
            </a:r>
            <a:r>
              <a:t>Sitting with the Wranglers and drinking tea, singing and chatting about life into the small hours. Seeing nomads going about their day to day lives as we paddled or rode by. Seeing wild horses and eagles and hearing wolves.</a:t>
            </a:r>
          </a:p>
        </p:txBody>
      </p:sp>
      <p:pic>
        <p:nvPicPr>
          <p:cNvPr id="1194" name="image1.png"/>
          <p:cNvPicPr>
            <a:picLocks noChangeAspect="1"/>
          </p:cNvPicPr>
          <p:nvPr/>
        </p:nvPicPr>
        <p:blipFill>
          <a:blip r:embed="rId5">
            <a:extLst/>
          </a:blip>
          <a:stretch>
            <a:fillRect/>
          </a:stretch>
        </p:blipFill>
        <p:spPr>
          <a:xfrm>
            <a:off x="605249" y="724966"/>
            <a:ext cx="2096420" cy="2261937"/>
          </a:xfrm>
          <a:prstGeom prst="rect">
            <a:avLst/>
          </a:prstGeom>
          <a:ln w="12700">
            <a:miter lim="400000"/>
          </a:ln>
        </p:spPr>
      </p:pic>
      <p:pic>
        <p:nvPicPr>
          <p:cNvPr id="1195" name="End of Canyon paddle.jpg"/>
          <p:cNvPicPr>
            <a:picLocks noChangeAspect="1"/>
          </p:cNvPicPr>
          <p:nvPr/>
        </p:nvPicPr>
        <p:blipFill>
          <a:blip r:embed="rId6">
            <a:extLst/>
          </a:blip>
          <a:stretch>
            <a:fillRect/>
          </a:stretch>
        </p:blipFill>
        <p:spPr>
          <a:xfrm>
            <a:off x="9575592" y="2614225"/>
            <a:ext cx="5823662" cy="4367748"/>
          </a:xfrm>
          <a:prstGeom prst="rect">
            <a:avLst/>
          </a:prstGeom>
          <a:ln w="12700">
            <a:miter lim="400000"/>
          </a:ln>
        </p:spPr>
      </p:pic>
      <p:pic>
        <p:nvPicPr>
          <p:cNvPr id="1196" name="Ger camp.jpg"/>
          <p:cNvPicPr>
            <a:picLocks noChangeAspect="1"/>
          </p:cNvPicPr>
          <p:nvPr/>
        </p:nvPicPr>
        <p:blipFill>
          <a:blip r:embed="rId7">
            <a:extLst/>
          </a:blip>
          <a:srcRect l="0" t="5038" r="1478" b="0"/>
          <a:stretch>
            <a:fillRect/>
          </a:stretch>
        </p:blipFill>
        <p:spPr>
          <a:xfrm>
            <a:off x="15538865" y="2605166"/>
            <a:ext cx="6066950" cy="4385770"/>
          </a:xfrm>
          <a:prstGeom prst="rect">
            <a:avLst/>
          </a:prstGeom>
          <a:ln w="12700">
            <a:miter lim="400000"/>
          </a:ln>
        </p:spPr>
      </p:pic>
      <p:pic>
        <p:nvPicPr>
          <p:cNvPr id="1197" name="Group looking out over landscape .jpg"/>
          <p:cNvPicPr>
            <a:picLocks noChangeAspect="1"/>
          </p:cNvPicPr>
          <p:nvPr/>
        </p:nvPicPr>
        <p:blipFill>
          <a:blip r:embed="rId8">
            <a:extLst/>
          </a:blip>
          <a:stretch>
            <a:fillRect/>
          </a:stretch>
        </p:blipFill>
        <p:spPr>
          <a:xfrm>
            <a:off x="9569614" y="7088389"/>
            <a:ext cx="6157983" cy="3430792"/>
          </a:xfrm>
          <a:prstGeom prst="rect">
            <a:avLst/>
          </a:prstGeom>
          <a:ln w="12700">
            <a:miter lim="400000"/>
          </a:ln>
        </p:spPr>
      </p:pic>
      <p:pic>
        <p:nvPicPr>
          <p:cNvPr id="1198" name="Tea with the Wranglers.jpg"/>
          <p:cNvPicPr>
            <a:picLocks noChangeAspect="1"/>
          </p:cNvPicPr>
          <p:nvPr/>
        </p:nvPicPr>
        <p:blipFill>
          <a:blip r:embed="rId9">
            <a:extLst/>
          </a:blip>
          <a:srcRect l="0" t="20744" r="0" b="0"/>
          <a:stretch>
            <a:fillRect/>
          </a:stretch>
        </p:blipFill>
        <p:spPr>
          <a:xfrm>
            <a:off x="15876021" y="7088292"/>
            <a:ext cx="3463029" cy="3430805"/>
          </a:xfrm>
          <a:prstGeom prst="rect">
            <a:avLst/>
          </a:prstGeom>
          <a:ln w="12700">
            <a:miter lim="400000"/>
          </a:ln>
        </p:spPr>
      </p:pic>
      <p:pic>
        <p:nvPicPr>
          <p:cNvPr id="1199" name="Pink wrangler .jpg"/>
          <p:cNvPicPr>
            <a:picLocks noChangeAspect="1"/>
          </p:cNvPicPr>
          <p:nvPr/>
        </p:nvPicPr>
        <p:blipFill>
          <a:blip r:embed="rId10">
            <a:extLst/>
          </a:blip>
          <a:srcRect l="12450" t="8989" r="5679" b="2785"/>
          <a:stretch>
            <a:fillRect/>
          </a:stretch>
        </p:blipFill>
        <p:spPr>
          <a:xfrm>
            <a:off x="19487576" y="7083132"/>
            <a:ext cx="2129280" cy="3441409"/>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1" name="Shape 120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202" name="Shape 120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203" name="Shape 12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20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206" name="Shape 1206"/>
          <p:cNvSpPr/>
          <p:nvPr/>
        </p:nvSpPr>
        <p:spPr>
          <a:xfrm>
            <a:off x="1109860" y="3183185"/>
            <a:ext cx="13015815" cy="6933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120000"/>
              </a:lnSpc>
              <a:defRPr sz="5000">
                <a:solidFill>
                  <a:srgbClr val="53585F"/>
                </a:solidFill>
                <a:latin typeface="Futura"/>
                <a:ea typeface="Futura"/>
                <a:cs typeface="Futura"/>
                <a:sym typeface="Futura"/>
              </a:defRPr>
            </a:pPr>
          </a:p>
          <a:p>
            <a:pPr algn="just">
              <a:lnSpc>
                <a:spcPct val="120000"/>
              </a:lnSpc>
              <a:defRPr sz="5000">
                <a:solidFill>
                  <a:srgbClr val="53585F"/>
                </a:solidFill>
                <a:latin typeface="Futura"/>
                <a:ea typeface="Futura"/>
                <a:cs typeface="Futura"/>
                <a:sym typeface="Futura"/>
              </a:defRPr>
            </a:pPr>
            <a:r>
              <a:t>Which Expedition was your favourite?</a:t>
            </a:r>
          </a:p>
          <a:p>
            <a:pPr algn="just">
              <a:lnSpc>
                <a:spcPct val="120000"/>
              </a:lnSpc>
              <a:defRPr sz="5000">
                <a:solidFill>
                  <a:srgbClr val="53585F"/>
                </a:solidFill>
                <a:latin typeface="Futura"/>
                <a:ea typeface="Futura"/>
                <a:cs typeface="Futura"/>
                <a:sym typeface="Futura"/>
              </a:defRPr>
            </a:pPr>
          </a:p>
          <a:p>
            <a:pPr algn="just">
              <a:lnSpc>
                <a:spcPct val="120000"/>
              </a:lnSpc>
              <a:defRPr sz="5000">
                <a:solidFill>
                  <a:srgbClr val="53585F"/>
                </a:solidFill>
                <a:latin typeface="Futura"/>
                <a:ea typeface="Futura"/>
                <a:cs typeface="Futura"/>
                <a:sym typeface="Futura"/>
              </a:defRPr>
            </a:pPr>
            <a:r>
              <a:t>Why did you choose it?</a:t>
            </a:r>
          </a:p>
          <a:p>
            <a:pPr algn="just">
              <a:lnSpc>
                <a:spcPct val="120000"/>
              </a:lnSpc>
              <a:defRPr sz="5000">
                <a:solidFill>
                  <a:srgbClr val="53585F"/>
                </a:solidFill>
                <a:latin typeface="Futura"/>
                <a:ea typeface="Futura"/>
                <a:cs typeface="Futura"/>
                <a:sym typeface="Futura"/>
              </a:defRPr>
            </a:pPr>
          </a:p>
          <a:p>
            <a:pPr algn="just">
              <a:lnSpc>
                <a:spcPct val="120000"/>
              </a:lnSpc>
              <a:defRPr sz="5000">
                <a:solidFill>
                  <a:srgbClr val="53585F"/>
                </a:solidFill>
                <a:latin typeface="Futura"/>
                <a:ea typeface="Futura"/>
                <a:cs typeface="Futura"/>
                <a:sym typeface="Futura"/>
              </a:defRPr>
            </a:pPr>
            <a:r>
              <a:t>What do you think you could have added to the expedition if you were part of the team?</a:t>
            </a:r>
          </a:p>
        </p:txBody>
      </p:sp>
      <p:pic>
        <p:nvPicPr>
          <p:cNvPr id="1207" name="Transcaucasian-Expedition-Logo-draft-v7.png"/>
          <p:cNvPicPr>
            <a:picLocks noChangeAspect="1"/>
          </p:cNvPicPr>
          <p:nvPr/>
        </p:nvPicPr>
        <p:blipFill>
          <a:blip r:embed="rId5">
            <a:extLst/>
          </a:blip>
          <a:stretch>
            <a:fillRect/>
          </a:stretch>
        </p:blipFill>
        <p:spPr>
          <a:xfrm>
            <a:off x="13018983" y="2420927"/>
            <a:ext cx="9329342" cy="1163260"/>
          </a:xfrm>
          <a:prstGeom prst="rect">
            <a:avLst/>
          </a:prstGeom>
          <a:ln w="12700">
            <a:miter lim="400000"/>
          </a:ln>
        </p:spPr>
      </p:pic>
      <p:pic>
        <p:nvPicPr>
          <p:cNvPr id="1208" name="pasted-image.png"/>
          <p:cNvPicPr>
            <a:picLocks noChangeAspect="1"/>
          </p:cNvPicPr>
          <p:nvPr/>
        </p:nvPicPr>
        <p:blipFill>
          <a:blip r:embed="rId6">
            <a:extLst/>
          </a:blip>
          <a:stretch>
            <a:fillRect/>
          </a:stretch>
        </p:blipFill>
        <p:spPr>
          <a:xfrm>
            <a:off x="15665115" y="4431329"/>
            <a:ext cx="4893136" cy="1450816"/>
          </a:xfrm>
          <a:prstGeom prst="rect">
            <a:avLst/>
          </a:prstGeom>
          <a:ln w="12700">
            <a:miter lim="400000"/>
          </a:ln>
        </p:spPr>
      </p:pic>
      <p:pic>
        <p:nvPicPr>
          <p:cNvPr id="1209" name="Durham_University_logo.svg.png"/>
          <p:cNvPicPr>
            <a:picLocks noChangeAspect="1"/>
          </p:cNvPicPr>
          <p:nvPr/>
        </p:nvPicPr>
        <p:blipFill>
          <a:blip r:embed="rId7">
            <a:extLst/>
          </a:blip>
          <a:stretch>
            <a:fillRect/>
          </a:stretch>
        </p:blipFill>
        <p:spPr>
          <a:xfrm>
            <a:off x="15524035" y="6980717"/>
            <a:ext cx="4107814" cy="1771495"/>
          </a:xfrm>
          <a:prstGeom prst="rect">
            <a:avLst/>
          </a:prstGeom>
          <a:ln w="12700">
            <a:miter lim="400000"/>
          </a:ln>
        </p:spPr>
      </p:pic>
      <p:pic>
        <p:nvPicPr>
          <p:cNvPr id="1210" name="TheWaterDiaries_Logo(1).png"/>
          <p:cNvPicPr>
            <a:picLocks noChangeAspect="1"/>
          </p:cNvPicPr>
          <p:nvPr/>
        </p:nvPicPr>
        <p:blipFill>
          <a:blip r:embed="rId8">
            <a:extLst/>
          </a:blip>
          <a:stretch>
            <a:fillRect/>
          </a:stretch>
        </p:blipFill>
        <p:spPr>
          <a:xfrm>
            <a:off x="15245675" y="9241183"/>
            <a:ext cx="5732016" cy="2417712"/>
          </a:xfrm>
          <a:prstGeom prst="rect">
            <a:avLst/>
          </a:prstGeom>
          <a:ln w="12700">
            <a:miter lim="400000"/>
          </a:ln>
        </p:spPr>
      </p:pic>
      <p:sp>
        <p:nvSpPr>
          <p:cNvPr id="1211" name="Shape 1211"/>
          <p:cNvSpPr/>
          <p:nvPr/>
        </p:nvSpPr>
        <p:spPr>
          <a:xfrm>
            <a:off x="712890" y="70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212" name="Shape 1212"/>
          <p:cNvSpPr/>
          <p:nvPr/>
        </p:nvSpPr>
        <p:spPr>
          <a:xfrm>
            <a:off x="2366785" y="1234841"/>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213" name="Shape 1213"/>
          <p:cNvSpPr/>
          <p:nvPr/>
        </p:nvSpPr>
        <p:spPr>
          <a:xfrm>
            <a:off x="970405" y="98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214" name="Shape 1214"/>
          <p:cNvSpPr/>
          <p:nvPr/>
        </p:nvSpPr>
        <p:spPr>
          <a:xfrm>
            <a:off x="1164084" y="121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213"/>
                                        </p:tgtEl>
                                        <p:attrNameLst>
                                          <p:attrName>style.visibility</p:attrName>
                                        </p:attrNameLst>
                                      </p:cBhvr>
                                      <p:to>
                                        <p:strVal val="visible"/>
                                      </p:to>
                                    </p:set>
                                    <p:anim calcmode="lin" valueType="num">
                                      <p:cBhvr>
                                        <p:cTn id="7" dur="500" fill="hold"/>
                                        <p:tgtEl>
                                          <p:spTgt spid="1213"/>
                                        </p:tgtEl>
                                        <p:attrNameLst>
                                          <p:attrName>ppt_w</p:attrName>
                                        </p:attrNameLst>
                                      </p:cBhvr>
                                      <p:tavLst>
                                        <p:tav tm="0">
                                          <p:val>
                                            <p:fltVal val="0"/>
                                          </p:val>
                                        </p:tav>
                                        <p:tav tm="100000">
                                          <p:val>
                                            <p:strVal val="#ppt_w"/>
                                          </p:val>
                                        </p:tav>
                                      </p:tavLst>
                                    </p:anim>
                                    <p:anim calcmode="lin" valueType="num">
                                      <p:cBhvr>
                                        <p:cTn id="8" dur="500" fill="hold"/>
                                        <p:tgtEl>
                                          <p:spTgt spid="12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214"/>
                                        </p:tgtEl>
                                        <p:attrNameLst>
                                          <p:attrName>style.visibility</p:attrName>
                                        </p:attrNameLst>
                                      </p:cBhvr>
                                      <p:to>
                                        <p:strVal val="visible"/>
                                      </p:to>
                                    </p:set>
                                    <p:anim calcmode="lin" valueType="num">
                                      <p:cBhvr>
                                        <p:cTn id="12" dur="500" fill="hold"/>
                                        <p:tgtEl>
                                          <p:spTgt spid="1214"/>
                                        </p:tgtEl>
                                        <p:attrNameLst>
                                          <p:attrName>ppt_w</p:attrName>
                                        </p:attrNameLst>
                                      </p:cBhvr>
                                      <p:tavLst>
                                        <p:tav tm="0">
                                          <p:val>
                                            <p:fltVal val="0"/>
                                          </p:val>
                                        </p:tav>
                                        <p:tav tm="100000">
                                          <p:val>
                                            <p:strVal val="#ppt_w"/>
                                          </p:val>
                                        </p:tav>
                                      </p:tavLst>
                                    </p:anim>
                                    <p:anim calcmode="lin" valueType="num">
                                      <p:cBhvr>
                                        <p:cTn id="13" dur="500" fill="hold"/>
                                        <p:tgtEl>
                                          <p:spTgt spid="12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3" grpId="1"/>
      <p:bldP build="whole" bldLvl="1" animBg="1" rev="0" advAuto="0" spid="1214"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10" name="Shape 11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11" name="Shape 1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11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14" name="pasted-image.png"/>
          <p:cNvPicPr>
            <a:picLocks noChangeAspect="1"/>
          </p:cNvPicPr>
          <p:nvPr/>
        </p:nvPicPr>
        <p:blipFill>
          <a:blip r:embed="rId5">
            <a:extLst/>
          </a:blip>
          <a:srcRect l="9302" t="0" r="0" b="0"/>
          <a:stretch>
            <a:fillRect/>
          </a:stretch>
        </p:blipFill>
        <p:spPr>
          <a:xfrm>
            <a:off x="16389208" y="5153429"/>
            <a:ext cx="5484853" cy="4031616"/>
          </a:xfrm>
          <a:prstGeom prst="rect">
            <a:avLst/>
          </a:prstGeom>
          <a:ln w="12700">
            <a:miter lim="400000"/>
          </a:ln>
        </p:spPr>
      </p:pic>
      <p:pic>
        <p:nvPicPr>
          <p:cNvPr id="115" name="pasted-image.png"/>
          <p:cNvPicPr>
            <a:picLocks noChangeAspect="1"/>
          </p:cNvPicPr>
          <p:nvPr/>
        </p:nvPicPr>
        <p:blipFill>
          <a:blip r:embed="rId6">
            <a:extLst/>
          </a:blip>
          <a:srcRect l="2184" t="0" r="0" b="0"/>
          <a:stretch>
            <a:fillRect/>
          </a:stretch>
        </p:blipFill>
        <p:spPr>
          <a:xfrm>
            <a:off x="2497278" y="5145650"/>
            <a:ext cx="5532043" cy="4031299"/>
          </a:xfrm>
          <a:prstGeom prst="rect">
            <a:avLst/>
          </a:prstGeom>
          <a:ln w="12700">
            <a:miter lim="400000"/>
          </a:ln>
        </p:spPr>
      </p:pic>
      <p:pic>
        <p:nvPicPr>
          <p:cNvPr id="116" name="pasted-image.png"/>
          <p:cNvPicPr>
            <a:picLocks noChangeAspect="1"/>
          </p:cNvPicPr>
          <p:nvPr/>
        </p:nvPicPr>
        <p:blipFill>
          <a:blip r:embed="rId7">
            <a:extLst/>
          </a:blip>
          <a:srcRect l="0" t="2420" r="6996" b="0"/>
          <a:stretch>
            <a:fillRect/>
          </a:stretch>
        </p:blipFill>
        <p:spPr>
          <a:xfrm>
            <a:off x="9327849" y="5130251"/>
            <a:ext cx="5763414" cy="4031318"/>
          </a:xfrm>
          <a:prstGeom prst="rect">
            <a:avLst/>
          </a:prstGeom>
          <a:ln w="12700">
            <a:miter lim="400000"/>
          </a:ln>
        </p:spPr>
      </p:pic>
      <p:sp>
        <p:nvSpPr>
          <p:cNvPr id="117" name="Shape 117"/>
          <p:cNvSpPr/>
          <p:nvPr/>
        </p:nvSpPr>
        <p:spPr>
          <a:xfrm>
            <a:off x="10259249" y="94805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118" name="Shape 118"/>
          <p:cNvSpPr/>
          <p:nvPr/>
        </p:nvSpPr>
        <p:spPr>
          <a:xfrm>
            <a:off x="10644088" y="104548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119" name="Shape 119"/>
          <p:cNvSpPr/>
          <p:nvPr/>
        </p:nvSpPr>
        <p:spPr>
          <a:xfrm>
            <a:off x="3732502" y="94883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120" name="Shape 120"/>
          <p:cNvSpPr/>
          <p:nvPr/>
        </p:nvSpPr>
        <p:spPr>
          <a:xfrm>
            <a:off x="4139584" y="104685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121" name="Shape 121"/>
          <p:cNvSpPr/>
          <p:nvPr/>
        </p:nvSpPr>
        <p:spPr>
          <a:xfrm>
            <a:off x="17092161" y="94883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122" name="Shape 122"/>
          <p:cNvSpPr/>
          <p:nvPr/>
        </p:nvSpPr>
        <p:spPr>
          <a:xfrm>
            <a:off x="17664219" y="104548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123" name="Shape 123"/>
          <p:cNvSpPr/>
          <p:nvPr/>
        </p:nvSpPr>
        <p:spPr>
          <a:xfrm>
            <a:off x="6525691" y="13661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
        <p:nvSpPr>
          <p:cNvPr id="124" name="Shape 124"/>
          <p:cNvSpPr/>
          <p:nvPr/>
        </p:nvSpPr>
        <p:spPr>
          <a:xfrm>
            <a:off x="2352210" y="2948637"/>
            <a:ext cx="1966688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53585F"/>
                </a:solidFill>
                <a:latin typeface="Gill Sans SemiBold"/>
                <a:ea typeface="Gill Sans SemiBold"/>
                <a:cs typeface="Gill Sans SemiBold"/>
                <a:sym typeface="Gill Sans SemiBold"/>
              </a:defRPr>
            </a:lvl1pPr>
          </a:lstStyle>
          <a:p>
            <a:pPr/>
            <a:r>
              <a:t>Winners of the RGS Land Rover Bursary 2017. The team drove a new model Discovery across Jordan to investigate Water Issues.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6" name="Shape 121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217" name="Shape 121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218" name="Shape 12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9"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220"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221" name="Shape 1221"/>
          <p:cNvSpPr/>
          <p:nvPr/>
        </p:nvSpPr>
        <p:spPr>
          <a:xfrm>
            <a:off x="8273479" y="5931551"/>
            <a:ext cx="7824342" cy="10949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Futura"/>
                <a:ea typeface="Futura"/>
                <a:cs typeface="Futura"/>
                <a:sym typeface="Futura"/>
              </a:defRPr>
            </a:lvl1pPr>
          </a:lstStyle>
          <a:p>
            <a:pPr/>
            <a:r>
              <a:t>Where would you go?</a:t>
            </a:r>
          </a:p>
        </p:txBody>
      </p:sp>
      <p:sp>
        <p:nvSpPr>
          <p:cNvPr id="1222" name="Shape 1222"/>
          <p:cNvSpPr/>
          <p:nvPr/>
        </p:nvSpPr>
        <p:spPr>
          <a:xfrm>
            <a:off x="5746563" y="7449849"/>
            <a:ext cx="13840347" cy="10949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Futura"/>
                <a:ea typeface="Futura"/>
                <a:cs typeface="Futura"/>
                <a:sym typeface="Futura"/>
              </a:defRPr>
            </a:lvl1pPr>
          </a:lstStyle>
          <a:p>
            <a:pPr/>
            <a:r>
              <a:t>What environments would you explore?</a:t>
            </a:r>
          </a:p>
        </p:txBody>
      </p:sp>
      <p:sp>
        <p:nvSpPr>
          <p:cNvPr id="1223" name="Shape 1223"/>
          <p:cNvSpPr/>
          <p:nvPr/>
        </p:nvSpPr>
        <p:spPr>
          <a:xfrm>
            <a:off x="6857937" y="9222145"/>
            <a:ext cx="10655426" cy="10949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Futura"/>
                <a:ea typeface="Futura"/>
                <a:cs typeface="Futura"/>
                <a:sym typeface="Futura"/>
              </a:defRPr>
            </a:lvl1pPr>
          </a:lstStyle>
          <a:p>
            <a:pPr/>
            <a:r>
              <a:t>What would you hope to find?</a:t>
            </a:r>
          </a:p>
        </p:txBody>
      </p:sp>
      <p:sp>
        <p:nvSpPr>
          <p:cNvPr id="1224" name="Shape 1224"/>
          <p:cNvSpPr/>
          <p:nvPr/>
        </p:nvSpPr>
        <p:spPr>
          <a:xfrm>
            <a:off x="3733570" y="3036182"/>
            <a:ext cx="1690416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solidFill>
                  <a:srgbClr val="53585F"/>
                </a:solidFill>
                <a:latin typeface="Gill Sans SemiBold"/>
                <a:ea typeface="Gill Sans SemiBold"/>
                <a:cs typeface="Gill Sans SemiBold"/>
                <a:sym typeface="Gill Sans SemiBold"/>
              </a:defRPr>
            </a:lvl1pPr>
          </a:lstStyle>
          <a:p>
            <a:pPr/>
            <a:r>
              <a:t>If you could go on an expedition anywhere in the world;</a:t>
            </a:r>
          </a:p>
        </p:txBody>
      </p:sp>
      <p:sp>
        <p:nvSpPr>
          <p:cNvPr id="1225" name="Shape 1225"/>
          <p:cNvSpPr/>
          <p:nvPr/>
        </p:nvSpPr>
        <p:spPr>
          <a:xfrm>
            <a:off x="712890" y="70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226" name="Shape 1226"/>
          <p:cNvSpPr/>
          <p:nvPr/>
        </p:nvSpPr>
        <p:spPr>
          <a:xfrm>
            <a:off x="2366785" y="1234841"/>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227" name="Shape 1227"/>
          <p:cNvSpPr/>
          <p:nvPr/>
        </p:nvSpPr>
        <p:spPr>
          <a:xfrm>
            <a:off x="970405" y="98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228" name="Shape 1228"/>
          <p:cNvSpPr/>
          <p:nvPr/>
        </p:nvSpPr>
        <p:spPr>
          <a:xfrm>
            <a:off x="1164084" y="121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229" name="Shape 1229"/>
          <p:cNvSpPr/>
          <p:nvPr/>
        </p:nvSpPr>
        <p:spPr>
          <a:xfrm>
            <a:off x="7152803" y="10867442"/>
            <a:ext cx="11027868" cy="10949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Futura"/>
                <a:ea typeface="Futura"/>
                <a:cs typeface="Futura"/>
                <a:sym typeface="Futura"/>
              </a:defRPr>
            </a:lvl1pPr>
          </a:lstStyle>
          <a:p>
            <a:pPr/>
            <a:r>
              <a:t>What questions would you ask?</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227"/>
                                        </p:tgtEl>
                                        <p:attrNameLst>
                                          <p:attrName>style.visibility</p:attrName>
                                        </p:attrNameLst>
                                      </p:cBhvr>
                                      <p:to>
                                        <p:strVal val="visible"/>
                                      </p:to>
                                    </p:set>
                                    <p:anim calcmode="lin" valueType="num">
                                      <p:cBhvr>
                                        <p:cTn id="7" dur="500" fill="hold"/>
                                        <p:tgtEl>
                                          <p:spTgt spid="1227"/>
                                        </p:tgtEl>
                                        <p:attrNameLst>
                                          <p:attrName>ppt_w</p:attrName>
                                        </p:attrNameLst>
                                      </p:cBhvr>
                                      <p:tavLst>
                                        <p:tav tm="0">
                                          <p:val>
                                            <p:fltVal val="0"/>
                                          </p:val>
                                        </p:tav>
                                        <p:tav tm="100000">
                                          <p:val>
                                            <p:strVal val="#ppt_w"/>
                                          </p:val>
                                        </p:tav>
                                      </p:tavLst>
                                    </p:anim>
                                    <p:anim calcmode="lin" valueType="num">
                                      <p:cBhvr>
                                        <p:cTn id="8" dur="500" fill="hold"/>
                                        <p:tgtEl>
                                          <p:spTgt spid="12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228"/>
                                        </p:tgtEl>
                                        <p:attrNameLst>
                                          <p:attrName>style.visibility</p:attrName>
                                        </p:attrNameLst>
                                      </p:cBhvr>
                                      <p:to>
                                        <p:strVal val="visible"/>
                                      </p:to>
                                    </p:set>
                                    <p:anim calcmode="lin" valueType="num">
                                      <p:cBhvr>
                                        <p:cTn id="12" dur="500" fill="hold"/>
                                        <p:tgtEl>
                                          <p:spTgt spid="1228"/>
                                        </p:tgtEl>
                                        <p:attrNameLst>
                                          <p:attrName>ppt_w</p:attrName>
                                        </p:attrNameLst>
                                      </p:cBhvr>
                                      <p:tavLst>
                                        <p:tav tm="0">
                                          <p:val>
                                            <p:fltVal val="0"/>
                                          </p:val>
                                        </p:tav>
                                        <p:tav tm="100000">
                                          <p:val>
                                            <p:strVal val="#ppt_w"/>
                                          </p:val>
                                        </p:tav>
                                      </p:tavLst>
                                    </p:anim>
                                    <p:anim calcmode="lin" valueType="num">
                                      <p:cBhvr>
                                        <p:cTn id="13" dur="500" fill="hold"/>
                                        <p:tgtEl>
                                          <p:spTgt spid="1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7" grpId="1"/>
      <p:bldP build="whole" bldLvl="1" animBg="1" rev="0" advAuto="0" spid="1228"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1" name="Shape 123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232" name="Shape 123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233" name="Shape 12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23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1631" name="Group 1631"/>
          <p:cNvGrpSpPr/>
          <p:nvPr/>
        </p:nvGrpSpPr>
        <p:grpSpPr>
          <a:xfrm>
            <a:off x="2164917" y="1982327"/>
            <a:ext cx="20905066" cy="10369157"/>
            <a:chOff x="0" y="0"/>
            <a:chExt cx="20905064" cy="10369156"/>
          </a:xfrm>
        </p:grpSpPr>
        <p:sp>
          <p:nvSpPr>
            <p:cNvPr id="1236" name="Shape 1236"/>
            <p:cNvSpPr/>
            <p:nvPr/>
          </p:nvSpPr>
          <p:spPr>
            <a:xfrm>
              <a:off x="7470057" y="48080"/>
              <a:ext cx="108152" cy="41403"/>
            </a:xfrm>
            <a:custGeom>
              <a:avLst/>
              <a:gdLst/>
              <a:ahLst/>
              <a:cxnLst>
                <a:cxn ang="0">
                  <a:pos x="wd2" y="hd2"/>
                </a:cxn>
                <a:cxn ang="5400000">
                  <a:pos x="wd2" y="hd2"/>
                </a:cxn>
                <a:cxn ang="10800000">
                  <a:pos x="wd2" y="hd2"/>
                </a:cxn>
                <a:cxn ang="16200000">
                  <a:pos x="wd2" y="hd2"/>
                </a:cxn>
              </a:cxnLst>
              <a:rect l="0" t="0" r="r" b="b"/>
              <a:pathLst>
                <a:path w="21600" h="18600" fill="norm" stroke="1"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37" name="Shape 1237"/>
            <p:cNvSpPr/>
            <p:nvPr/>
          </p:nvSpPr>
          <p:spPr>
            <a:xfrm>
              <a:off x="16326409" y="7344151"/>
              <a:ext cx="2388463" cy="1790962"/>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38" name="Shape 1238"/>
            <p:cNvSpPr/>
            <p:nvPr/>
          </p:nvSpPr>
          <p:spPr>
            <a:xfrm>
              <a:off x="9480861" y="2776594"/>
              <a:ext cx="455699" cy="709172"/>
            </a:xfrm>
            <a:custGeom>
              <a:avLst/>
              <a:gdLst/>
              <a:ahLst/>
              <a:cxnLst>
                <a:cxn ang="0">
                  <a:pos x="wd2" y="hd2"/>
                </a:cxn>
                <a:cxn ang="5400000">
                  <a:pos x="wd2" y="hd2"/>
                </a:cxn>
                <a:cxn ang="10800000">
                  <a:pos x="wd2" y="hd2"/>
                </a:cxn>
                <a:cxn ang="16200000">
                  <a:pos x="wd2" y="hd2"/>
                </a:cxn>
              </a:cxnLst>
              <a:rect l="0" t="0" r="r" b="b"/>
              <a:pathLst>
                <a:path w="21003" h="21600" fill="norm" stroke="1"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39" name="Shape 1239"/>
            <p:cNvSpPr/>
            <p:nvPr/>
          </p:nvSpPr>
          <p:spPr>
            <a:xfrm>
              <a:off x="8420661" y="2047235"/>
              <a:ext cx="623592" cy="296648"/>
            </a:xfrm>
            <a:custGeom>
              <a:avLst/>
              <a:gdLst/>
              <a:ahLst/>
              <a:cxnLst>
                <a:cxn ang="0">
                  <a:pos x="wd2" y="hd2"/>
                </a:cxn>
                <a:cxn ang="5400000">
                  <a:pos x="wd2" y="hd2"/>
                </a:cxn>
                <a:cxn ang="10800000">
                  <a:pos x="wd2" y="hd2"/>
                </a:cxn>
                <a:cxn ang="16200000">
                  <a:pos x="wd2" y="hd2"/>
                </a:cxn>
              </a:cxnLst>
              <a:rect l="0" t="0" r="r" b="b"/>
              <a:pathLst>
                <a:path w="21283" h="20769" fill="norm" stroke="1"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0" name="Shape 1240"/>
            <p:cNvSpPr/>
            <p:nvPr/>
          </p:nvSpPr>
          <p:spPr>
            <a:xfrm>
              <a:off x="12837541" y="914320"/>
              <a:ext cx="1040381" cy="720388"/>
            </a:xfrm>
            <a:custGeom>
              <a:avLst/>
              <a:gdLst/>
              <a:ahLst/>
              <a:cxnLst>
                <a:cxn ang="0">
                  <a:pos x="wd2" y="hd2"/>
                </a:cxn>
                <a:cxn ang="5400000">
                  <a:pos x="wd2" y="hd2"/>
                </a:cxn>
                <a:cxn ang="10800000">
                  <a:pos x="wd2" y="hd2"/>
                </a:cxn>
                <a:cxn ang="16200000">
                  <a:pos x="wd2" y="hd2"/>
                </a:cxn>
              </a:cxnLst>
              <a:rect l="0" t="0" r="r" b="b"/>
              <a:pathLst>
                <a:path w="21251" h="21339" fill="norm" stroke="1"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1" name="Shape 1241"/>
            <p:cNvSpPr/>
            <p:nvPr/>
          </p:nvSpPr>
          <p:spPr>
            <a:xfrm>
              <a:off x="15559219" y="600995"/>
              <a:ext cx="349334" cy="185371"/>
            </a:xfrm>
            <a:custGeom>
              <a:avLst/>
              <a:gdLst/>
              <a:ahLst/>
              <a:cxnLst>
                <a:cxn ang="0">
                  <a:pos x="wd2" y="hd2"/>
                </a:cxn>
                <a:cxn ang="5400000">
                  <a:pos x="wd2" y="hd2"/>
                </a:cxn>
                <a:cxn ang="10800000">
                  <a:pos x="wd2" y="hd2"/>
                </a:cxn>
                <a:cxn ang="16200000">
                  <a:pos x="wd2" y="hd2"/>
                </a:cxn>
              </a:cxnLst>
              <a:rect l="0" t="0" r="r" b="b"/>
              <a:pathLst>
                <a:path w="20040" h="21263" fill="norm" stroke="1"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2" name="Shape 1242"/>
            <p:cNvSpPr/>
            <p:nvPr/>
          </p:nvSpPr>
          <p:spPr>
            <a:xfrm>
              <a:off x="15244900" y="499355"/>
              <a:ext cx="340744" cy="181774"/>
            </a:xfrm>
            <a:custGeom>
              <a:avLst/>
              <a:gdLst/>
              <a:ahLst/>
              <a:cxnLst>
                <a:cxn ang="0">
                  <a:pos x="wd2" y="hd2"/>
                </a:cxn>
                <a:cxn ang="5400000">
                  <a:pos x="wd2" y="hd2"/>
                </a:cxn>
                <a:cxn ang="10800000">
                  <a:pos x="wd2" y="hd2"/>
                </a:cxn>
                <a:cxn ang="16200000">
                  <a:pos x="wd2" y="hd2"/>
                </a:cxn>
              </a:cxnLst>
              <a:rect l="0" t="0" r="r" b="b"/>
              <a:pathLst>
                <a:path w="20880" h="20850" fill="norm" stroke="1"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3" name="Shape 1243"/>
            <p:cNvSpPr/>
            <p:nvPr/>
          </p:nvSpPr>
          <p:spPr>
            <a:xfrm>
              <a:off x="15140754" y="511512"/>
              <a:ext cx="133703" cy="53425"/>
            </a:xfrm>
            <a:custGeom>
              <a:avLst/>
              <a:gdLst/>
              <a:ahLst/>
              <a:cxnLst>
                <a:cxn ang="0">
                  <a:pos x="wd2" y="hd2"/>
                </a:cxn>
                <a:cxn ang="5400000">
                  <a:pos x="wd2" y="hd2"/>
                </a:cxn>
                <a:cxn ang="10800000">
                  <a:pos x="wd2" y="hd2"/>
                </a:cxn>
                <a:cxn ang="16200000">
                  <a:pos x="wd2" y="hd2"/>
                </a:cxn>
              </a:cxnLst>
              <a:rect l="0" t="0" r="r" b="b"/>
              <a:pathLst>
                <a:path w="16386" h="19200" fill="norm" stroke="1"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4" name="Shape 1244"/>
            <p:cNvSpPr/>
            <p:nvPr/>
          </p:nvSpPr>
          <p:spPr>
            <a:xfrm>
              <a:off x="15172797" y="340565"/>
              <a:ext cx="296412" cy="179941"/>
            </a:xfrm>
            <a:custGeom>
              <a:avLst/>
              <a:gdLst/>
              <a:ahLst/>
              <a:cxnLst>
                <a:cxn ang="0">
                  <a:pos x="wd2" y="hd2"/>
                </a:cxn>
                <a:cxn ang="5400000">
                  <a:pos x="wd2" y="hd2"/>
                </a:cxn>
                <a:cxn ang="10800000">
                  <a:pos x="wd2" y="hd2"/>
                </a:cxn>
                <a:cxn ang="16200000">
                  <a:pos x="wd2" y="hd2"/>
                </a:cxn>
              </a:cxnLst>
              <a:rect l="0" t="0" r="r" b="b"/>
              <a:pathLst>
                <a:path w="21600" h="20640" fill="norm" stroke="1"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5" name="Shape 1245"/>
            <p:cNvSpPr/>
            <p:nvPr/>
          </p:nvSpPr>
          <p:spPr>
            <a:xfrm>
              <a:off x="18304104" y="1090443"/>
              <a:ext cx="278633" cy="87505"/>
            </a:xfrm>
            <a:custGeom>
              <a:avLst/>
              <a:gdLst/>
              <a:ahLst/>
              <a:cxnLst>
                <a:cxn ang="0">
                  <a:pos x="wd2" y="hd2"/>
                </a:cxn>
                <a:cxn ang="5400000">
                  <a:pos x="wd2" y="hd2"/>
                </a:cxn>
                <a:cxn ang="10800000">
                  <a:pos x="wd2" y="hd2"/>
                </a:cxn>
                <a:cxn ang="16200000">
                  <a:pos x="wd2" y="hd2"/>
                </a:cxn>
              </a:cxnLst>
              <a:rect l="0" t="0" r="r" b="b"/>
              <a:pathLst>
                <a:path w="20304" h="19656" fill="norm" stroke="1"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6" name="Shape 1246"/>
            <p:cNvSpPr/>
            <p:nvPr/>
          </p:nvSpPr>
          <p:spPr>
            <a:xfrm>
              <a:off x="17936328" y="1284181"/>
              <a:ext cx="216956" cy="82076"/>
            </a:xfrm>
            <a:custGeom>
              <a:avLst/>
              <a:gdLst/>
              <a:ahLst/>
              <a:cxnLst>
                <a:cxn ang="0">
                  <a:pos x="wd2" y="hd2"/>
                </a:cxn>
                <a:cxn ang="5400000">
                  <a:pos x="wd2" y="hd2"/>
                </a:cxn>
                <a:cxn ang="10800000">
                  <a:pos x="wd2" y="hd2"/>
                </a:cxn>
                <a:cxn ang="16200000">
                  <a:pos x="wd2" y="hd2"/>
                </a:cxn>
              </a:cxnLst>
              <a:rect l="0" t="0" r="r" b="b"/>
              <a:pathLst>
                <a:path w="18870" h="18437" fill="norm" stroke="1"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7" name="Shape 1247"/>
            <p:cNvSpPr/>
            <p:nvPr/>
          </p:nvSpPr>
          <p:spPr>
            <a:xfrm>
              <a:off x="17946933" y="1235766"/>
              <a:ext cx="60702" cy="46359"/>
            </a:xfrm>
            <a:custGeom>
              <a:avLst/>
              <a:gdLst/>
              <a:ahLst/>
              <a:cxnLst>
                <a:cxn ang="0">
                  <a:pos x="wd2" y="hd2"/>
                </a:cxn>
                <a:cxn ang="5400000">
                  <a:pos x="wd2" y="hd2"/>
                </a:cxn>
                <a:cxn ang="10800000">
                  <a:pos x="wd2" y="hd2"/>
                </a:cxn>
                <a:cxn ang="16200000">
                  <a:pos x="wd2" y="hd2"/>
                </a:cxn>
              </a:cxnLst>
              <a:rect l="0" t="0" r="r" b="b"/>
              <a:pathLst>
                <a:path w="13639" h="17851" fill="norm" stroke="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8" name="Shape 1248"/>
            <p:cNvSpPr/>
            <p:nvPr/>
          </p:nvSpPr>
          <p:spPr>
            <a:xfrm>
              <a:off x="17682965" y="1066494"/>
              <a:ext cx="29375" cy="51358"/>
            </a:xfrm>
            <a:custGeom>
              <a:avLst/>
              <a:gdLst/>
              <a:ahLst/>
              <a:cxnLst>
                <a:cxn ang="0">
                  <a:pos x="wd2" y="hd2"/>
                </a:cxn>
                <a:cxn ang="5400000">
                  <a:pos x="wd2" y="hd2"/>
                </a:cxn>
                <a:cxn ang="10800000">
                  <a:pos x="wd2" y="hd2"/>
                </a:cxn>
                <a:cxn ang="16200000">
                  <a:pos x="wd2" y="hd2"/>
                </a:cxn>
              </a:cxnLst>
              <a:rect l="0" t="0" r="r" b="b"/>
              <a:pathLst>
                <a:path w="17600" h="18457" fill="norm" stroke="1"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49" name="Shape 1249"/>
            <p:cNvSpPr/>
            <p:nvPr/>
          </p:nvSpPr>
          <p:spPr>
            <a:xfrm>
              <a:off x="17676290" y="1243641"/>
              <a:ext cx="48068" cy="40411"/>
            </a:xfrm>
            <a:custGeom>
              <a:avLst/>
              <a:gdLst/>
              <a:ahLst/>
              <a:cxnLst>
                <a:cxn ang="0">
                  <a:pos x="wd2" y="hd2"/>
                </a:cxn>
                <a:cxn ang="5400000">
                  <a:pos x="wd2" y="hd2"/>
                </a:cxn>
                <a:cxn ang="10800000">
                  <a:pos x="wd2" y="hd2"/>
                </a:cxn>
                <a:cxn ang="16200000">
                  <a:pos x="wd2" y="hd2"/>
                </a:cxn>
              </a:cxnLst>
              <a:rect l="0" t="0" r="r" b="b"/>
              <a:pathLst>
                <a:path w="21600" h="14523" fill="norm" stroke="1" extrusionOk="0">
                  <a:moveTo>
                    <a:pt x="21600" y="13829"/>
                  </a:moveTo>
                  <a:cubicBezTo>
                    <a:pt x="21600" y="9509"/>
                    <a:pt x="5400" y="-3451"/>
                    <a:pt x="0" y="869"/>
                  </a:cubicBezTo>
                  <a:cubicBezTo>
                    <a:pt x="0" y="869"/>
                    <a:pt x="16200" y="18149"/>
                    <a:pt x="216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0" name="Shape 1250"/>
            <p:cNvSpPr/>
            <p:nvPr/>
          </p:nvSpPr>
          <p:spPr>
            <a:xfrm>
              <a:off x="17765779" y="1013678"/>
              <a:ext cx="487317" cy="181419"/>
            </a:xfrm>
            <a:custGeom>
              <a:avLst/>
              <a:gdLst/>
              <a:ahLst/>
              <a:cxnLst>
                <a:cxn ang="0">
                  <a:pos x="wd2" y="hd2"/>
                </a:cxn>
                <a:cxn ang="5400000">
                  <a:pos x="wd2" y="hd2"/>
                </a:cxn>
                <a:cxn ang="10800000">
                  <a:pos x="wd2" y="hd2"/>
                </a:cxn>
                <a:cxn ang="16200000">
                  <a:pos x="wd2" y="hd2"/>
                </a:cxn>
              </a:cxnLst>
              <a:rect l="0" t="0" r="r" b="b"/>
              <a:pathLst>
                <a:path w="21192" h="20809" fill="norm" stroke="1"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1" name="Shape 1251"/>
            <p:cNvSpPr/>
            <p:nvPr/>
          </p:nvSpPr>
          <p:spPr>
            <a:xfrm>
              <a:off x="18071205" y="1069771"/>
              <a:ext cx="50209" cy="80584"/>
            </a:xfrm>
            <a:custGeom>
              <a:avLst/>
              <a:gdLst/>
              <a:ahLst/>
              <a:cxnLst>
                <a:cxn ang="0">
                  <a:pos x="wd2" y="hd2"/>
                </a:cxn>
                <a:cxn ang="5400000">
                  <a:pos x="wd2" y="hd2"/>
                </a:cxn>
                <a:cxn ang="10800000">
                  <a:pos x="wd2" y="hd2"/>
                </a:cxn>
                <a:cxn ang="16200000">
                  <a:pos x="wd2" y="hd2"/>
                </a:cxn>
              </a:cxnLst>
              <a:rect l="0" t="0" r="r" b="b"/>
              <a:pathLst>
                <a:path w="11772" h="18101" fill="norm" stroke="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2" name="Shape 1252"/>
            <p:cNvSpPr/>
            <p:nvPr/>
          </p:nvSpPr>
          <p:spPr>
            <a:xfrm>
              <a:off x="19586027" y="1713499"/>
              <a:ext cx="87593" cy="48040"/>
            </a:xfrm>
            <a:custGeom>
              <a:avLst/>
              <a:gdLst/>
              <a:ahLst/>
              <a:cxnLst>
                <a:cxn ang="0">
                  <a:pos x="wd2" y="hd2"/>
                </a:cxn>
                <a:cxn ang="5400000">
                  <a:pos x="wd2" y="hd2"/>
                </a:cxn>
                <a:cxn ang="10800000">
                  <a:pos x="wd2" y="hd2"/>
                </a:cxn>
                <a:cxn ang="16200000">
                  <a:pos x="wd2" y="hd2"/>
                </a:cxn>
              </a:cxnLst>
              <a:rect l="0" t="0" r="r" b="b"/>
              <a:pathLst>
                <a:path w="14761" h="14388" fill="norm" stroke="1"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3" name="Shape 1253"/>
            <p:cNvSpPr/>
            <p:nvPr/>
          </p:nvSpPr>
          <p:spPr>
            <a:xfrm>
              <a:off x="19330596" y="2747213"/>
              <a:ext cx="65424" cy="44770"/>
            </a:xfrm>
            <a:custGeom>
              <a:avLst/>
              <a:gdLst/>
              <a:ahLst/>
              <a:cxnLst>
                <a:cxn ang="0">
                  <a:pos x="wd2" y="hd2"/>
                </a:cxn>
                <a:cxn ang="5400000">
                  <a:pos x="wd2" y="hd2"/>
                </a:cxn>
                <a:cxn ang="10800000">
                  <a:pos x="wd2" y="hd2"/>
                </a:cxn>
                <a:cxn ang="16200000">
                  <a:pos x="wd2" y="hd2"/>
                </a:cxn>
              </a:cxnLst>
              <a:rect l="0" t="0" r="r" b="b"/>
              <a:pathLst>
                <a:path w="19600" h="16090" fill="norm" stroke="1"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4" name="Shape 1254"/>
            <p:cNvSpPr/>
            <p:nvPr/>
          </p:nvSpPr>
          <p:spPr>
            <a:xfrm>
              <a:off x="17781716" y="3085107"/>
              <a:ext cx="36628" cy="32053"/>
            </a:xfrm>
            <a:custGeom>
              <a:avLst/>
              <a:gdLst/>
              <a:ahLst/>
              <a:cxnLst>
                <a:cxn ang="0">
                  <a:pos x="wd2" y="hd2"/>
                </a:cxn>
                <a:cxn ang="5400000">
                  <a:pos x="wd2" y="hd2"/>
                </a:cxn>
                <a:cxn ang="10800000">
                  <a:pos x="wd2" y="hd2"/>
                </a:cxn>
                <a:cxn ang="16200000">
                  <a:pos x="wd2" y="hd2"/>
                </a:cxn>
              </a:cxnLst>
              <a:rect l="0" t="0" r="r" b="b"/>
              <a:pathLst>
                <a:path w="13168" h="21600" fill="norm" stroke="1" extrusionOk="0">
                  <a:moveTo>
                    <a:pt x="8179" y="21600"/>
                  </a:moveTo>
                  <a:cubicBezTo>
                    <a:pt x="-461" y="21600"/>
                    <a:pt x="-4781" y="7200"/>
                    <a:pt x="8179" y="0"/>
                  </a:cubicBezTo>
                  <a:cubicBezTo>
                    <a:pt x="16819" y="0"/>
                    <a:pt x="12499" y="21600"/>
                    <a:pt x="81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5" name="Shape 1255"/>
            <p:cNvSpPr/>
            <p:nvPr/>
          </p:nvSpPr>
          <p:spPr>
            <a:xfrm>
              <a:off x="18836320" y="3445848"/>
              <a:ext cx="49656" cy="47934"/>
            </a:xfrm>
            <a:custGeom>
              <a:avLst/>
              <a:gdLst/>
              <a:ahLst/>
              <a:cxnLst>
                <a:cxn ang="0">
                  <a:pos x="wd2" y="hd2"/>
                </a:cxn>
                <a:cxn ang="5400000">
                  <a:pos x="wd2" y="hd2"/>
                </a:cxn>
                <a:cxn ang="10800000">
                  <a:pos x="wd2" y="hd2"/>
                </a:cxn>
                <a:cxn ang="16200000">
                  <a:pos x="wd2" y="hd2"/>
                </a:cxn>
              </a:cxnLst>
              <a:rect l="0" t="0" r="r" b="b"/>
              <a:pathLst>
                <a:path w="17851" h="18457" fill="norm" stroke="1"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6" name="Shape 1256"/>
            <p:cNvSpPr/>
            <p:nvPr/>
          </p:nvSpPr>
          <p:spPr>
            <a:xfrm>
              <a:off x="18796520" y="3529839"/>
              <a:ext cx="10683" cy="12020"/>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4800" y="0"/>
                  </a:moveTo>
                  <a:cubicBezTo>
                    <a:pt x="4800" y="0"/>
                    <a:pt x="-6000" y="21600"/>
                    <a:pt x="4800" y="21600"/>
                  </a:cubicBezTo>
                  <a:cubicBezTo>
                    <a:pt x="48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7" name="Shape 1257"/>
            <p:cNvSpPr/>
            <p:nvPr/>
          </p:nvSpPr>
          <p:spPr>
            <a:xfrm>
              <a:off x="18634268" y="3718151"/>
              <a:ext cx="18747" cy="12020"/>
            </a:xfrm>
            <a:custGeom>
              <a:avLst/>
              <a:gdLst/>
              <a:ahLst/>
              <a:cxnLst>
                <a:cxn ang="0">
                  <a:pos x="wd2" y="hd2"/>
                </a:cxn>
                <a:cxn ang="5400000">
                  <a:pos x="wd2" y="hd2"/>
                </a:cxn>
                <a:cxn ang="10800000">
                  <a:pos x="wd2" y="hd2"/>
                </a:cxn>
                <a:cxn ang="16200000">
                  <a:pos x="wd2" y="hd2"/>
                </a:cxn>
              </a:cxnLst>
              <a:rect l="0" t="0" r="r" b="b"/>
              <a:pathLst>
                <a:path w="11232" h="21600" fill="norm" stroke="1" extrusionOk="0">
                  <a:moveTo>
                    <a:pt x="9216" y="0"/>
                  </a:moveTo>
                  <a:cubicBezTo>
                    <a:pt x="9216" y="0"/>
                    <a:pt x="-5184" y="21600"/>
                    <a:pt x="2016" y="21600"/>
                  </a:cubicBezTo>
                  <a:cubicBezTo>
                    <a:pt x="2016" y="21600"/>
                    <a:pt x="16416" y="0"/>
                    <a:pt x="921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8" name="Shape 1258"/>
            <p:cNvSpPr/>
            <p:nvPr/>
          </p:nvSpPr>
          <p:spPr>
            <a:xfrm>
              <a:off x="18495855" y="3778250"/>
              <a:ext cx="63245" cy="37991"/>
            </a:xfrm>
            <a:custGeom>
              <a:avLst/>
              <a:gdLst/>
              <a:ahLst/>
              <a:cxnLst>
                <a:cxn ang="0">
                  <a:pos x="wd2" y="hd2"/>
                </a:cxn>
                <a:cxn ang="5400000">
                  <a:pos x="wd2" y="hd2"/>
                </a:cxn>
                <a:cxn ang="10800000">
                  <a:pos x="wd2" y="hd2"/>
                </a:cxn>
                <a:cxn ang="16200000">
                  <a:pos x="wd2" y="hd2"/>
                </a:cxn>
              </a:cxnLst>
              <a:rect l="0" t="0" r="r" b="b"/>
              <a:pathLst>
                <a:path w="16240" h="17067" fill="norm" stroke="1" extrusionOk="0">
                  <a:moveTo>
                    <a:pt x="15834" y="0"/>
                  </a:moveTo>
                  <a:cubicBezTo>
                    <a:pt x="12749" y="0"/>
                    <a:pt x="-2680" y="10800"/>
                    <a:pt x="406" y="16200"/>
                  </a:cubicBezTo>
                  <a:cubicBezTo>
                    <a:pt x="3491" y="21600"/>
                    <a:pt x="18920" y="0"/>
                    <a:pt x="1583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59" name="Shape 1259"/>
            <p:cNvSpPr/>
            <p:nvPr/>
          </p:nvSpPr>
          <p:spPr>
            <a:xfrm>
              <a:off x="18403140" y="3826330"/>
              <a:ext cx="51941" cy="34825"/>
            </a:xfrm>
            <a:custGeom>
              <a:avLst/>
              <a:gdLst/>
              <a:ahLst/>
              <a:cxnLst>
                <a:cxn ang="0">
                  <a:pos x="wd2" y="hd2"/>
                </a:cxn>
                <a:cxn ang="5400000">
                  <a:pos x="wd2" y="hd2"/>
                </a:cxn>
                <a:cxn ang="10800000">
                  <a:pos x="wd2" y="hd2"/>
                </a:cxn>
                <a:cxn ang="16200000">
                  <a:pos x="wd2" y="hd2"/>
                </a:cxn>
              </a:cxnLst>
              <a:rect l="0" t="0" r="r" b="b"/>
              <a:pathLst>
                <a:path w="16476" h="17067" fill="norm" stroke="1"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0" name="Shape 1260"/>
            <p:cNvSpPr/>
            <p:nvPr/>
          </p:nvSpPr>
          <p:spPr>
            <a:xfrm>
              <a:off x="18333209" y="3862389"/>
              <a:ext cx="53408" cy="46359"/>
            </a:xfrm>
            <a:custGeom>
              <a:avLst/>
              <a:gdLst/>
              <a:ahLst/>
              <a:cxnLst>
                <a:cxn ang="0">
                  <a:pos x="wd2" y="hd2"/>
                </a:cxn>
                <a:cxn ang="5400000">
                  <a:pos x="wd2" y="hd2"/>
                </a:cxn>
                <a:cxn ang="10800000">
                  <a:pos x="wd2" y="hd2"/>
                </a:cxn>
                <a:cxn ang="16200000">
                  <a:pos x="wd2" y="hd2"/>
                </a:cxn>
              </a:cxnLst>
              <a:rect l="0" t="0" r="r" b="b"/>
              <a:pathLst>
                <a:path w="19200" h="17851" fill="norm" stroke="1" extrusionOk="0">
                  <a:moveTo>
                    <a:pt x="17280" y="0"/>
                  </a:moveTo>
                  <a:cubicBezTo>
                    <a:pt x="17280" y="0"/>
                    <a:pt x="0" y="17280"/>
                    <a:pt x="0" y="17280"/>
                  </a:cubicBezTo>
                  <a:cubicBezTo>
                    <a:pt x="8640" y="21600"/>
                    <a:pt x="17280" y="0"/>
                    <a:pt x="17280" y="0"/>
                  </a:cubicBezTo>
                  <a:cubicBezTo>
                    <a:pt x="17280" y="0"/>
                    <a:pt x="21600" y="0"/>
                    <a:pt x="1728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1" name="Shape 1261"/>
            <p:cNvSpPr/>
            <p:nvPr/>
          </p:nvSpPr>
          <p:spPr>
            <a:xfrm>
              <a:off x="18324193" y="3942522"/>
              <a:ext cx="9012" cy="12020"/>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0"/>
                    <a:pt x="-5400" y="21600"/>
                    <a:pt x="16200" y="21600"/>
                  </a:cubicBezTo>
                  <a:cubicBezTo>
                    <a:pt x="16200" y="21600"/>
                    <a:pt x="162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2" name="Shape 1262"/>
            <p:cNvSpPr/>
            <p:nvPr/>
          </p:nvSpPr>
          <p:spPr>
            <a:xfrm>
              <a:off x="18261107" y="3901120"/>
              <a:ext cx="51536" cy="41403"/>
            </a:xfrm>
            <a:custGeom>
              <a:avLst/>
              <a:gdLst/>
              <a:ahLst/>
              <a:cxnLst>
                <a:cxn ang="0">
                  <a:pos x="wd2" y="hd2"/>
                </a:cxn>
                <a:cxn ang="5400000">
                  <a:pos x="wd2" y="hd2"/>
                </a:cxn>
                <a:cxn ang="10800000">
                  <a:pos x="wd2" y="hd2"/>
                </a:cxn>
                <a:cxn ang="16200000">
                  <a:pos x="wd2" y="hd2"/>
                </a:cxn>
              </a:cxnLst>
              <a:rect l="0" t="0" r="r" b="b"/>
              <a:pathLst>
                <a:path w="18527" h="18600" fill="norm" stroke="1"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3" name="Shape 1263"/>
            <p:cNvSpPr/>
            <p:nvPr/>
          </p:nvSpPr>
          <p:spPr>
            <a:xfrm>
              <a:off x="17835176" y="4331165"/>
              <a:ext cx="14355" cy="36059"/>
            </a:xfrm>
            <a:custGeom>
              <a:avLst/>
              <a:gdLst/>
              <a:ahLst/>
              <a:cxnLst>
                <a:cxn ang="0">
                  <a:pos x="wd2" y="hd2"/>
                </a:cxn>
                <a:cxn ang="5400000">
                  <a:pos x="wd2" y="hd2"/>
                </a:cxn>
                <a:cxn ang="10800000">
                  <a:pos x="wd2" y="hd2"/>
                </a:cxn>
                <a:cxn ang="16200000">
                  <a:pos x="wd2" y="hd2"/>
                </a:cxn>
              </a:cxnLst>
              <a:rect l="0" t="0" r="r" b="b"/>
              <a:pathLst>
                <a:path w="12900" h="21600" fill="norm" stroke="1" extrusionOk="0">
                  <a:moveTo>
                    <a:pt x="4800" y="0"/>
                  </a:moveTo>
                  <a:cubicBezTo>
                    <a:pt x="4800" y="0"/>
                    <a:pt x="-6000" y="21600"/>
                    <a:pt x="4800" y="21600"/>
                  </a:cubicBezTo>
                  <a:cubicBezTo>
                    <a:pt x="15600" y="216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nvGrpSpPr>
            <p:cNvPr id="1266" name="Group 1266"/>
            <p:cNvGrpSpPr/>
            <p:nvPr/>
          </p:nvGrpSpPr>
          <p:grpSpPr>
            <a:xfrm>
              <a:off x="17399928" y="3836179"/>
              <a:ext cx="873194" cy="823531"/>
              <a:chOff x="0" y="0"/>
              <a:chExt cx="873193" cy="823530"/>
            </a:xfrm>
          </p:grpSpPr>
          <p:sp>
            <p:nvSpPr>
              <p:cNvPr id="1264" name="Shape 1264"/>
              <p:cNvSpPr/>
              <p:nvPr/>
            </p:nvSpPr>
            <p:spPr>
              <a:xfrm>
                <a:off x="521912" y="0"/>
                <a:ext cx="351282" cy="286135"/>
              </a:xfrm>
              <a:custGeom>
                <a:avLst/>
                <a:gdLst/>
                <a:ahLst/>
                <a:cxnLst>
                  <a:cxn ang="0">
                    <a:pos x="wd2" y="hd2"/>
                  </a:cxn>
                  <a:cxn ang="5400000">
                    <a:pos x="wd2" y="hd2"/>
                  </a:cxn>
                  <a:cxn ang="10800000">
                    <a:pos x="wd2" y="hd2"/>
                  </a:cxn>
                  <a:cxn ang="16200000">
                    <a:pos x="wd2" y="hd2"/>
                  </a:cxn>
                </a:cxnLst>
                <a:rect l="0" t="0" r="r" b="b"/>
                <a:pathLst>
                  <a:path w="21048" h="20297" fill="norm" stroke="1" extrusionOk="0">
                    <a:moveTo>
                      <a:pt x="18958" y="7609"/>
                    </a:moveTo>
                    <a:cubicBezTo>
                      <a:pt x="18958" y="7609"/>
                      <a:pt x="19654" y="5947"/>
                      <a:pt x="19654" y="5116"/>
                    </a:cubicBezTo>
                    <a:cubicBezTo>
                      <a:pt x="19654" y="5947"/>
                      <a:pt x="18261" y="7609"/>
                      <a:pt x="18261" y="7609"/>
                    </a:cubicBezTo>
                    <a:cubicBezTo>
                      <a:pt x="16867" y="7609"/>
                      <a:pt x="14080" y="6778"/>
                      <a:pt x="13383" y="5947"/>
                    </a:cubicBezTo>
                    <a:cubicBezTo>
                      <a:pt x="11293" y="5116"/>
                      <a:pt x="9900" y="963"/>
                      <a:pt x="7113" y="132"/>
                    </a:cubicBezTo>
                    <a:cubicBezTo>
                      <a:pt x="5719" y="-699"/>
                      <a:pt x="6416" y="2624"/>
                      <a:pt x="7113" y="3455"/>
                    </a:cubicBezTo>
                    <a:cubicBezTo>
                      <a:pt x="7113" y="5116"/>
                      <a:pt x="6416" y="6778"/>
                      <a:pt x="5719" y="8439"/>
                    </a:cubicBezTo>
                    <a:cubicBezTo>
                      <a:pt x="5022" y="9270"/>
                      <a:pt x="6416" y="11763"/>
                      <a:pt x="4325" y="10932"/>
                    </a:cubicBezTo>
                    <a:cubicBezTo>
                      <a:pt x="4325" y="10932"/>
                      <a:pt x="2932" y="10101"/>
                      <a:pt x="2235" y="10932"/>
                    </a:cubicBezTo>
                    <a:cubicBezTo>
                      <a:pt x="2235" y="11763"/>
                      <a:pt x="2932" y="12593"/>
                      <a:pt x="2932" y="12593"/>
                    </a:cubicBezTo>
                    <a:cubicBezTo>
                      <a:pt x="2932" y="12593"/>
                      <a:pt x="842" y="14255"/>
                      <a:pt x="145" y="14255"/>
                    </a:cubicBezTo>
                    <a:cubicBezTo>
                      <a:pt x="-552" y="15916"/>
                      <a:pt x="1538" y="16747"/>
                      <a:pt x="842" y="18409"/>
                    </a:cubicBezTo>
                    <a:cubicBezTo>
                      <a:pt x="145" y="19239"/>
                      <a:pt x="1538" y="20901"/>
                      <a:pt x="2235" y="20070"/>
                    </a:cubicBezTo>
                    <a:cubicBezTo>
                      <a:pt x="2932" y="19239"/>
                      <a:pt x="2932" y="18409"/>
                      <a:pt x="3629" y="18409"/>
                    </a:cubicBezTo>
                    <a:cubicBezTo>
                      <a:pt x="3629" y="18409"/>
                      <a:pt x="4325" y="19239"/>
                      <a:pt x="4325" y="18409"/>
                    </a:cubicBezTo>
                    <a:cubicBezTo>
                      <a:pt x="4325" y="17578"/>
                      <a:pt x="2932" y="16747"/>
                      <a:pt x="2235" y="15916"/>
                    </a:cubicBezTo>
                    <a:cubicBezTo>
                      <a:pt x="1538" y="14255"/>
                      <a:pt x="4325" y="15086"/>
                      <a:pt x="4325" y="15086"/>
                    </a:cubicBezTo>
                    <a:cubicBezTo>
                      <a:pt x="5719" y="15086"/>
                      <a:pt x="6416" y="13424"/>
                      <a:pt x="7809" y="14255"/>
                    </a:cubicBezTo>
                    <a:cubicBezTo>
                      <a:pt x="9203" y="15086"/>
                      <a:pt x="9900" y="15916"/>
                      <a:pt x="11293" y="16747"/>
                    </a:cubicBezTo>
                    <a:cubicBezTo>
                      <a:pt x="13383" y="18409"/>
                      <a:pt x="12687" y="13424"/>
                      <a:pt x="14080" y="12593"/>
                    </a:cubicBezTo>
                    <a:cubicBezTo>
                      <a:pt x="14080" y="12593"/>
                      <a:pt x="21048" y="12593"/>
                      <a:pt x="21048" y="10932"/>
                    </a:cubicBezTo>
                    <a:cubicBezTo>
                      <a:pt x="20351" y="10101"/>
                      <a:pt x="18261" y="11763"/>
                      <a:pt x="19654" y="9270"/>
                    </a:cubicBezTo>
                    <a:cubicBezTo>
                      <a:pt x="20351" y="8439"/>
                      <a:pt x="18261" y="9270"/>
                      <a:pt x="18958" y="7609"/>
                    </a:cubicBezTo>
                    <a:cubicBezTo>
                      <a:pt x="19654" y="5116"/>
                      <a:pt x="18958" y="8439"/>
                      <a:pt x="18958" y="76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5" name="Shape 1265"/>
              <p:cNvSpPr/>
              <p:nvPr/>
            </p:nvSpPr>
            <p:spPr>
              <a:xfrm>
                <a:off x="0" y="277152"/>
                <a:ext cx="649959" cy="546379"/>
              </a:xfrm>
              <a:custGeom>
                <a:avLst/>
                <a:gdLst/>
                <a:ahLst/>
                <a:cxnLst>
                  <a:cxn ang="0">
                    <a:pos x="wd2" y="hd2"/>
                  </a:cxn>
                  <a:cxn ang="5400000">
                    <a:pos x="wd2" y="hd2"/>
                  </a:cxn>
                  <a:cxn ang="10800000">
                    <a:pos x="wd2" y="hd2"/>
                  </a:cxn>
                  <a:cxn ang="16200000">
                    <a:pos x="wd2" y="hd2"/>
                  </a:cxn>
                </a:cxnLst>
                <a:rect l="0" t="0" r="r" b="b"/>
                <a:pathLst>
                  <a:path w="21371" h="21345" fill="norm" stroke="1" extrusionOk="0">
                    <a:moveTo>
                      <a:pt x="19925" y="205"/>
                    </a:moveTo>
                    <a:cubicBezTo>
                      <a:pt x="19539" y="205"/>
                      <a:pt x="19539" y="-255"/>
                      <a:pt x="19539" y="205"/>
                    </a:cubicBezTo>
                    <a:cubicBezTo>
                      <a:pt x="18768" y="664"/>
                      <a:pt x="19539" y="664"/>
                      <a:pt x="19925" y="1124"/>
                    </a:cubicBezTo>
                    <a:cubicBezTo>
                      <a:pt x="20311" y="1583"/>
                      <a:pt x="19154" y="2043"/>
                      <a:pt x="18768" y="1124"/>
                    </a:cubicBezTo>
                    <a:cubicBezTo>
                      <a:pt x="18382" y="205"/>
                      <a:pt x="17997" y="1583"/>
                      <a:pt x="17997" y="2043"/>
                    </a:cubicBezTo>
                    <a:cubicBezTo>
                      <a:pt x="17611" y="2043"/>
                      <a:pt x="17225" y="2502"/>
                      <a:pt x="17225" y="2502"/>
                    </a:cubicBezTo>
                    <a:cubicBezTo>
                      <a:pt x="17225" y="3422"/>
                      <a:pt x="17611" y="2962"/>
                      <a:pt x="17611" y="2962"/>
                    </a:cubicBezTo>
                    <a:cubicBezTo>
                      <a:pt x="17611" y="3422"/>
                      <a:pt x="17611" y="3881"/>
                      <a:pt x="17611" y="4341"/>
                    </a:cubicBezTo>
                    <a:cubicBezTo>
                      <a:pt x="17611" y="4800"/>
                      <a:pt x="17997" y="4800"/>
                      <a:pt x="17611" y="5719"/>
                    </a:cubicBezTo>
                    <a:cubicBezTo>
                      <a:pt x="16839" y="7098"/>
                      <a:pt x="16454" y="8477"/>
                      <a:pt x="15682" y="9856"/>
                    </a:cubicBezTo>
                    <a:cubicBezTo>
                      <a:pt x="15297" y="10315"/>
                      <a:pt x="14139" y="12154"/>
                      <a:pt x="13754" y="12154"/>
                    </a:cubicBezTo>
                    <a:cubicBezTo>
                      <a:pt x="12982" y="12154"/>
                      <a:pt x="12211" y="12613"/>
                      <a:pt x="11825" y="12154"/>
                    </a:cubicBezTo>
                    <a:cubicBezTo>
                      <a:pt x="11439" y="11694"/>
                      <a:pt x="12211" y="11234"/>
                      <a:pt x="12211" y="10775"/>
                    </a:cubicBezTo>
                    <a:cubicBezTo>
                      <a:pt x="12597" y="10315"/>
                      <a:pt x="11439" y="11234"/>
                      <a:pt x="11439" y="11234"/>
                    </a:cubicBezTo>
                    <a:cubicBezTo>
                      <a:pt x="11054" y="11694"/>
                      <a:pt x="11054" y="11694"/>
                      <a:pt x="11054" y="12154"/>
                    </a:cubicBezTo>
                    <a:cubicBezTo>
                      <a:pt x="11054" y="13532"/>
                      <a:pt x="9897" y="13992"/>
                      <a:pt x="9511" y="14911"/>
                    </a:cubicBezTo>
                    <a:cubicBezTo>
                      <a:pt x="9511" y="14911"/>
                      <a:pt x="9511" y="15371"/>
                      <a:pt x="9511" y="15371"/>
                    </a:cubicBezTo>
                    <a:cubicBezTo>
                      <a:pt x="9511" y="15830"/>
                      <a:pt x="8739" y="16290"/>
                      <a:pt x="8739" y="16290"/>
                    </a:cubicBezTo>
                    <a:cubicBezTo>
                      <a:pt x="8354" y="16290"/>
                      <a:pt x="8739" y="15830"/>
                      <a:pt x="7968" y="15830"/>
                    </a:cubicBezTo>
                    <a:cubicBezTo>
                      <a:pt x="7582" y="15830"/>
                      <a:pt x="7197" y="15830"/>
                      <a:pt x="6425" y="15830"/>
                    </a:cubicBezTo>
                    <a:cubicBezTo>
                      <a:pt x="5268" y="16290"/>
                      <a:pt x="4497" y="15830"/>
                      <a:pt x="3339" y="16290"/>
                    </a:cubicBezTo>
                    <a:cubicBezTo>
                      <a:pt x="2568" y="17209"/>
                      <a:pt x="1411" y="18128"/>
                      <a:pt x="639" y="19047"/>
                    </a:cubicBezTo>
                    <a:cubicBezTo>
                      <a:pt x="-132" y="19047"/>
                      <a:pt x="-132" y="20426"/>
                      <a:pt x="254" y="19966"/>
                    </a:cubicBezTo>
                    <a:cubicBezTo>
                      <a:pt x="639" y="19966"/>
                      <a:pt x="639" y="19507"/>
                      <a:pt x="1025" y="19507"/>
                    </a:cubicBezTo>
                    <a:cubicBezTo>
                      <a:pt x="1411" y="19966"/>
                      <a:pt x="1797" y="20426"/>
                      <a:pt x="1797" y="19966"/>
                    </a:cubicBezTo>
                    <a:cubicBezTo>
                      <a:pt x="3725" y="19507"/>
                      <a:pt x="6425" y="17668"/>
                      <a:pt x="8354" y="18128"/>
                    </a:cubicBezTo>
                    <a:cubicBezTo>
                      <a:pt x="8739" y="18588"/>
                      <a:pt x="7968" y="19507"/>
                      <a:pt x="7968" y="19507"/>
                    </a:cubicBezTo>
                    <a:cubicBezTo>
                      <a:pt x="8354" y="19966"/>
                      <a:pt x="8739" y="21345"/>
                      <a:pt x="9125" y="21345"/>
                    </a:cubicBezTo>
                    <a:cubicBezTo>
                      <a:pt x="9511" y="20885"/>
                      <a:pt x="9897" y="20426"/>
                      <a:pt x="10282" y="19966"/>
                    </a:cubicBezTo>
                    <a:cubicBezTo>
                      <a:pt x="10668" y="19047"/>
                      <a:pt x="10668" y="19507"/>
                      <a:pt x="11439" y="19507"/>
                    </a:cubicBezTo>
                    <a:cubicBezTo>
                      <a:pt x="11054" y="19507"/>
                      <a:pt x="10668" y="15830"/>
                      <a:pt x="11825" y="18128"/>
                    </a:cubicBezTo>
                    <a:cubicBezTo>
                      <a:pt x="12211" y="19047"/>
                      <a:pt x="14139" y="18128"/>
                      <a:pt x="14525" y="17668"/>
                    </a:cubicBezTo>
                    <a:cubicBezTo>
                      <a:pt x="15297" y="16290"/>
                      <a:pt x="15297" y="19047"/>
                      <a:pt x="15682" y="18128"/>
                    </a:cubicBezTo>
                    <a:cubicBezTo>
                      <a:pt x="15682" y="17668"/>
                      <a:pt x="16068" y="16749"/>
                      <a:pt x="16454" y="16749"/>
                    </a:cubicBezTo>
                    <a:cubicBezTo>
                      <a:pt x="16839" y="16290"/>
                      <a:pt x="16839" y="16749"/>
                      <a:pt x="17225" y="15830"/>
                    </a:cubicBezTo>
                    <a:cubicBezTo>
                      <a:pt x="17225" y="15830"/>
                      <a:pt x="17225" y="17668"/>
                      <a:pt x="17611" y="17209"/>
                    </a:cubicBezTo>
                    <a:cubicBezTo>
                      <a:pt x="17611" y="17209"/>
                      <a:pt x="17997" y="17209"/>
                      <a:pt x="18382" y="16749"/>
                    </a:cubicBezTo>
                    <a:cubicBezTo>
                      <a:pt x="18768" y="16749"/>
                      <a:pt x="18382" y="16290"/>
                      <a:pt x="18768" y="15830"/>
                    </a:cubicBezTo>
                    <a:cubicBezTo>
                      <a:pt x="19539" y="15371"/>
                      <a:pt x="19539" y="15371"/>
                      <a:pt x="18768" y="14451"/>
                    </a:cubicBezTo>
                    <a:cubicBezTo>
                      <a:pt x="18382" y="13992"/>
                      <a:pt x="19539" y="12613"/>
                      <a:pt x="19539" y="11694"/>
                    </a:cubicBezTo>
                    <a:cubicBezTo>
                      <a:pt x="19925" y="10775"/>
                      <a:pt x="19154" y="9396"/>
                      <a:pt x="19539" y="8477"/>
                    </a:cubicBezTo>
                    <a:cubicBezTo>
                      <a:pt x="19925" y="8017"/>
                      <a:pt x="19925" y="8477"/>
                      <a:pt x="20311" y="8477"/>
                    </a:cubicBezTo>
                    <a:cubicBezTo>
                      <a:pt x="20697" y="8477"/>
                      <a:pt x="21082" y="7558"/>
                      <a:pt x="21082" y="7558"/>
                    </a:cubicBezTo>
                    <a:cubicBezTo>
                      <a:pt x="21468" y="6179"/>
                      <a:pt x="21468" y="4800"/>
                      <a:pt x="21082" y="3881"/>
                    </a:cubicBezTo>
                    <a:cubicBezTo>
                      <a:pt x="21082" y="3422"/>
                      <a:pt x="19925" y="205"/>
                      <a:pt x="19925" y="205"/>
                    </a:cubicBezTo>
                    <a:cubicBezTo>
                      <a:pt x="19925" y="205"/>
                      <a:pt x="19925" y="205"/>
                      <a:pt x="19925" y="2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
          <p:nvSpPr>
            <p:cNvPr id="1267" name="Shape 1267"/>
            <p:cNvSpPr/>
            <p:nvPr/>
          </p:nvSpPr>
          <p:spPr>
            <a:xfrm>
              <a:off x="17616205" y="4591595"/>
              <a:ext cx="24035" cy="19828"/>
            </a:xfrm>
            <a:custGeom>
              <a:avLst/>
              <a:gdLst/>
              <a:ahLst/>
              <a:cxnLst>
                <a:cxn ang="0">
                  <a:pos x="wd2" y="hd2"/>
                </a:cxn>
                <a:cxn ang="5400000">
                  <a:pos x="wd2" y="hd2"/>
                </a:cxn>
                <a:cxn ang="10800000">
                  <a:pos x="wd2" y="hd2"/>
                </a:cxn>
                <a:cxn ang="16200000">
                  <a:pos x="wd2" y="hd2"/>
                </a:cxn>
              </a:cxnLst>
              <a:rect l="0" t="0" r="r" b="b"/>
              <a:pathLst>
                <a:path w="21600" h="13361" fill="norm" stroke="1" extrusionOk="0">
                  <a:moveTo>
                    <a:pt x="21600" y="0"/>
                  </a:moveTo>
                  <a:cubicBezTo>
                    <a:pt x="21600" y="0"/>
                    <a:pt x="0" y="7200"/>
                    <a:pt x="0" y="7200"/>
                  </a:cubicBezTo>
                  <a:cubicBezTo>
                    <a:pt x="10800" y="21600"/>
                    <a:pt x="21600" y="720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8" name="Shape 1268"/>
            <p:cNvSpPr/>
            <p:nvPr/>
          </p:nvSpPr>
          <p:spPr>
            <a:xfrm>
              <a:off x="17476010" y="4604505"/>
              <a:ext cx="138815" cy="93528"/>
            </a:xfrm>
            <a:custGeom>
              <a:avLst/>
              <a:gdLst/>
              <a:ahLst/>
              <a:cxnLst>
                <a:cxn ang="0">
                  <a:pos x="wd2" y="hd2"/>
                </a:cxn>
                <a:cxn ang="5400000">
                  <a:pos x="wd2" y="hd2"/>
                </a:cxn>
                <a:cxn ang="10800000">
                  <a:pos x="wd2" y="hd2"/>
                </a:cxn>
                <a:cxn ang="16200000">
                  <a:pos x="wd2" y="hd2"/>
                </a:cxn>
              </a:cxnLst>
              <a:rect l="0" t="0" r="r" b="b"/>
              <a:pathLst>
                <a:path w="19699" h="17387" fill="norm" stroke="1"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69" name="Shape 1269"/>
            <p:cNvSpPr/>
            <p:nvPr/>
          </p:nvSpPr>
          <p:spPr>
            <a:xfrm>
              <a:off x="17323796" y="4635670"/>
              <a:ext cx="128178" cy="178912"/>
            </a:xfrm>
            <a:custGeom>
              <a:avLst/>
              <a:gdLst/>
              <a:ahLst/>
              <a:cxnLst>
                <a:cxn ang="0">
                  <a:pos x="wd2" y="hd2"/>
                </a:cxn>
                <a:cxn ang="5400000">
                  <a:pos x="wd2" y="hd2"/>
                </a:cxn>
                <a:cxn ang="10800000">
                  <a:pos x="wd2" y="hd2"/>
                </a:cxn>
                <a:cxn ang="16200000">
                  <a:pos x="wd2" y="hd2"/>
                </a:cxn>
              </a:cxnLst>
              <a:rect l="0" t="0" r="r" b="b"/>
              <a:pathLst>
                <a:path w="21600" h="20522" fill="norm" stroke="1"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0" name="Shape 1270"/>
            <p:cNvSpPr/>
            <p:nvPr/>
          </p:nvSpPr>
          <p:spPr>
            <a:xfrm>
              <a:off x="17204419" y="5096436"/>
              <a:ext cx="35265" cy="36060"/>
            </a:xfrm>
            <a:custGeom>
              <a:avLst/>
              <a:gdLst/>
              <a:ahLst/>
              <a:cxnLst>
                <a:cxn ang="0">
                  <a:pos x="wd2" y="hd2"/>
                </a:cxn>
                <a:cxn ang="5400000">
                  <a:pos x="wd2" y="hd2"/>
                </a:cxn>
                <a:cxn ang="10800000">
                  <a:pos x="wd2" y="hd2"/>
                </a:cxn>
                <a:cxn ang="16200000">
                  <a:pos x="wd2" y="hd2"/>
                </a:cxn>
              </a:cxnLst>
              <a:rect l="0" t="0" r="r" b="b"/>
              <a:pathLst>
                <a:path w="17287" h="21600" fill="norm" stroke="1" extrusionOk="0">
                  <a:moveTo>
                    <a:pt x="17287" y="0"/>
                  </a:moveTo>
                  <a:cubicBezTo>
                    <a:pt x="11887" y="0"/>
                    <a:pt x="-4313" y="7200"/>
                    <a:pt x="1087" y="21600"/>
                  </a:cubicBezTo>
                  <a:cubicBezTo>
                    <a:pt x="1087" y="21600"/>
                    <a:pt x="17287" y="0"/>
                    <a:pt x="1728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1" name="Shape 1271"/>
            <p:cNvSpPr/>
            <p:nvPr/>
          </p:nvSpPr>
          <p:spPr>
            <a:xfrm>
              <a:off x="17299765" y="4980241"/>
              <a:ext cx="24036" cy="12822"/>
            </a:xfrm>
            <a:custGeom>
              <a:avLst/>
              <a:gdLst/>
              <a:ahLst/>
              <a:cxnLst>
                <a:cxn ang="0">
                  <a:pos x="wd2" y="hd2"/>
                </a:cxn>
                <a:cxn ang="5400000">
                  <a:pos x="wd2" y="hd2"/>
                </a:cxn>
                <a:cxn ang="10800000">
                  <a:pos x="wd2" y="hd2"/>
                </a:cxn>
                <a:cxn ang="16200000">
                  <a:pos x="wd2" y="hd2"/>
                </a:cxn>
              </a:cxnLst>
              <a:rect l="0" t="0" r="r" b="b"/>
              <a:pathLst>
                <a:path w="21600" h="13824" fill="norm" stroke="1" extrusionOk="0">
                  <a:moveTo>
                    <a:pt x="21600" y="0"/>
                  </a:moveTo>
                  <a:cubicBezTo>
                    <a:pt x="10800" y="0"/>
                    <a:pt x="0" y="10800"/>
                    <a:pt x="0" y="10800"/>
                  </a:cubicBezTo>
                  <a:cubicBezTo>
                    <a:pt x="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2" name="Shape 1272"/>
            <p:cNvSpPr/>
            <p:nvPr/>
          </p:nvSpPr>
          <p:spPr>
            <a:xfrm>
              <a:off x="16990364" y="5224646"/>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3" name="Shape 1273"/>
            <p:cNvSpPr/>
            <p:nvPr/>
          </p:nvSpPr>
          <p:spPr>
            <a:xfrm>
              <a:off x="16759015" y="5190833"/>
              <a:ext cx="106458" cy="186065"/>
            </a:xfrm>
            <a:custGeom>
              <a:avLst/>
              <a:gdLst/>
              <a:ahLst/>
              <a:cxnLst>
                <a:cxn ang="0">
                  <a:pos x="wd2" y="hd2"/>
                </a:cxn>
                <a:cxn ang="5400000">
                  <a:pos x="wd2" y="hd2"/>
                </a:cxn>
                <a:cxn ang="10800000">
                  <a:pos x="wd2" y="hd2"/>
                </a:cxn>
                <a:cxn ang="16200000">
                  <a:pos x="wd2" y="hd2"/>
                </a:cxn>
              </a:cxnLst>
              <a:rect l="0" t="0" r="r" b="b"/>
              <a:pathLst>
                <a:path w="16402" h="20471" fill="norm" stroke="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4" name="Shape 1274"/>
            <p:cNvSpPr/>
            <p:nvPr/>
          </p:nvSpPr>
          <p:spPr>
            <a:xfrm>
              <a:off x="16085878" y="5509116"/>
              <a:ext cx="135062" cy="107664"/>
            </a:xfrm>
            <a:custGeom>
              <a:avLst/>
              <a:gdLst/>
              <a:ahLst/>
              <a:cxnLst>
                <a:cxn ang="0">
                  <a:pos x="wd2" y="hd2"/>
                </a:cxn>
                <a:cxn ang="5400000">
                  <a:pos x="wd2" y="hd2"/>
                </a:cxn>
                <a:cxn ang="10800000">
                  <a:pos x="wd2" y="hd2"/>
                </a:cxn>
                <a:cxn ang="16200000">
                  <a:pos x="wd2" y="hd2"/>
                </a:cxn>
              </a:cxnLst>
              <a:rect l="0" t="0" r="r" b="b"/>
              <a:pathLst>
                <a:path w="17764" h="20015" fill="norm" stroke="1"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5" name="Shape 1275"/>
            <p:cNvSpPr/>
            <p:nvPr/>
          </p:nvSpPr>
          <p:spPr>
            <a:xfrm>
              <a:off x="16734980" y="5600055"/>
              <a:ext cx="209777" cy="321745"/>
            </a:xfrm>
            <a:custGeom>
              <a:avLst/>
              <a:gdLst/>
              <a:ahLst/>
              <a:cxnLst>
                <a:cxn ang="0">
                  <a:pos x="wd2" y="hd2"/>
                </a:cxn>
                <a:cxn ang="5400000">
                  <a:pos x="wd2" y="hd2"/>
                </a:cxn>
                <a:cxn ang="10800000">
                  <a:pos x="wd2" y="hd2"/>
                </a:cxn>
                <a:cxn ang="16200000">
                  <a:pos x="wd2" y="hd2"/>
                </a:cxn>
              </a:cxnLst>
              <a:rect l="0" t="0" r="r" b="b"/>
              <a:pathLst>
                <a:path w="19173" h="20898" fill="norm" stroke="1"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6" name="Shape 1276"/>
            <p:cNvSpPr/>
            <p:nvPr/>
          </p:nvSpPr>
          <p:spPr>
            <a:xfrm>
              <a:off x="16935257" y="5880118"/>
              <a:ext cx="62012" cy="77462"/>
            </a:xfrm>
            <a:custGeom>
              <a:avLst/>
              <a:gdLst/>
              <a:ahLst/>
              <a:cxnLst>
                <a:cxn ang="0">
                  <a:pos x="wd2" y="hd2"/>
                </a:cxn>
                <a:cxn ang="5400000">
                  <a:pos x="wd2" y="hd2"/>
                </a:cxn>
                <a:cxn ang="10800000">
                  <a:pos x="wd2" y="hd2"/>
                </a:cxn>
                <a:cxn ang="16200000">
                  <a:pos x="wd2" y="hd2"/>
                </a:cxn>
              </a:cxnLst>
              <a:rect l="0" t="0" r="r" b="b"/>
              <a:pathLst>
                <a:path w="18578" h="18156" fill="norm" stroke="1"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7" name="Shape 1277"/>
            <p:cNvSpPr/>
            <p:nvPr/>
          </p:nvSpPr>
          <p:spPr>
            <a:xfrm>
              <a:off x="17003391" y="5953851"/>
              <a:ext cx="87732" cy="156261"/>
            </a:xfrm>
            <a:custGeom>
              <a:avLst/>
              <a:gdLst/>
              <a:ahLst/>
              <a:cxnLst>
                <a:cxn ang="0">
                  <a:pos x="wd2" y="hd2"/>
                </a:cxn>
                <a:cxn ang="5400000">
                  <a:pos x="wd2" y="hd2"/>
                </a:cxn>
                <a:cxn ang="10800000">
                  <a:pos x="wd2" y="hd2"/>
                </a:cxn>
                <a:cxn ang="16200000">
                  <a:pos x="wd2" y="hd2"/>
                </a:cxn>
              </a:cxnLst>
              <a:rect l="0" t="0" r="r" b="b"/>
              <a:pathLst>
                <a:path w="16313" h="21600" fill="norm" stroke="1"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8" name="Shape 1278"/>
            <p:cNvSpPr/>
            <p:nvPr/>
          </p:nvSpPr>
          <p:spPr>
            <a:xfrm>
              <a:off x="16771025" y="5902417"/>
              <a:ext cx="72100" cy="68496"/>
            </a:xfrm>
            <a:custGeom>
              <a:avLst/>
              <a:gdLst/>
              <a:ahLst/>
              <a:cxnLst>
                <a:cxn ang="0">
                  <a:pos x="wd2" y="hd2"/>
                </a:cxn>
                <a:cxn ang="5400000">
                  <a:pos x="wd2" y="hd2"/>
                </a:cxn>
                <a:cxn ang="10800000">
                  <a:pos x="wd2" y="hd2"/>
                </a:cxn>
                <a:cxn ang="16200000">
                  <a:pos x="wd2" y="hd2"/>
                </a:cxn>
              </a:cxnLst>
              <a:rect l="0" t="0" r="r" b="b"/>
              <a:pathLst>
                <a:path w="21600" h="16055" fill="norm" stroke="1"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79" name="Shape 1279"/>
            <p:cNvSpPr/>
            <p:nvPr/>
          </p:nvSpPr>
          <p:spPr>
            <a:xfrm>
              <a:off x="16855147" y="5991247"/>
              <a:ext cx="79152" cy="96754"/>
            </a:xfrm>
            <a:custGeom>
              <a:avLst/>
              <a:gdLst/>
              <a:ahLst/>
              <a:cxnLst>
                <a:cxn ang="0">
                  <a:pos x="wd2" y="hd2"/>
                </a:cxn>
                <a:cxn ang="5400000">
                  <a:pos x="wd2" y="hd2"/>
                </a:cxn>
                <a:cxn ang="10800000">
                  <a:pos x="wd2" y="hd2"/>
                </a:cxn>
                <a:cxn ang="16200000">
                  <a:pos x="wd2" y="hd2"/>
                </a:cxn>
              </a:cxnLst>
              <a:rect l="0" t="0" r="r" b="b"/>
              <a:pathLst>
                <a:path w="16416" h="17387" fill="norm" stroke="1"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0" name="Shape 1280"/>
            <p:cNvSpPr/>
            <p:nvPr/>
          </p:nvSpPr>
          <p:spPr>
            <a:xfrm>
              <a:off x="16891846" y="6056484"/>
              <a:ext cx="59209" cy="106113"/>
            </a:xfrm>
            <a:custGeom>
              <a:avLst/>
              <a:gdLst/>
              <a:ahLst/>
              <a:cxnLst>
                <a:cxn ang="0">
                  <a:pos x="wd2" y="hd2"/>
                </a:cxn>
                <a:cxn ang="5400000">
                  <a:pos x="wd2" y="hd2"/>
                </a:cxn>
                <a:cxn ang="10800000">
                  <a:pos x="wd2" y="hd2"/>
                </a:cxn>
                <a:cxn ang="16200000">
                  <a:pos x="wd2" y="hd2"/>
                </a:cxn>
              </a:cxnLst>
              <a:rect l="0" t="0" r="r" b="b"/>
              <a:pathLst>
                <a:path w="15964" h="17877" fill="norm" stroke="1"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1" name="Shape 1281"/>
            <p:cNvSpPr/>
            <p:nvPr/>
          </p:nvSpPr>
          <p:spPr>
            <a:xfrm>
              <a:off x="16947272" y="6047987"/>
              <a:ext cx="41393" cy="82159"/>
            </a:xfrm>
            <a:custGeom>
              <a:avLst/>
              <a:gdLst/>
              <a:ahLst/>
              <a:cxnLst>
                <a:cxn ang="0">
                  <a:pos x="wd2" y="hd2"/>
                </a:cxn>
                <a:cxn ang="5400000">
                  <a:pos x="wd2" y="hd2"/>
                </a:cxn>
                <a:cxn ang="10800000">
                  <a:pos x="wd2" y="hd2"/>
                </a:cxn>
                <a:cxn ang="16200000">
                  <a:pos x="wd2" y="hd2"/>
                </a:cxn>
              </a:cxnLst>
              <a:rect l="0" t="0" r="r" b="b"/>
              <a:pathLst>
                <a:path w="18600" h="19257" fill="norm" stroke="1"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2" name="Shape 1282"/>
            <p:cNvSpPr/>
            <p:nvPr/>
          </p:nvSpPr>
          <p:spPr>
            <a:xfrm>
              <a:off x="16978610" y="6106860"/>
              <a:ext cx="41922" cy="28609"/>
            </a:xfrm>
            <a:custGeom>
              <a:avLst/>
              <a:gdLst/>
              <a:ahLst/>
              <a:cxnLst>
                <a:cxn ang="0">
                  <a:pos x="wd2" y="hd2"/>
                </a:cxn>
                <a:cxn ang="5400000">
                  <a:pos x="wd2" y="hd2"/>
                </a:cxn>
                <a:cxn ang="10800000">
                  <a:pos x="wd2" y="hd2"/>
                </a:cxn>
                <a:cxn ang="16200000">
                  <a:pos x="wd2" y="hd2"/>
                </a:cxn>
              </a:cxnLst>
              <a:rect l="0" t="0" r="r" b="b"/>
              <a:pathLst>
                <a:path w="12559" h="14020" fill="norm" stroke="1"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3" name="Shape 1283"/>
            <p:cNvSpPr/>
            <p:nvPr/>
          </p:nvSpPr>
          <p:spPr>
            <a:xfrm>
              <a:off x="16981982" y="6130145"/>
              <a:ext cx="150625" cy="232559"/>
            </a:xfrm>
            <a:custGeom>
              <a:avLst/>
              <a:gdLst/>
              <a:ahLst/>
              <a:cxnLst>
                <a:cxn ang="0">
                  <a:pos x="wd2" y="hd2"/>
                </a:cxn>
                <a:cxn ang="5400000">
                  <a:pos x="wd2" y="hd2"/>
                </a:cxn>
                <a:cxn ang="10800000">
                  <a:pos x="wd2" y="hd2"/>
                </a:cxn>
                <a:cxn ang="16200000">
                  <a:pos x="wd2" y="hd2"/>
                </a:cxn>
              </a:cxnLst>
              <a:rect l="0" t="0" r="r" b="b"/>
              <a:pathLst>
                <a:path w="19811" h="20221" fill="norm" stroke="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4" name="Shape 1284"/>
            <p:cNvSpPr/>
            <p:nvPr/>
          </p:nvSpPr>
          <p:spPr>
            <a:xfrm>
              <a:off x="16867164" y="6188314"/>
              <a:ext cx="111976" cy="110108"/>
            </a:xfrm>
            <a:custGeom>
              <a:avLst/>
              <a:gdLst/>
              <a:ahLst/>
              <a:cxnLst>
                <a:cxn ang="0">
                  <a:pos x="wd2" y="hd2"/>
                </a:cxn>
                <a:cxn ang="5400000">
                  <a:pos x="wd2" y="hd2"/>
                </a:cxn>
                <a:cxn ang="10800000">
                  <a:pos x="wd2" y="hd2"/>
                </a:cxn>
                <a:cxn ang="16200000">
                  <a:pos x="wd2" y="hd2"/>
                </a:cxn>
              </a:cxnLst>
              <a:rect l="0" t="0" r="r" b="b"/>
              <a:pathLst>
                <a:path w="17252" h="19787" fill="norm" stroke="1"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5" name="Shape 1285"/>
            <p:cNvSpPr/>
            <p:nvPr/>
          </p:nvSpPr>
          <p:spPr>
            <a:xfrm>
              <a:off x="16582767" y="6062031"/>
              <a:ext cx="133353" cy="140233"/>
            </a:xfrm>
            <a:custGeom>
              <a:avLst/>
              <a:gdLst/>
              <a:ahLst/>
              <a:cxnLst>
                <a:cxn ang="0">
                  <a:pos x="wd2" y="hd2"/>
                </a:cxn>
                <a:cxn ang="5400000">
                  <a:pos x="wd2" y="hd2"/>
                </a:cxn>
                <a:cxn ang="10800000">
                  <a:pos x="wd2" y="hd2"/>
                </a:cxn>
                <a:cxn ang="16200000">
                  <a:pos x="wd2" y="hd2"/>
                </a:cxn>
              </a:cxnLst>
              <a:rect l="0" t="0" r="r" b="b"/>
              <a:pathLst>
                <a:path w="20546" h="21600" fill="norm" stroke="1"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6" name="Shape 1286"/>
            <p:cNvSpPr/>
            <p:nvPr/>
          </p:nvSpPr>
          <p:spPr>
            <a:xfrm>
              <a:off x="16995342" y="5885740"/>
              <a:ext cx="16996"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0" y="21600"/>
                  </a:moveTo>
                  <a:cubicBezTo>
                    <a:pt x="10800" y="21600"/>
                    <a:pt x="21600" y="0"/>
                    <a:pt x="10800" y="0"/>
                  </a:cubicBezTo>
                  <a:cubicBezTo>
                    <a:pt x="0" y="0"/>
                    <a:pt x="0" y="21600"/>
                    <a:pt x="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7" name="Shape 1287"/>
            <p:cNvSpPr/>
            <p:nvPr/>
          </p:nvSpPr>
          <p:spPr>
            <a:xfrm>
              <a:off x="15306709" y="6378348"/>
              <a:ext cx="634728" cy="666760"/>
            </a:xfrm>
            <a:custGeom>
              <a:avLst/>
              <a:gdLst/>
              <a:ahLst/>
              <a:cxnLst>
                <a:cxn ang="0">
                  <a:pos x="wd2" y="hd2"/>
                </a:cxn>
                <a:cxn ang="5400000">
                  <a:pos x="wd2" y="hd2"/>
                </a:cxn>
                <a:cxn ang="10800000">
                  <a:pos x="wd2" y="hd2"/>
                </a:cxn>
                <a:cxn ang="16200000">
                  <a:pos x="wd2" y="hd2"/>
                </a:cxn>
              </a:cxnLst>
              <a:rect l="0" t="0" r="r" b="b"/>
              <a:pathLst>
                <a:path w="20870" h="21021" fill="norm" stroke="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8" name="Shape 1288"/>
            <p:cNvSpPr/>
            <p:nvPr/>
          </p:nvSpPr>
          <p:spPr>
            <a:xfrm>
              <a:off x="15418723" y="6614948"/>
              <a:ext cx="40888" cy="49996"/>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89" name="Shape 1289"/>
            <p:cNvSpPr/>
            <p:nvPr/>
          </p:nvSpPr>
          <p:spPr>
            <a:xfrm>
              <a:off x="15502205" y="6755181"/>
              <a:ext cx="38163" cy="49995"/>
            </a:xfrm>
            <a:custGeom>
              <a:avLst/>
              <a:gdLst/>
              <a:ahLst/>
              <a:cxnLst>
                <a:cxn ang="0">
                  <a:pos x="wd2" y="hd2"/>
                </a:cxn>
                <a:cxn ang="5400000">
                  <a:pos x="wd2" y="hd2"/>
                </a:cxn>
                <a:cxn ang="10800000">
                  <a:pos x="wd2" y="hd2"/>
                </a:cxn>
                <a:cxn ang="16200000">
                  <a:pos x="wd2" y="hd2"/>
                </a:cxn>
              </a:cxnLst>
              <a:rect l="0" t="0" r="r" b="b"/>
              <a:pathLst>
                <a:path w="14699" h="17968" fill="norm" stroke="1" extrusionOk="0">
                  <a:moveTo>
                    <a:pt x="13829" y="17280"/>
                  </a:moveTo>
                  <a:cubicBezTo>
                    <a:pt x="18149" y="12960"/>
                    <a:pt x="5189" y="0"/>
                    <a:pt x="869" y="0"/>
                  </a:cubicBezTo>
                  <a:cubicBezTo>
                    <a:pt x="-3451" y="4320"/>
                    <a:pt x="9509" y="21600"/>
                    <a:pt x="1382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0" name="Shape 1290"/>
            <p:cNvSpPr/>
            <p:nvPr/>
          </p:nvSpPr>
          <p:spPr>
            <a:xfrm>
              <a:off x="15889800" y="6798541"/>
              <a:ext cx="84118" cy="76835"/>
            </a:xfrm>
            <a:custGeom>
              <a:avLst/>
              <a:gdLst/>
              <a:ahLst/>
              <a:cxnLst>
                <a:cxn ang="0">
                  <a:pos x="wd2" y="hd2"/>
                </a:cxn>
                <a:cxn ang="5400000">
                  <a:pos x="wd2" y="hd2"/>
                </a:cxn>
                <a:cxn ang="10800000">
                  <a:pos x="wd2" y="hd2"/>
                </a:cxn>
                <a:cxn ang="16200000">
                  <a:pos x="wd2" y="hd2"/>
                </a:cxn>
              </a:cxnLst>
              <a:rect l="0" t="0" r="r" b="b"/>
              <a:pathLst>
                <a:path w="21600" h="19725" fill="norm" stroke="1"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1" name="Shape 1291"/>
            <p:cNvSpPr/>
            <p:nvPr/>
          </p:nvSpPr>
          <p:spPr>
            <a:xfrm>
              <a:off x="16027493" y="6851339"/>
              <a:ext cx="33048" cy="37953"/>
            </a:xfrm>
            <a:custGeom>
              <a:avLst/>
              <a:gdLst/>
              <a:ahLst/>
              <a:cxnLst>
                <a:cxn ang="0">
                  <a:pos x="wd2" y="hd2"/>
                </a:cxn>
                <a:cxn ang="5400000">
                  <a:pos x="wd2" y="hd2"/>
                </a:cxn>
                <a:cxn ang="10800000">
                  <a:pos x="wd2" y="hd2"/>
                </a:cxn>
                <a:cxn ang="16200000">
                  <a:pos x="wd2" y="hd2"/>
                </a:cxn>
              </a:cxnLst>
              <a:rect l="0" t="0" r="r" b="b"/>
              <a:pathLst>
                <a:path w="16200" h="18600" fill="norm" stroke="1"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2" name="Shape 1292"/>
            <p:cNvSpPr/>
            <p:nvPr/>
          </p:nvSpPr>
          <p:spPr>
            <a:xfrm>
              <a:off x="15901813" y="7051669"/>
              <a:ext cx="532205" cy="163233"/>
            </a:xfrm>
            <a:custGeom>
              <a:avLst/>
              <a:gdLst/>
              <a:ahLst/>
              <a:cxnLst>
                <a:cxn ang="0">
                  <a:pos x="wd2" y="hd2"/>
                </a:cxn>
                <a:cxn ang="5400000">
                  <a:pos x="wd2" y="hd2"/>
                </a:cxn>
                <a:cxn ang="10800000">
                  <a:pos x="wd2" y="hd2"/>
                </a:cxn>
                <a:cxn ang="16200000">
                  <a:pos x="wd2" y="hd2"/>
                </a:cxn>
              </a:cxnLst>
              <a:rect l="0" t="0" r="r" b="b"/>
              <a:pathLst>
                <a:path w="21258" h="20000" fill="norm" stroke="1"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3" name="Shape 1293"/>
            <p:cNvSpPr/>
            <p:nvPr/>
          </p:nvSpPr>
          <p:spPr>
            <a:xfrm>
              <a:off x="16328378" y="7104484"/>
              <a:ext cx="66126" cy="27316"/>
            </a:xfrm>
            <a:custGeom>
              <a:avLst/>
              <a:gdLst/>
              <a:ahLst/>
              <a:cxnLst>
                <a:cxn ang="0">
                  <a:pos x="wd2" y="hd2"/>
                </a:cxn>
                <a:cxn ang="5400000">
                  <a:pos x="wd2" y="hd2"/>
                </a:cxn>
                <a:cxn ang="10800000">
                  <a:pos x="wd2" y="hd2"/>
                </a:cxn>
                <a:cxn ang="16200000">
                  <a:pos x="wd2" y="hd2"/>
                </a:cxn>
              </a:cxnLst>
              <a:rect l="0" t="0" r="r" b="b"/>
              <a:pathLst>
                <a:path w="15503" h="16362" fill="norm" stroke="1"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4" name="Shape 1294"/>
            <p:cNvSpPr/>
            <p:nvPr/>
          </p:nvSpPr>
          <p:spPr>
            <a:xfrm>
              <a:off x="16439294" y="7179880"/>
              <a:ext cx="50060" cy="48081"/>
            </a:xfrm>
            <a:custGeom>
              <a:avLst/>
              <a:gdLst/>
              <a:ahLst/>
              <a:cxnLst>
                <a:cxn ang="0">
                  <a:pos x="wd2" y="hd2"/>
                </a:cxn>
                <a:cxn ang="5400000">
                  <a:pos x="wd2" y="hd2"/>
                </a:cxn>
                <a:cxn ang="10800000">
                  <a:pos x="wd2" y="hd2"/>
                </a:cxn>
                <a:cxn ang="16200000">
                  <a:pos x="wd2" y="hd2"/>
                </a:cxn>
              </a:cxnLst>
              <a:rect l="0" t="0" r="r" b="b"/>
              <a:pathLst>
                <a:path w="14997" h="21600" fill="norm" stroke="1"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5" name="Shape 1295"/>
            <p:cNvSpPr/>
            <p:nvPr/>
          </p:nvSpPr>
          <p:spPr>
            <a:xfrm>
              <a:off x="16510730" y="7191898"/>
              <a:ext cx="41773" cy="29382"/>
            </a:xfrm>
            <a:custGeom>
              <a:avLst/>
              <a:gdLst/>
              <a:ahLst/>
              <a:cxnLst>
                <a:cxn ang="0">
                  <a:pos x="wd2" y="hd2"/>
                </a:cxn>
                <a:cxn ang="5400000">
                  <a:pos x="wd2" y="hd2"/>
                </a:cxn>
                <a:cxn ang="10800000">
                  <a:pos x="wd2" y="hd2"/>
                </a:cxn>
                <a:cxn ang="16200000">
                  <a:pos x="wd2" y="hd2"/>
                </a:cxn>
              </a:cxnLst>
              <a:rect l="0" t="0" r="r" b="b"/>
              <a:pathLst>
                <a:path w="16090" h="17600" fill="norm" stroke="1"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6" name="Shape 1296"/>
            <p:cNvSpPr/>
            <p:nvPr/>
          </p:nvSpPr>
          <p:spPr>
            <a:xfrm>
              <a:off x="16556871" y="7194903"/>
              <a:ext cx="65309" cy="45076"/>
            </a:xfrm>
            <a:custGeom>
              <a:avLst/>
              <a:gdLst/>
              <a:ahLst/>
              <a:cxnLst>
                <a:cxn ang="0">
                  <a:pos x="wd2" y="hd2"/>
                </a:cxn>
                <a:cxn ang="5400000">
                  <a:pos x="wd2" y="hd2"/>
                </a:cxn>
                <a:cxn ang="10800000">
                  <a:pos x="wd2" y="hd2"/>
                </a:cxn>
                <a:cxn ang="16200000">
                  <a:pos x="wd2" y="hd2"/>
                </a:cxn>
              </a:cxnLst>
              <a:rect l="0" t="0" r="r" b="b"/>
              <a:pathLst>
                <a:path w="16770" h="20250" fill="norm" stroke="1"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7" name="Shape 1297"/>
            <p:cNvSpPr/>
            <p:nvPr/>
          </p:nvSpPr>
          <p:spPr>
            <a:xfrm>
              <a:off x="16606798" y="7179880"/>
              <a:ext cx="93130" cy="53061"/>
            </a:xfrm>
            <a:custGeom>
              <a:avLst/>
              <a:gdLst/>
              <a:ahLst/>
              <a:cxnLst>
                <a:cxn ang="0">
                  <a:pos x="wd2" y="hd2"/>
                </a:cxn>
                <a:cxn ang="5400000">
                  <a:pos x="wd2" y="hd2"/>
                </a:cxn>
                <a:cxn ang="10800000">
                  <a:pos x="wd2" y="hd2"/>
                </a:cxn>
                <a:cxn ang="16200000">
                  <a:pos x="wd2" y="hd2"/>
                </a:cxn>
              </a:cxnLst>
              <a:rect l="0" t="0" r="r" b="b"/>
              <a:pathLst>
                <a:path w="20925" h="19069" fill="norm" stroke="1"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8" name="Shape 1298"/>
            <p:cNvSpPr/>
            <p:nvPr/>
          </p:nvSpPr>
          <p:spPr>
            <a:xfrm>
              <a:off x="16734980" y="7191898"/>
              <a:ext cx="144201" cy="34725"/>
            </a:xfrm>
            <a:custGeom>
              <a:avLst/>
              <a:gdLst/>
              <a:ahLst/>
              <a:cxnLst>
                <a:cxn ang="0">
                  <a:pos x="wd2" y="hd2"/>
                </a:cxn>
                <a:cxn ang="5400000">
                  <a:pos x="wd2" y="hd2"/>
                </a:cxn>
                <a:cxn ang="10800000">
                  <a:pos x="wd2" y="hd2"/>
                </a:cxn>
                <a:cxn ang="16200000">
                  <a:pos x="wd2" y="hd2"/>
                </a:cxn>
              </a:cxnLst>
              <a:rect l="0" t="0" r="r" b="b"/>
              <a:pathLst>
                <a:path w="21600" h="15600" fill="norm" stroke="1"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299" name="Shape 1299"/>
            <p:cNvSpPr/>
            <p:nvPr/>
          </p:nvSpPr>
          <p:spPr>
            <a:xfrm>
              <a:off x="16690917" y="7260012"/>
              <a:ext cx="99737" cy="52985"/>
            </a:xfrm>
            <a:custGeom>
              <a:avLst/>
              <a:gdLst/>
              <a:ahLst/>
              <a:cxnLst>
                <a:cxn ang="0">
                  <a:pos x="wd2" y="hd2"/>
                </a:cxn>
                <a:cxn ang="5400000">
                  <a:pos x="wd2" y="hd2"/>
                </a:cxn>
                <a:cxn ang="10800000">
                  <a:pos x="wd2" y="hd2"/>
                </a:cxn>
                <a:cxn ang="16200000">
                  <a:pos x="wd2" y="hd2"/>
                </a:cxn>
              </a:cxnLst>
              <a:rect l="0" t="0" r="r" b="b"/>
              <a:pathLst>
                <a:path w="16807" h="15869" fill="norm" stroke="1" extrusionOk="0">
                  <a:moveTo>
                    <a:pt x="0" y="0"/>
                  </a:moveTo>
                  <a:cubicBezTo>
                    <a:pt x="1964" y="0"/>
                    <a:pt x="13745" y="21600"/>
                    <a:pt x="15709" y="14400"/>
                  </a:cubicBezTo>
                  <a:cubicBezTo>
                    <a:pt x="21600" y="3600"/>
                    <a:pt x="1964"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0" name="Shape 1300"/>
            <p:cNvSpPr/>
            <p:nvPr/>
          </p:nvSpPr>
          <p:spPr>
            <a:xfrm>
              <a:off x="17113766" y="6883391"/>
              <a:ext cx="46883" cy="41403"/>
            </a:xfrm>
            <a:custGeom>
              <a:avLst/>
              <a:gdLst/>
              <a:ahLst/>
              <a:cxnLst>
                <a:cxn ang="0">
                  <a:pos x="wd2" y="hd2"/>
                </a:cxn>
                <a:cxn ang="5400000">
                  <a:pos x="wd2" y="hd2"/>
                </a:cxn>
                <a:cxn ang="10800000">
                  <a:pos x="wd2" y="hd2"/>
                </a:cxn>
                <a:cxn ang="16200000">
                  <a:pos x="wd2" y="hd2"/>
                </a:cxn>
              </a:cxnLst>
              <a:rect l="0" t="0" r="r" b="b"/>
              <a:pathLst>
                <a:path w="14046" h="18600" fill="norm" stroke="1"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1" name="Shape 1301"/>
            <p:cNvSpPr/>
            <p:nvPr/>
          </p:nvSpPr>
          <p:spPr>
            <a:xfrm>
              <a:off x="17226539" y="6875379"/>
              <a:ext cx="169363" cy="56094"/>
            </a:xfrm>
            <a:custGeom>
              <a:avLst/>
              <a:gdLst/>
              <a:ahLst/>
              <a:cxnLst>
                <a:cxn ang="0">
                  <a:pos x="wd2" y="hd2"/>
                </a:cxn>
                <a:cxn ang="5400000">
                  <a:pos x="wd2" y="hd2"/>
                </a:cxn>
                <a:cxn ang="10800000">
                  <a:pos x="wd2" y="hd2"/>
                </a:cxn>
                <a:cxn ang="16200000">
                  <a:pos x="wd2" y="hd2"/>
                </a:cxn>
              </a:cxnLst>
              <a:rect l="0" t="0" r="r" b="b"/>
              <a:pathLst>
                <a:path w="20756" h="21600" fill="norm" stroke="1"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2" name="Shape 1302"/>
            <p:cNvSpPr/>
            <p:nvPr/>
          </p:nvSpPr>
          <p:spPr>
            <a:xfrm>
              <a:off x="16682938" y="6612828"/>
              <a:ext cx="372489" cy="414799"/>
            </a:xfrm>
            <a:custGeom>
              <a:avLst/>
              <a:gdLst/>
              <a:ahLst/>
              <a:cxnLst>
                <a:cxn ang="0">
                  <a:pos x="wd2" y="hd2"/>
                </a:cxn>
                <a:cxn ang="5400000">
                  <a:pos x="wd2" y="hd2"/>
                </a:cxn>
                <a:cxn ang="10800000">
                  <a:pos x="wd2" y="hd2"/>
                </a:cxn>
                <a:cxn ang="16200000">
                  <a:pos x="wd2" y="hd2"/>
                </a:cxn>
              </a:cxnLst>
              <a:rect l="0" t="0" r="r" b="b"/>
              <a:pathLst>
                <a:path w="21368" h="21096" fill="norm" stroke="1"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3" name="Shape 1303"/>
            <p:cNvSpPr/>
            <p:nvPr/>
          </p:nvSpPr>
          <p:spPr>
            <a:xfrm>
              <a:off x="17183602" y="6578884"/>
              <a:ext cx="83751" cy="176291"/>
            </a:xfrm>
            <a:custGeom>
              <a:avLst/>
              <a:gdLst/>
              <a:ahLst/>
              <a:cxnLst>
                <a:cxn ang="0">
                  <a:pos x="wd2" y="hd2"/>
                </a:cxn>
                <a:cxn ang="5400000">
                  <a:pos x="wd2" y="hd2"/>
                </a:cxn>
                <a:cxn ang="10800000">
                  <a:pos x="wd2" y="hd2"/>
                </a:cxn>
                <a:cxn ang="16200000">
                  <a:pos x="wd2" y="hd2"/>
                </a:cxn>
              </a:cxnLst>
              <a:rect l="0" t="0" r="r" b="b"/>
              <a:pathLst>
                <a:path w="19636" h="21600" fill="norm" stroke="1"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4" name="Shape 1304"/>
            <p:cNvSpPr/>
            <p:nvPr/>
          </p:nvSpPr>
          <p:spPr>
            <a:xfrm>
              <a:off x="17237930" y="6554847"/>
              <a:ext cx="19531" cy="24041"/>
            </a:xfrm>
            <a:custGeom>
              <a:avLst/>
              <a:gdLst/>
              <a:ahLst/>
              <a:cxnLst>
                <a:cxn ang="0">
                  <a:pos x="wd2" y="hd2"/>
                </a:cxn>
                <a:cxn ang="5400000">
                  <a:pos x="wd2" y="hd2"/>
                </a:cxn>
                <a:cxn ang="10800000">
                  <a:pos x="wd2" y="hd2"/>
                </a:cxn>
                <a:cxn ang="16200000">
                  <a:pos x="wd2" y="hd2"/>
                </a:cxn>
              </a:cxnLst>
              <a:rect l="0" t="0" r="r" b="b"/>
              <a:pathLst>
                <a:path w="13165" h="21600" fill="norm" stroke="1" extrusionOk="0">
                  <a:moveTo>
                    <a:pt x="2982" y="21600"/>
                  </a:moveTo>
                  <a:cubicBezTo>
                    <a:pt x="-4218" y="21600"/>
                    <a:pt x="2982" y="0"/>
                    <a:pt x="10182" y="0"/>
                  </a:cubicBezTo>
                  <a:cubicBezTo>
                    <a:pt x="17382" y="0"/>
                    <a:pt x="10182" y="21600"/>
                    <a:pt x="298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5" name="Shape 1305"/>
            <p:cNvSpPr/>
            <p:nvPr/>
          </p:nvSpPr>
          <p:spPr>
            <a:xfrm>
              <a:off x="17359852" y="6710103"/>
              <a:ext cx="56079" cy="14359"/>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6" name="Shape 1306"/>
            <p:cNvSpPr/>
            <p:nvPr/>
          </p:nvSpPr>
          <p:spPr>
            <a:xfrm>
              <a:off x="17380303" y="6727860"/>
              <a:ext cx="204461" cy="116799"/>
            </a:xfrm>
            <a:custGeom>
              <a:avLst/>
              <a:gdLst/>
              <a:ahLst/>
              <a:cxnLst>
                <a:cxn ang="0">
                  <a:pos x="wd2" y="hd2"/>
                </a:cxn>
                <a:cxn ang="5400000">
                  <a:pos x="wd2" y="hd2"/>
                </a:cxn>
                <a:cxn ang="10800000">
                  <a:pos x="wd2" y="hd2"/>
                </a:cxn>
                <a:cxn ang="16200000">
                  <a:pos x="wd2" y="hd2"/>
                </a:cxn>
              </a:cxnLst>
              <a:rect l="0" t="0" r="r" b="b"/>
              <a:pathLst>
                <a:path w="20046" h="19081" fill="norm" stroke="1" extrusionOk="0">
                  <a:moveTo>
                    <a:pt x="10541" y="536"/>
                  </a:moveTo>
                  <a:cubicBezTo>
                    <a:pt x="9405" y="-1428"/>
                    <a:pt x="4857" y="2499"/>
                    <a:pt x="3720" y="4463"/>
                  </a:cubicBezTo>
                  <a:cubicBezTo>
                    <a:pt x="2584" y="4463"/>
                    <a:pt x="3720" y="4463"/>
                    <a:pt x="2584" y="6427"/>
                  </a:cubicBezTo>
                  <a:cubicBezTo>
                    <a:pt x="2584" y="8390"/>
                    <a:pt x="1447" y="4463"/>
                    <a:pt x="310" y="4463"/>
                  </a:cubicBezTo>
                  <a:cubicBezTo>
                    <a:pt x="-827" y="4463"/>
                    <a:pt x="1447" y="10354"/>
                    <a:pt x="2584" y="10354"/>
                  </a:cubicBezTo>
                  <a:cubicBezTo>
                    <a:pt x="2584" y="12317"/>
                    <a:pt x="4857" y="12317"/>
                    <a:pt x="5994" y="12317"/>
                  </a:cubicBezTo>
                  <a:cubicBezTo>
                    <a:pt x="8268" y="12317"/>
                    <a:pt x="8268" y="16245"/>
                    <a:pt x="9405" y="18208"/>
                  </a:cubicBezTo>
                  <a:cubicBezTo>
                    <a:pt x="10541" y="20172"/>
                    <a:pt x="13952" y="18208"/>
                    <a:pt x="15089" y="18208"/>
                  </a:cubicBezTo>
                  <a:cubicBezTo>
                    <a:pt x="19636" y="18208"/>
                    <a:pt x="20773" y="14281"/>
                    <a:pt x="19636" y="8390"/>
                  </a:cubicBezTo>
                  <a:cubicBezTo>
                    <a:pt x="19636" y="4463"/>
                    <a:pt x="18499" y="2499"/>
                    <a:pt x="16226" y="2499"/>
                  </a:cubicBezTo>
                  <a:cubicBezTo>
                    <a:pt x="15089" y="2499"/>
                    <a:pt x="12815" y="536"/>
                    <a:pt x="10541" y="536"/>
                  </a:cubicBezTo>
                  <a:cubicBezTo>
                    <a:pt x="10541" y="536"/>
                    <a:pt x="11678" y="536"/>
                    <a:pt x="10541" y="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7" name="Shape 1307"/>
            <p:cNvSpPr/>
            <p:nvPr/>
          </p:nvSpPr>
          <p:spPr>
            <a:xfrm>
              <a:off x="18417325" y="6960671"/>
              <a:ext cx="234574" cy="115748"/>
            </a:xfrm>
            <a:custGeom>
              <a:avLst/>
              <a:gdLst/>
              <a:ahLst/>
              <a:cxnLst>
                <a:cxn ang="0">
                  <a:pos x="wd2" y="hd2"/>
                </a:cxn>
                <a:cxn ang="5400000">
                  <a:pos x="wd2" y="hd2"/>
                </a:cxn>
                <a:cxn ang="10800000">
                  <a:pos x="wd2" y="hd2"/>
                </a:cxn>
                <a:cxn ang="16200000">
                  <a:pos x="wd2" y="hd2"/>
                </a:cxn>
              </a:cxnLst>
              <a:rect l="0" t="0" r="r" b="b"/>
              <a:pathLst>
                <a:path w="20737" h="17829" fill="norm" stroke="1"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8" name="Shape 1308"/>
            <p:cNvSpPr/>
            <p:nvPr/>
          </p:nvSpPr>
          <p:spPr>
            <a:xfrm>
              <a:off x="18778049" y="7015607"/>
              <a:ext cx="86672" cy="99763"/>
            </a:xfrm>
            <a:custGeom>
              <a:avLst/>
              <a:gdLst/>
              <a:ahLst/>
              <a:cxnLst>
                <a:cxn ang="0">
                  <a:pos x="wd2" y="hd2"/>
                </a:cxn>
                <a:cxn ang="5400000">
                  <a:pos x="wd2" y="hd2"/>
                </a:cxn>
                <a:cxn ang="10800000">
                  <a:pos x="wd2" y="hd2"/>
                </a:cxn>
                <a:cxn ang="16200000">
                  <a:pos x="wd2" y="hd2"/>
                </a:cxn>
              </a:cxnLst>
              <a:rect l="0" t="0" r="r" b="b"/>
              <a:pathLst>
                <a:path w="17976" h="16807" fill="norm" stroke="1"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09" name="Shape 1309"/>
            <p:cNvSpPr/>
            <p:nvPr/>
          </p:nvSpPr>
          <p:spPr>
            <a:xfrm>
              <a:off x="19084314" y="7265303"/>
              <a:ext cx="58021" cy="40102"/>
            </a:xfrm>
            <a:custGeom>
              <a:avLst/>
              <a:gdLst/>
              <a:ahLst/>
              <a:cxnLst>
                <a:cxn ang="0">
                  <a:pos x="wd2" y="hd2"/>
                </a:cxn>
                <a:cxn ang="5400000">
                  <a:pos x="wd2" y="hd2"/>
                </a:cxn>
                <a:cxn ang="10800000">
                  <a:pos x="wd2" y="hd2"/>
                </a:cxn>
                <a:cxn ang="16200000">
                  <a:pos x="wd2" y="hd2"/>
                </a:cxn>
              </a:cxnLst>
              <a:rect l="0" t="0" r="r" b="b"/>
              <a:pathLst>
                <a:path w="18405" h="12717" fill="norm" stroke="1"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0" name="Shape 1310"/>
            <p:cNvSpPr/>
            <p:nvPr/>
          </p:nvSpPr>
          <p:spPr>
            <a:xfrm>
              <a:off x="19002140" y="7154260"/>
              <a:ext cx="98664" cy="61679"/>
            </a:xfrm>
            <a:custGeom>
              <a:avLst/>
              <a:gdLst/>
              <a:ahLst/>
              <a:cxnLst>
                <a:cxn ang="0">
                  <a:pos x="wd2" y="hd2"/>
                </a:cxn>
                <a:cxn ang="5400000">
                  <a:pos x="wd2" y="hd2"/>
                </a:cxn>
                <a:cxn ang="10800000">
                  <a:pos x="wd2" y="hd2"/>
                </a:cxn>
                <a:cxn ang="16200000">
                  <a:pos x="wd2" y="hd2"/>
                </a:cxn>
              </a:cxnLst>
              <a:rect l="0" t="0" r="r" b="b"/>
              <a:pathLst>
                <a:path w="19705" h="18473" fill="norm" stroke="1"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1" name="Shape 1311"/>
            <p:cNvSpPr/>
            <p:nvPr/>
          </p:nvSpPr>
          <p:spPr>
            <a:xfrm>
              <a:off x="18897995" y="7095740"/>
              <a:ext cx="48068" cy="49995"/>
            </a:xfrm>
            <a:custGeom>
              <a:avLst/>
              <a:gdLst/>
              <a:ahLst/>
              <a:cxnLst>
                <a:cxn ang="0">
                  <a:pos x="wd2" y="hd2"/>
                </a:cxn>
                <a:cxn ang="5400000">
                  <a:pos x="wd2" y="hd2"/>
                </a:cxn>
                <a:cxn ang="10800000">
                  <a:pos x="wd2" y="hd2"/>
                </a:cxn>
                <a:cxn ang="16200000">
                  <a:pos x="wd2" y="hd2"/>
                </a:cxn>
              </a:cxnLst>
              <a:rect l="0" t="0" r="r" b="b"/>
              <a:pathLst>
                <a:path w="21600" h="17968" fill="norm" stroke="1" extrusionOk="0">
                  <a:moveTo>
                    <a:pt x="21600" y="17280"/>
                  </a:moveTo>
                  <a:cubicBezTo>
                    <a:pt x="21600" y="8640"/>
                    <a:pt x="0" y="0"/>
                    <a:pt x="0" y="0"/>
                  </a:cubicBezTo>
                  <a:cubicBezTo>
                    <a:pt x="0" y="4320"/>
                    <a:pt x="21600" y="21600"/>
                    <a:pt x="2160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2" name="Shape 1312"/>
            <p:cNvSpPr/>
            <p:nvPr/>
          </p:nvSpPr>
          <p:spPr>
            <a:xfrm>
              <a:off x="19350066" y="7921106"/>
              <a:ext cx="157670" cy="129239"/>
            </a:xfrm>
            <a:custGeom>
              <a:avLst/>
              <a:gdLst/>
              <a:ahLst/>
              <a:cxnLst>
                <a:cxn ang="0">
                  <a:pos x="wd2" y="hd2"/>
                </a:cxn>
                <a:cxn ang="5400000">
                  <a:pos x="wd2" y="hd2"/>
                </a:cxn>
                <a:cxn ang="10800000">
                  <a:pos x="wd2" y="hd2"/>
                </a:cxn>
                <a:cxn ang="16200000">
                  <a:pos x="wd2" y="hd2"/>
                </a:cxn>
              </a:cxnLst>
              <a:rect l="0" t="0" r="r" b="b"/>
              <a:pathLst>
                <a:path w="18090" h="19907" fill="norm" stroke="1" extrusionOk="0">
                  <a:moveTo>
                    <a:pt x="18016" y="19800"/>
                  </a:moveTo>
                  <a:cubicBezTo>
                    <a:pt x="19366" y="21600"/>
                    <a:pt x="1816" y="0"/>
                    <a:pt x="466" y="0"/>
                  </a:cubicBezTo>
                  <a:cubicBezTo>
                    <a:pt x="-2234" y="0"/>
                    <a:pt x="7216" y="16200"/>
                    <a:pt x="18016" y="19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3" name="Shape 1313"/>
            <p:cNvSpPr/>
            <p:nvPr/>
          </p:nvSpPr>
          <p:spPr>
            <a:xfrm>
              <a:off x="19835300" y="8814584"/>
              <a:ext cx="132186" cy="164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4" name="Shape 1314"/>
            <p:cNvSpPr/>
            <p:nvPr/>
          </p:nvSpPr>
          <p:spPr>
            <a:xfrm>
              <a:off x="19906887" y="8966837"/>
              <a:ext cx="268888" cy="338763"/>
            </a:xfrm>
            <a:custGeom>
              <a:avLst/>
              <a:gdLst/>
              <a:ahLst/>
              <a:cxnLst>
                <a:cxn ang="0">
                  <a:pos x="wd2" y="hd2"/>
                </a:cxn>
                <a:cxn ang="5400000">
                  <a:pos x="wd2" y="hd2"/>
                </a:cxn>
                <a:cxn ang="10800000">
                  <a:pos x="wd2" y="hd2"/>
                </a:cxn>
                <a:cxn ang="16200000">
                  <a:pos x="wd2" y="hd2"/>
                </a:cxn>
              </a:cxnLst>
              <a:rect l="0" t="0" r="r" b="b"/>
              <a:pathLst>
                <a:path w="19079" h="20520" fill="norm" stroke="1"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5" name="Shape 1315"/>
            <p:cNvSpPr/>
            <p:nvPr/>
          </p:nvSpPr>
          <p:spPr>
            <a:xfrm>
              <a:off x="19477714" y="9237181"/>
              <a:ext cx="445222" cy="430162"/>
            </a:xfrm>
            <a:custGeom>
              <a:avLst/>
              <a:gdLst/>
              <a:ahLst/>
              <a:cxnLst>
                <a:cxn ang="0">
                  <a:pos x="wd2" y="hd2"/>
                </a:cxn>
                <a:cxn ang="5400000">
                  <a:pos x="wd2" y="hd2"/>
                </a:cxn>
                <a:cxn ang="10800000">
                  <a:pos x="wd2" y="hd2"/>
                </a:cxn>
                <a:cxn ang="16200000">
                  <a:pos x="wd2" y="hd2"/>
                </a:cxn>
              </a:cxnLst>
              <a:rect l="0" t="0" r="r" b="b"/>
              <a:pathLst>
                <a:path w="20877" h="20706" fill="norm" stroke="1" extrusionOk="0">
                  <a:moveTo>
                    <a:pt x="17953" y="1797"/>
                  </a:moveTo>
                  <a:cubicBezTo>
                    <a:pt x="17953" y="1797"/>
                    <a:pt x="17399" y="-477"/>
                    <a:pt x="16291" y="91"/>
                  </a:cubicBezTo>
                  <a:cubicBezTo>
                    <a:pt x="14630" y="1228"/>
                    <a:pt x="15184" y="2365"/>
                    <a:pt x="14076" y="4070"/>
                  </a:cubicBezTo>
                  <a:cubicBezTo>
                    <a:pt x="13522" y="4639"/>
                    <a:pt x="12968" y="6344"/>
                    <a:pt x="11861" y="6912"/>
                  </a:cubicBezTo>
                  <a:cubicBezTo>
                    <a:pt x="10753" y="8618"/>
                    <a:pt x="9645" y="9186"/>
                    <a:pt x="7984" y="9755"/>
                  </a:cubicBezTo>
                  <a:cubicBezTo>
                    <a:pt x="6876" y="10323"/>
                    <a:pt x="6322" y="11460"/>
                    <a:pt x="4661" y="12028"/>
                  </a:cubicBezTo>
                  <a:cubicBezTo>
                    <a:pt x="3553" y="12597"/>
                    <a:pt x="3553" y="14870"/>
                    <a:pt x="1891" y="14870"/>
                  </a:cubicBezTo>
                  <a:cubicBezTo>
                    <a:pt x="-324" y="15439"/>
                    <a:pt x="1891" y="17144"/>
                    <a:pt x="784" y="18281"/>
                  </a:cubicBezTo>
                  <a:cubicBezTo>
                    <a:pt x="230" y="18281"/>
                    <a:pt x="-324" y="18281"/>
                    <a:pt x="230" y="18849"/>
                  </a:cubicBezTo>
                  <a:cubicBezTo>
                    <a:pt x="230" y="19418"/>
                    <a:pt x="230" y="19418"/>
                    <a:pt x="1338" y="19418"/>
                  </a:cubicBezTo>
                  <a:cubicBezTo>
                    <a:pt x="2445" y="19418"/>
                    <a:pt x="4107" y="20555"/>
                    <a:pt x="5214" y="20555"/>
                  </a:cubicBezTo>
                  <a:cubicBezTo>
                    <a:pt x="7430" y="21123"/>
                    <a:pt x="8538" y="19986"/>
                    <a:pt x="10199" y="18849"/>
                  </a:cubicBezTo>
                  <a:cubicBezTo>
                    <a:pt x="11307" y="17712"/>
                    <a:pt x="11861" y="16576"/>
                    <a:pt x="11861" y="14870"/>
                  </a:cubicBezTo>
                  <a:cubicBezTo>
                    <a:pt x="12414" y="13165"/>
                    <a:pt x="12968" y="13165"/>
                    <a:pt x="14630" y="12028"/>
                  </a:cubicBezTo>
                  <a:cubicBezTo>
                    <a:pt x="15184" y="12028"/>
                    <a:pt x="15184" y="11460"/>
                    <a:pt x="15738" y="11460"/>
                  </a:cubicBezTo>
                  <a:cubicBezTo>
                    <a:pt x="16291" y="11460"/>
                    <a:pt x="16845" y="11460"/>
                    <a:pt x="17953" y="11460"/>
                  </a:cubicBezTo>
                  <a:cubicBezTo>
                    <a:pt x="18507" y="10891"/>
                    <a:pt x="17953" y="10323"/>
                    <a:pt x="17399" y="10323"/>
                  </a:cubicBezTo>
                  <a:cubicBezTo>
                    <a:pt x="16845" y="9755"/>
                    <a:pt x="16845" y="9755"/>
                    <a:pt x="17399" y="9186"/>
                  </a:cubicBezTo>
                  <a:cubicBezTo>
                    <a:pt x="18507" y="7481"/>
                    <a:pt x="19614" y="6344"/>
                    <a:pt x="20722" y="4639"/>
                  </a:cubicBezTo>
                  <a:cubicBezTo>
                    <a:pt x="20722" y="4070"/>
                    <a:pt x="20722" y="3502"/>
                    <a:pt x="20722" y="2934"/>
                  </a:cubicBezTo>
                  <a:cubicBezTo>
                    <a:pt x="20722" y="2365"/>
                    <a:pt x="20722" y="2365"/>
                    <a:pt x="20722" y="1797"/>
                  </a:cubicBezTo>
                  <a:cubicBezTo>
                    <a:pt x="21276" y="1228"/>
                    <a:pt x="20168" y="1797"/>
                    <a:pt x="20168" y="1797"/>
                  </a:cubicBezTo>
                  <a:cubicBezTo>
                    <a:pt x="20168" y="1228"/>
                    <a:pt x="20168" y="1228"/>
                    <a:pt x="20168" y="660"/>
                  </a:cubicBezTo>
                  <a:cubicBezTo>
                    <a:pt x="19614" y="1228"/>
                    <a:pt x="19061" y="2365"/>
                    <a:pt x="17953" y="1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6" name="Shape 1316"/>
            <p:cNvSpPr/>
            <p:nvPr/>
          </p:nvSpPr>
          <p:spPr>
            <a:xfrm>
              <a:off x="19542893" y="9676013"/>
              <a:ext cx="24036" cy="24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7" name="Shape 1317"/>
            <p:cNvSpPr/>
            <p:nvPr/>
          </p:nvSpPr>
          <p:spPr>
            <a:xfrm>
              <a:off x="18193013" y="9249766"/>
              <a:ext cx="214399" cy="201877"/>
            </a:xfrm>
            <a:custGeom>
              <a:avLst/>
              <a:gdLst/>
              <a:ahLst/>
              <a:cxnLst>
                <a:cxn ang="0">
                  <a:pos x="wd2" y="hd2"/>
                </a:cxn>
                <a:cxn ang="5400000">
                  <a:pos x="wd2" y="hd2"/>
                </a:cxn>
                <a:cxn ang="10800000">
                  <a:pos x="wd2" y="hd2"/>
                </a:cxn>
                <a:cxn ang="16200000">
                  <a:pos x="wd2" y="hd2"/>
                </a:cxn>
              </a:cxnLst>
              <a:rect l="0" t="0" r="r" b="b"/>
              <a:pathLst>
                <a:path w="20645" h="20534" fill="norm" stroke="1"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8" name="Shape 1318"/>
            <p:cNvSpPr/>
            <p:nvPr/>
          </p:nvSpPr>
          <p:spPr>
            <a:xfrm>
              <a:off x="18378822" y="9179190"/>
              <a:ext cx="26486" cy="49995"/>
            </a:xfrm>
            <a:custGeom>
              <a:avLst/>
              <a:gdLst/>
              <a:ahLst/>
              <a:cxnLst>
                <a:cxn ang="0">
                  <a:pos x="wd2" y="hd2"/>
                </a:cxn>
                <a:cxn ang="5400000">
                  <a:pos x="wd2" y="hd2"/>
                </a:cxn>
                <a:cxn ang="10800000">
                  <a:pos x="wd2" y="hd2"/>
                </a:cxn>
                <a:cxn ang="16200000">
                  <a:pos x="wd2" y="hd2"/>
                </a:cxn>
              </a:cxnLst>
              <a:rect l="0" t="0" r="r" b="b"/>
              <a:pathLst>
                <a:path w="15869" h="17968" fill="norm" stroke="1" extrusionOk="0">
                  <a:moveTo>
                    <a:pt x="15869" y="17280"/>
                  </a:moveTo>
                  <a:cubicBezTo>
                    <a:pt x="15869" y="21600"/>
                    <a:pt x="-5731" y="4320"/>
                    <a:pt x="1469" y="0"/>
                  </a:cubicBezTo>
                  <a:cubicBezTo>
                    <a:pt x="8669" y="0"/>
                    <a:pt x="15869" y="4320"/>
                    <a:pt x="15869"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19" name="Shape 1319"/>
            <p:cNvSpPr/>
            <p:nvPr/>
          </p:nvSpPr>
          <p:spPr>
            <a:xfrm>
              <a:off x="18135933" y="9179190"/>
              <a:ext cx="18027" cy="24041"/>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0" name="Shape 1320"/>
            <p:cNvSpPr/>
            <p:nvPr/>
          </p:nvSpPr>
          <p:spPr>
            <a:xfrm>
              <a:off x="14471822" y="6130145"/>
              <a:ext cx="115230" cy="212354"/>
            </a:xfrm>
            <a:custGeom>
              <a:avLst/>
              <a:gdLst/>
              <a:ahLst/>
              <a:cxnLst>
                <a:cxn ang="0">
                  <a:pos x="wd2" y="hd2"/>
                </a:cxn>
                <a:cxn ang="5400000">
                  <a:pos x="wd2" y="hd2"/>
                </a:cxn>
                <a:cxn ang="10800000">
                  <a:pos x="wd2" y="hd2"/>
                </a:cxn>
                <a:cxn ang="16200000">
                  <a:pos x="wd2" y="hd2"/>
                </a:cxn>
              </a:cxnLst>
              <a:rect l="0" t="0" r="r" b="b"/>
              <a:pathLst>
                <a:path w="19418" h="21600" fill="norm" stroke="1"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1" name="Shape 1321"/>
            <p:cNvSpPr/>
            <p:nvPr/>
          </p:nvSpPr>
          <p:spPr>
            <a:xfrm>
              <a:off x="12308806" y="7404254"/>
              <a:ext cx="424592" cy="815491"/>
            </a:xfrm>
            <a:custGeom>
              <a:avLst/>
              <a:gdLst/>
              <a:ahLst/>
              <a:cxnLst>
                <a:cxn ang="0">
                  <a:pos x="wd2" y="hd2"/>
                </a:cxn>
                <a:cxn ang="5400000">
                  <a:pos x="wd2" y="hd2"/>
                </a:cxn>
                <a:cxn ang="10800000">
                  <a:pos x="wd2" y="hd2"/>
                </a:cxn>
                <a:cxn ang="16200000">
                  <a:pos x="wd2" y="hd2"/>
                </a:cxn>
              </a:cxnLst>
              <a:rect l="0" t="0" r="r" b="b"/>
              <a:pathLst>
                <a:path w="21600" h="21446" fill="norm" stroke="1"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2" name="Shape 1322"/>
            <p:cNvSpPr/>
            <p:nvPr/>
          </p:nvSpPr>
          <p:spPr>
            <a:xfrm>
              <a:off x="13258595" y="1646723"/>
              <a:ext cx="106367" cy="86558"/>
            </a:xfrm>
            <a:custGeom>
              <a:avLst/>
              <a:gdLst/>
              <a:ahLst/>
              <a:cxnLst>
                <a:cxn ang="0">
                  <a:pos x="wd2" y="hd2"/>
                </a:cxn>
                <a:cxn ang="5400000">
                  <a:pos x="wd2" y="hd2"/>
                </a:cxn>
                <a:cxn ang="10800000">
                  <a:pos x="wd2" y="hd2"/>
                </a:cxn>
                <a:cxn ang="16200000">
                  <a:pos x="wd2" y="hd2"/>
                </a:cxn>
              </a:cxnLst>
              <a:rect l="0" t="0" r="r" b="b"/>
              <a:pathLst>
                <a:path w="17925" h="19443" fill="norm" stroke="1" extrusionOk="0">
                  <a:moveTo>
                    <a:pt x="16245" y="18900"/>
                  </a:moveTo>
                  <a:cubicBezTo>
                    <a:pt x="20172" y="21600"/>
                    <a:pt x="16245" y="13500"/>
                    <a:pt x="14281" y="10800"/>
                  </a:cubicBezTo>
                  <a:cubicBezTo>
                    <a:pt x="12317" y="8100"/>
                    <a:pt x="6427" y="2700"/>
                    <a:pt x="4463" y="0"/>
                  </a:cubicBezTo>
                  <a:cubicBezTo>
                    <a:pt x="2499" y="0"/>
                    <a:pt x="536" y="2700"/>
                    <a:pt x="536" y="5400"/>
                  </a:cubicBezTo>
                  <a:cubicBezTo>
                    <a:pt x="-1428" y="8100"/>
                    <a:pt x="2499" y="10800"/>
                    <a:pt x="4463" y="13500"/>
                  </a:cubicBezTo>
                  <a:cubicBezTo>
                    <a:pt x="8390" y="16200"/>
                    <a:pt x="12317" y="18900"/>
                    <a:pt x="16245" y="18900"/>
                  </a:cubicBezTo>
                  <a:cubicBezTo>
                    <a:pt x="18208" y="18900"/>
                    <a:pt x="12317" y="18900"/>
                    <a:pt x="16245"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3" name="Shape 1323"/>
            <p:cNvSpPr/>
            <p:nvPr/>
          </p:nvSpPr>
          <p:spPr>
            <a:xfrm>
              <a:off x="12637262" y="1757574"/>
              <a:ext cx="121704" cy="77462"/>
            </a:xfrm>
            <a:custGeom>
              <a:avLst/>
              <a:gdLst/>
              <a:ahLst/>
              <a:cxnLst>
                <a:cxn ang="0">
                  <a:pos x="wd2" y="hd2"/>
                </a:cxn>
                <a:cxn ang="5400000">
                  <a:pos x="wd2" y="hd2"/>
                </a:cxn>
                <a:cxn ang="10800000">
                  <a:pos x="wd2" y="hd2"/>
                </a:cxn>
                <a:cxn ang="16200000">
                  <a:pos x="wd2" y="hd2"/>
                </a:cxn>
              </a:cxnLst>
              <a:rect l="0" t="0" r="r" b="b"/>
              <a:pathLst>
                <a:path w="20509" h="14400" fill="norm" stroke="1"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4" name="Shape 1324"/>
            <p:cNvSpPr/>
            <p:nvPr/>
          </p:nvSpPr>
          <p:spPr>
            <a:xfrm>
              <a:off x="13927543" y="1321184"/>
              <a:ext cx="95653" cy="57098"/>
            </a:xfrm>
            <a:custGeom>
              <a:avLst/>
              <a:gdLst/>
              <a:ahLst/>
              <a:cxnLst>
                <a:cxn ang="0">
                  <a:pos x="wd2" y="hd2"/>
                </a:cxn>
                <a:cxn ang="5400000">
                  <a:pos x="wd2" y="hd2"/>
                </a:cxn>
                <a:cxn ang="10800000">
                  <a:pos x="wd2" y="hd2"/>
                </a:cxn>
                <a:cxn ang="16200000">
                  <a:pos x="wd2" y="hd2"/>
                </a:cxn>
              </a:cxnLst>
              <a:rect l="0" t="0" r="r" b="b"/>
              <a:pathLst>
                <a:path w="19838" h="20520" fill="norm" stroke="1"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5" name="Shape 1325"/>
            <p:cNvSpPr/>
            <p:nvPr/>
          </p:nvSpPr>
          <p:spPr>
            <a:xfrm>
              <a:off x="16275601" y="1204792"/>
              <a:ext cx="97606" cy="53290"/>
            </a:xfrm>
            <a:custGeom>
              <a:avLst/>
              <a:gdLst/>
              <a:ahLst/>
              <a:cxnLst>
                <a:cxn ang="0">
                  <a:pos x="wd2" y="hd2"/>
                </a:cxn>
                <a:cxn ang="5400000">
                  <a:pos x="wd2" y="hd2"/>
                </a:cxn>
                <a:cxn ang="10800000">
                  <a:pos x="wd2" y="hd2"/>
                </a:cxn>
                <a:cxn ang="16200000">
                  <a:pos x="wd2" y="hd2"/>
                </a:cxn>
              </a:cxnLst>
              <a:rect l="0" t="0" r="r" b="b"/>
              <a:pathLst>
                <a:path w="18149" h="20520" fill="norm" stroke="1"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6" name="Shape 1326"/>
            <p:cNvSpPr/>
            <p:nvPr/>
          </p:nvSpPr>
          <p:spPr>
            <a:xfrm>
              <a:off x="15080671" y="355589"/>
              <a:ext cx="72099" cy="18032"/>
            </a:xfrm>
            <a:prstGeom prst="ellipse">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7" name="Shape 1327"/>
            <p:cNvSpPr/>
            <p:nvPr/>
          </p:nvSpPr>
          <p:spPr>
            <a:xfrm>
              <a:off x="14440188" y="1376354"/>
              <a:ext cx="44571" cy="37990"/>
            </a:xfrm>
            <a:custGeom>
              <a:avLst/>
              <a:gdLst/>
              <a:ahLst/>
              <a:cxnLst>
                <a:cxn ang="0">
                  <a:pos x="wd2" y="hd2"/>
                </a:cxn>
                <a:cxn ang="5400000">
                  <a:pos x="wd2" y="hd2"/>
                </a:cxn>
                <a:cxn ang="10800000">
                  <a:pos x="wd2" y="hd2"/>
                </a:cxn>
                <a:cxn ang="16200000">
                  <a:pos x="wd2" y="hd2"/>
                </a:cxn>
              </a:cxnLst>
              <a:rect l="0" t="0" r="r" b="b"/>
              <a:pathLst>
                <a:path w="14138" h="17067" fill="norm" stroke="1" extrusionOk="0">
                  <a:moveTo>
                    <a:pt x="12788" y="17067"/>
                  </a:moveTo>
                  <a:cubicBezTo>
                    <a:pt x="9188" y="17067"/>
                    <a:pt x="-5212" y="11667"/>
                    <a:pt x="1988" y="867"/>
                  </a:cubicBezTo>
                  <a:cubicBezTo>
                    <a:pt x="12788" y="-4533"/>
                    <a:pt x="16388" y="17067"/>
                    <a:pt x="12788"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8" name="Shape 1328"/>
            <p:cNvSpPr/>
            <p:nvPr/>
          </p:nvSpPr>
          <p:spPr>
            <a:xfrm>
              <a:off x="10344952" y="3998894"/>
              <a:ext cx="54893" cy="110611"/>
            </a:xfrm>
            <a:custGeom>
              <a:avLst/>
              <a:gdLst/>
              <a:ahLst/>
              <a:cxnLst>
                <a:cxn ang="0">
                  <a:pos x="wd2" y="hd2"/>
                </a:cxn>
                <a:cxn ang="5400000">
                  <a:pos x="wd2" y="hd2"/>
                </a:cxn>
                <a:cxn ang="10800000">
                  <a:pos x="wd2" y="hd2"/>
                </a:cxn>
                <a:cxn ang="16200000">
                  <a:pos x="wd2" y="hd2"/>
                </a:cxn>
              </a:cxnLst>
              <a:rect l="0" t="0" r="r" b="b"/>
              <a:pathLst>
                <a:path w="17412" h="18635" fill="norm" stroke="1"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29" name="Shape 1329"/>
            <p:cNvSpPr/>
            <p:nvPr/>
          </p:nvSpPr>
          <p:spPr>
            <a:xfrm>
              <a:off x="10314020" y="4122222"/>
              <a:ext cx="95468" cy="153982"/>
            </a:xfrm>
            <a:custGeom>
              <a:avLst/>
              <a:gdLst/>
              <a:ahLst/>
              <a:cxnLst>
                <a:cxn ang="0">
                  <a:pos x="wd2" y="hd2"/>
                </a:cxn>
                <a:cxn ang="5400000">
                  <a:pos x="wd2" y="hd2"/>
                </a:cxn>
                <a:cxn ang="10800000">
                  <a:pos x="wd2" y="hd2"/>
                </a:cxn>
                <a:cxn ang="16200000">
                  <a:pos x="wd2" y="hd2"/>
                </a:cxn>
              </a:cxnLst>
              <a:rect l="0" t="0" r="r" b="b"/>
              <a:pathLst>
                <a:path w="19800" h="18866" fill="norm" stroke="1"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0" name="Shape 1330"/>
            <p:cNvSpPr/>
            <p:nvPr/>
          </p:nvSpPr>
          <p:spPr>
            <a:xfrm>
              <a:off x="10558365" y="4325602"/>
              <a:ext cx="178897" cy="96442"/>
            </a:xfrm>
            <a:custGeom>
              <a:avLst/>
              <a:gdLst/>
              <a:ahLst/>
              <a:cxnLst>
                <a:cxn ang="0">
                  <a:pos x="wd2" y="hd2"/>
                </a:cxn>
                <a:cxn ang="5400000">
                  <a:pos x="wd2" y="hd2"/>
                </a:cxn>
                <a:cxn ang="10800000">
                  <a:pos x="wd2" y="hd2"/>
                </a:cxn>
                <a:cxn ang="16200000">
                  <a:pos x="wd2" y="hd2"/>
                </a:cxn>
              </a:cxnLst>
              <a:rect l="0" t="0" r="r" b="b"/>
              <a:pathLst>
                <a:path w="20526" h="17928" fill="norm" stroke="1"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1" name="Shape 1331"/>
            <p:cNvSpPr/>
            <p:nvPr/>
          </p:nvSpPr>
          <p:spPr>
            <a:xfrm>
              <a:off x="11692871" y="4491969"/>
              <a:ext cx="126933" cy="72584"/>
            </a:xfrm>
            <a:custGeom>
              <a:avLst/>
              <a:gdLst/>
              <a:ahLst/>
              <a:cxnLst>
                <a:cxn ang="0">
                  <a:pos x="wd2" y="hd2"/>
                </a:cxn>
                <a:cxn ang="5400000">
                  <a:pos x="wd2" y="hd2"/>
                </a:cxn>
                <a:cxn ang="10800000">
                  <a:pos x="wd2" y="hd2"/>
                </a:cxn>
                <a:cxn ang="16200000">
                  <a:pos x="wd2" y="hd2"/>
                </a:cxn>
              </a:cxnLst>
              <a:rect l="0" t="0" r="r" b="b"/>
              <a:pathLst>
                <a:path w="18013" h="18634" fill="norm" stroke="1"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2" name="Shape 1332"/>
            <p:cNvSpPr/>
            <p:nvPr/>
          </p:nvSpPr>
          <p:spPr>
            <a:xfrm>
              <a:off x="11181823" y="4502115"/>
              <a:ext cx="165642" cy="41404"/>
            </a:xfrm>
            <a:custGeom>
              <a:avLst/>
              <a:gdLst/>
              <a:ahLst/>
              <a:cxnLst>
                <a:cxn ang="0">
                  <a:pos x="wd2" y="hd2"/>
                </a:cxn>
                <a:cxn ang="5400000">
                  <a:pos x="wd2" y="hd2"/>
                </a:cxn>
                <a:cxn ang="10800000">
                  <a:pos x="wd2" y="hd2"/>
                </a:cxn>
                <a:cxn ang="16200000">
                  <a:pos x="wd2" y="hd2"/>
                </a:cxn>
              </a:cxnLst>
              <a:rect l="0" t="0" r="r" b="b"/>
              <a:pathLst>
                <a:path w="20300" h="18600" fill="norm" stroke="1"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3" name="Shape 1333"/>
            <p:cNvSpPr/>
            <p:nvPr/>
          </p:nvSpPr>
          <p:spPr>
            <a:xfrm>
              <a:off x="11093778" y="2771252"/>
              <a:ext cx="77442" cy="51812"/>
            </a:xfrm>
            <a:custGeom>
              <a:avLst/>
              <a:gdLst/>
              <a:ahLst/>
              <a:cxnLst>
                <a:cxn ang="0">
                  <a:pos x="wd2" y="hd2"/>
                </a:cxn>
                <a:cxn ang="5400000">
                  <a:pos x="wd2" y="hd2"/>
                </a:cxn>
                <a:cxn ang="10800000">
                  <a:pos x="wd2" y="hd2"/>
                </a:cxn>
                <a:cxn ang="16200000">
                  <a:pos x="wd2" y="hd2"/>
                </a:cxn>
              </a:cxnLst>
              <a:rect l="0" t="0" r="r" b="b"/>
              <a:pathLst>
                <a:path w="19886" h="13301" fill="norm" stroke="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4" name="Shape 1334"/>
            <p:cNvSpPr/>
            <p:nvPr/>
          </p:nvSpPr>
          <p:spPr>
            <a:xfrm>
              <a:off x="11099119" y="2738458"/>
              <a:ext cx="53045" cy="20182"/>
            </a:xfrm>
            <a:custGeom>
              <a:avLst/>
              <a:gdLst/>
              <a:ahLst/>
              <a:cxnLst>
                <a:cxn ang="0">
                  <a:pos x="wd2" y="hd2"/>
                </a:cxn>
                <a:cxn ang="5400000">
                  <a:pos x="wd2" y="hd2"/>
                </a:cxn>
                <a:cxn ang="10800000">
                  <a:pos x="wd2" y="hd2"/>
                </a:cxn>
                <a:cxn ang="16200000">
                  <a:pos x="wd2" y="hd2"/>
                </a:cxn>
              </a:cxnLst>
              <a:rect l="0" t="0" r="r" b="b"/>
              <a:pathLst>
                <a:path w="19069" h="13600" fill="norm" stroke="1"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5" name="Shape 1335"/>
            <p:cNvSpPr/>
            <p:nvPr/>
          </p:nvSpPr>
          <p:spPr>
            <a:xfrm>
              <a:off x="10879290" y="2832536"/>
              <a:ext cx="43581" cy="85509"/>
            </a:xfrm>
            <a:custGeom>
              <a:avLst/>
              <a:gdLst/>
              <a:ahLst/>
              <a:cxnLst>
                <a:cxn ang="0">
                  <a:pos x="wd2" y="hd2"/>
                </a:cxn>
                <a:cxn ang="5400000">
                  <a:pos x="wd2" y="hd2"/>
                </a:cxn>
                <a:cxn ang="10800000">
                  <a:pos x="wd2" y="hd2"/>
                </a:cxn>
                <a:cxn ang="16200000">
                  <a:pos x="wd2" y="hd2"/>
                </a:cxn>
              </a:cxnLst>
              <a:rect l="0" t="0" r="r" b="b"/>
              <a:pathLst>
                <a:path w="13824" h="15896" fill="norm" stroke="1"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6" name="Shape 1336"/>
            <p:cNvSpPr/>
            <p:nvPr/>
          </p:nvSpPr>
          <p:spPr>
            <a:xfrm>
              <a:off x="10967667" y="2612321"/>
              <a:ext cx="36323" cy="39531"/>
            </a:xfrm>
            <a:custGeom>
              <a:avLst/>
              <a:gdLst/>
              <a:ahLst/>
              <a:cxnLst>
                <a:cxn ang="0">
                  <a:pos x="wd2" y="hd2"/>
                </a:cxn>
                <a:cxn ang="5400000">
                  <a:pos x="wd2" y="hd2"/>
                </a:cxn>
                <a:cxn ang="10800000">
                  <a:pos x="wd2" y="hd2"/>
                </a:cxn>
                <a:cxn ang="16200000">
                  <a:pos x="wd2" y="hd2"/>
                </a:cxn>
              </a:cxnLst>
              <a:rect l="0" t="0" r="r" b="b"/>
              <a:pathLst>
                <a:path w="16322" h="17759" fill="norm" stroke="1"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7" name="Shape 1337"/>
            <p:cNvSpPr/>
            <p:nvPr/>
          </p:nvSpPr>
          <p:spPr>
            <a:xfrm>
              <a:off x="10490268" y="2992499"/>
              <a:ext cx="68094" cy="92605"/>
            </a:xfrm>
            <a:custGeom>
              <a:avLst/>
              <a:gdLst/>
              <a:ahLst/>
              <a:cxnLst>
                <a:cxn ang="0">
                  <a:pos x="wd2" y="hd2"/>
                </a:cxn>
                <a:cxn ang="5400000">
                  <a:pos x="wd2" y="hd2"/>
                </a:cxn>
                <a:cxn ang="10800000">
                  <a:pos x="wd2" y="hd2"/>
                </a:cxn>
                <a:cxn ang="16200000">
                  <a:pos x="wd2" y="hd2"/>
                </a:cxn>
              </a:cxnLst>
              <a:rect l="0" t="0" r="r" b="b"/>
              <a:pathLst>
                <a:path w="21600" h="18490" fill="norm" stroke="1"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8" name="Shape 1338"/>
            <p:cNvSpPr/>
            <p:nvPr/>
          </p:nvSpPr>
          <p:spPr>
            <a:xfrm>
              <a:off x="10416591" y="3030918"/>
              <a:ext cx="67232" cy="57655"/>
            </a:xfrm>
            <a:custGeom>
              <a:avLst/>
              <a:gdLst/>
              <a:ahLst/>
              <a:cxnLst>
                <a:cxn ang="0">
                  <a:pos x="wd2" y="hd2"/>
                </a:cxn>
                <a:cxn ang="5400000">
                  <a:pos x="wd2" y="hd2"/>
                </a:cxn>
                <a:cxn ang="10800000">
                  <a:pos x="wd2" y="hd2"/>
                </a:cxn>
                <a:cxn ang="16200000">
                  <a:pos x="wd2" y="hd2"/>
                </a:cxn>
              </a:cxnLst>
              <a:rect l="0" t="0" r="r" b="b"/>
              <a:pathLst>
                <a:path w="15106" h="12951" fill="norm" stroke="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39" name="Shape 1339"/>
            <p:cNvSpPr/>
            <p:nvPr/>
          </p:nvSpPr>
          <p:spPr>
            <a:xfrm>
              <a:off x="9985564" y="4214974"/>
              <a:ext cx="49510" cy="35339"/>
            </a:xfrm>
            <a:custGeom>
              <a:avLst/>
              <a:gdLst/>
              <a:ahLst/>
              <a:cxnLst>
                <a:cxn ang="0">
                  <a:pos x="wd2" y="hd2"/>
                </a:cxn>
                <a:cxn ang="5400000">
                  <a:pos x="wd2" y="hd2"/>
                </a:cxn>
                <a:cxn ang="10800000">
                  <a:pos x="wd2" y="hd2"/>
                </a:cxn>
                <a:cxn ang="16200000">
                  <a:pos x="wd2" y="hd2"/>
                </a:cxn>
              </a:cxnLst>
              <a:rect l="0" t="0" r="r" b="b"/>
              <a:pathLst>
                <a:path w="19069" h="17318" fill="norm" stroke="1"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0" name="Shape 1340"/>
            <p:cNvSpPr/>
            <p:nvPr/>
          </p:nvSpPr>
          <p:spPr>
            <a:xfrm>
              <a:off x="9419183" y="2785143"/>
              <a:ext cx="54996" cy="60564"/>
            </a:xfrm>
            <a:custGeom>
              <a:avLst/>
              <a:gdLst/>
              <a:ahLst/>
              <a:cxnLst>
                <a:cxn ang="0">
                  <a:pos x="wd2" y="hd2"/>
                </a:cxn>
                <a:cxn ang="5400000">
                  <a:pos x="wd2" y="hd2"/>
                </a:cxn>
                <a:cxn ang="10800000">
                  <a:pos x="wd2" y="hd2"/>
                </a:cxn>
                <a:cxn ang="16200000">
                  <a:pos x="wd2" y="hd2"/>
                </a:cxn>
              </a:cxnLst>
              <a:rect l="0" t="0" r="r" b="b"/>
              <a:pathLst>
                <a:path w="16476" h="18139" fill="norm" stroke="1"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1" name="Shape 1341"/>
            <p:cNvSpPr/>
            <p:nvPr/>
          </p:nvSpPr>
          <p:spPr>
            <a:xfrm>
              <a:off x="9444812" y="2870299"/>
              <a:ext cx="36051" cy="26493"/>
            </a:xfrm>
            <a:custGeom>
              <a:avLst/>
              <a:gdLst/>
              <a:ahLst/>
              <a:cxnLst>
                <a:cxn ang="0">
                  <a:pos x="wd2" y="hd2"/>
                </a:cxn>
                <a:cxn ang="5400000">
                  <a:pos x="wd2" y="hd2"/>
                </a:cxn>
                <a:cxn ang="10800000">
                  <a:pos x="wd2" y="hd2"/>
                </a:cxn>
                <a:cxn ang="16200000">
                  <a:pos x="wd2" y="hd2"/>
                </a:cxn>
              </a:cxnLst>
              <a:rect l="0" t="0" r="r" b="b"/>
              <a:pathLst>
                <a:path w="21600" h="15869" fill="norm" stroke="1"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2" name="Shape 1342"/>
            <p:cNvSpPr/>
            <p:nvPr/>
          </p:nvSpPr>
          <p:spPr>
            <a:xfrm>
              <a:off x="9486727" y="2896795"/>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3" name="Shape 1343"/>
            <p:cNvSpPr/>
            <p:nvPr/>
          </p:nvSpPr>
          <p:spPr>
            <a:xfrm>
              <a:off x="9480861" y="2928847"/>
              <a:ext cx="12016" cy="240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800"/>
                    <a:pt x="0" y="21600"/>
                    <a:pt x="0" y="21600"/>
                  </a:cubicBezTo>
                  <a:cubicBezTo>
                    <a:pt x="21600" y="2160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4" name="Shape 1344"/>
            <p:cNvSpPr/>
            <p:nvPr/>
          </p:nvSpPr>
          <p:spPr>
            <a:xfrm>
              <a:off x="9486727" y="2952884"/>
              <a:ext cx="14163" cy="12020"/>
            </a:xfrm>
            <a:custGeom>
              <a:avLst/>
              <a:gdLst/>
              <a:ahLst/>
              <a:cxnLst>
                <a:cxn ang="0">
                  <a:pos x="wd2" y="hd2"/>
                </a:cxn>
                <a:cxn ang="5400000">
                  <a:pos x="wd2" y="hd2"/>
                </a:cxn>
                <a:cxn ang="10800000">
                  <a:pos x="wd2" y="hd2"/>
                </a:cxn>
                <a:cxn ang="16200000">
                  <a:pos x="wd2" y="hd2"/>
                </a:cxn>
              </a:cxnLst>
              <a:rect l="0" t="0" r="r" b="b"/>
              <a:pathLst>
                <a:path w="15274" h="21600" fill="norm" stroke="1" extrusionOk="0">
                  <a:moveTo>
                    <a:pt x="15274" y="0"/>
                  </a:moveTo>
                  <a:cubicBezTo>
                    <a:pt x="4474" y="0"/>
                    <a:pt x="-6326" y="21600"/>
                    <a:pt x="4474" y="21600"/>
                  </a:cubicBezTo>
                  <a:cubicBezTo>
                    <a:pt x="15274" y="21600"/>
                    <a:pt x="15274" y="0"/>
                    <a:pt x="15274"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5" name="Shape 1345"/>
            <p:cNvSpPr/>
            <p:nvPr/>
          </p:nvSpPr>
          <p:spPr>
            <a:xfrm>
              <a:off x="9572988" y="3129174"/>
              <a:ext cx="5341" cy="24042"/>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0"/>
                  </a:moveTo>
                  <a:cubicBezTo>
                    <a:pt x="0" y="10800"/>
                    <a:pt x="0" y="21600"/>
                    <a:pt x="0" y="21600"/>
                  </a:cubicBezTo>
                  <a:cubicBezTo>
                    <a:pt x="0" y="21600"/>
                    <a:pt x="2160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6" name="Shape 1346"/>
            <p:cNvSpPr/>
            <p:nvPr/>
          </p:nvSpPr>
          <p:spPr>
            <a:xfrm>
              <a:off x="9753360" y="2610394"/>
              <a:ext cx="19912" cy="37990"/>
            </a:xfrm>
            <a:custGeom>
              <a:avLst/>
              <a:gdLst/>
              <a:ahLst/>
              <a:cxnLst>
                <a:cxn ang="0">
                  <a:pos x="wd2" y="hd2"/>
                </a:cxn>
                <a:cxn ang="5400000">
                  <a:pos x="wd2" y="hd2"/>
                </a:cxn>
                <a:cxn ang="10800000">
                  <a:pos x="wd2" y="hd2"/>
                </a:cxn>
                <a:cxn ang="16200000">
                  <a:pos x="wd2" y="hd2"/>
                </a:cxn>
              </a:cxnLst>
              <a:rect l="0" t="0" r="r" b="b"/>
              <a:pathLst>
                <a:path w="17894" h="17067" fill="norm" stroke="1"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7" name="Shape 1347"/>
            <p:cNvSpPr/>
            <p:nvPr/>
          </p:nvSpPr>
          <p:spPr>
            <a:xfrm>
              <a:off x="5511323" y="10105363"/>
              <a:ext cx="128514" cy="56786"/>
            </a:xfrm>
            <a:custGeom>
              <a:avLst/>
              <a:gdLst/>
              <a:ahLst/>
              <a:cxnLst>
                <a:cxn ang="0">
                  <a:pos x="wd2" y="hd2"/>
                </a:cxn>
                <a:cxn ang="5400000">
                  <a:pos x="wd2" y="hd2"/>
                </a:cxn>
                <a:cxn ang="10800000">
                  <a:pos x="wd2" y="hd2"/>
                </a:cxn>
                <a:cxn ang="16200000">
                  <a:pos x="wd2" y="hd2"/>
                </a:cxn>
              </a:cxnLst>
              <a:rect l="0" t="0" r="r" b="b"/>
              <a:pathLst>
                <a:path w="19800" h="17008" fill="norm" stroke="1"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8" name="Shape 1348"/>
            <p:cNvSpPr/>
            <p:nvPr/>
          </p:nvSpPr>
          <p:spPr>
            <a:xfrm>
              <a:off x="5499305" y="10177569"/>
              <a:ext cx="87394" cy="56697"/>
            </a:xfrm>
            <a:custGeom>
              <a:avLst/>
              <a:gdLst/>
              <a:ahLst/>
              <a:cxnLst>
                <a:cxn ang="0">
                  <a:pos x="wd2" y="hd2"/>
                </a:cxn>
                <a:cxn ang="5400000">
                  <a:pos x="wd2" y="hd2"/>
                </a:cxn>
                <a:cxn ang="10800000">
                  <a:pos x="wd2" y="hd2"/>
                </a:cxn>
                <a:cxn ang="16200000">
                  <a:pos x="wd2" y="hd2"/>
                </a:cxn>
              </a:cxnLst>
              <a:rect l="0" t="0" r="r" b="b"/>
              <a:pathLst>
                <a:path w="18125" h="16981" fill="norm" stroke="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49" name="Shape 1349"/>
            <p:cNvSpPr/>
            <p:nvPr/>
          </p:nvSpPr>
          <p:spPr>
            <a:xfrm>
              <a:off x="5487292" y="10076675"/>
              <a:ext cx="78952" cy="43258"/>
            </a:xfrm>
            <a:custGeom>
              <a:avLst/>
              <a:gdLst/>
              <a:ahLst/>
              <a:cxnLst>
                <a:cxn ang="0">
                  <a:pos x="wd2" y="hd2"/>
                </a:cxn>
                <a:cxn ang="5400000">
                  <a:pos x="wd2" y="hd2"/>
                </a:cxn>
                <a:cxn ang="10800000">
                  <a:pos x="wd2" y="hd2"/>
                </a:cxn>
                <a:cxn ang="16200000">
                  <a:pos x="wd2" y="hd2"/>
                </a:cxn>
              </a:cxnLst>
              <a:rect l="0" t="0" r="r" b="b"/>
              <a:pathLst>
                <a:path w="18511" h="16657" fill="norm" stroke="1"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0" name="Shape 1350"/>
            <p:cNvSpPr/>
            <p:nvPr/>
          </p:nvSpPr>
          <p:spPr>
            <a:xfrm>
              <a:off x="5449896" y="10130349"/>
              <a:ext cx="74791" cy="40900"/>
            </a:xfrm>
            <a:custGeom>
              <a:avLst/>
              <a:gdLst/>
              <a:ahLst/>
              <a:cxnLst>
                <a:cxn ang="0">
                  <a:pos x="wd2" y="hd2"/>
                </a:cxn>
                <a:cxn ang="5400000">
                  <a:pos x="wd2" y="hd2"/>
                </a:cxn>
                <a:cxn ang="10800000">
                  <a:pos x="wd2" y="hd2"/>
                </a:cxn>
                <a:cxn ang="16200000">
                  <a:pos x="wd2" y="hd2"/>
                </a:cxn>
              </a:cxnLst>
              <a:rect l="0" t="0" r="r" b="b"/>
              <a:pathLst>
                <a:path w="16805" h="14699" fill="norm" stroke="1" extrusionOk="0">
                  <a:moveTo>
                    <a:pt x="16502" y="13829"/>
                  </a:moveTo>
                  <a:cubicBezTo>
                    <a:pt x="13802" y="9509"/>
                    <a:pt x="-2398" y="-3451"/>
                    <a:pt x="302" y="869"/>
                  </a:cubicBezTo>
                  <a:cubicBezTo>
                    <a:pt x="3002" y="5189"/>
                    <a:pt x="19202" y="18149"/>
                    <a:pt x="16502"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1" name="Shape 1351"/>
            <p:cNvSpPr/>
            <p:nvPr/>
          </p:nvSpPr>
          <p:spPr>
            <a:xfrm>
              <a:off x="5415190" y="10044737"/>
              <a:ext cx="26487" cy="24894"/>
            </a:xfrm>
            <a:custGeom>
              <a:avLst/>
              <a:gdLst/>
              <a:ahLst/>
              <a:cxnLst>
                <a:cxn ang="0">
                  <a:pos x="wd2" y="hd2"/>
                </a:cxn>
                <a:cxn ang="5400000">
                  <a:pos x="wd2" y="hd2"/>
                </a:cxn>
                <a:cxn ang="10800000">
                  <a:pos x="wd2" y="hd2"/>
                </a:cxn>
                <a:cxn ang="16200000">
                  <a:pos x="wd2" y="hd2"/>
                </a:cxn>
              </a:cxnLst>
              <a:rect l="0" t="0" r="r" b="b"/>
              <a:pathLst>
                <a:path w="15869" h="14912" fill="norm" stroke="1"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2" name="Shape 1352"/>
            <p:cNvSpPr/>
            <p:nvPr/>
          </p:nvSpPr>
          <p:spPr>
            <a:xfrm>
              <a:off x="5415190" y="9944455"/>
              <a:ext cx="72102" cy="77098"/>
            </a:xfrm>
            <a:custGeom>
              <a:avLst/>
              <a:gdLst/>
              <a:ahLst/>
              <a:cxnLst>
                <a:cxn ang="0">
                  <a:pos x="wd2" y="hd2"/>
                </a:cxn>
                <a:cxn ang="5400000">
                  <a:pos x="wd2" y="hd2"/>
                </a:cxn>
                <a:cxn ang="10800000">
                  <a:pos x="wd2" y="hd2"/>
                </a:cxn>
                <a:cxn ang="16200000">
                  <a:pos x="wd2" y="hd2"/>
                </a:cxn>
              </a:cxnLst>
              <a:rect l="0" t="0" r="r" b="b"/>
              <a:pathLst>
                <a:path w="18514" h="19792" fill="norm" stroke="1"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3" name="Shape 1353"/>
            <p:cNvSpPr/>
            <p:nvPr/>
          </p:nvSpPr>
          <p:spPr>
            <a:xfrm>
              <a:off x="5403173" y="9810791"/>
              <a:ext cx="60084" cy="86313"/>
            </a:xfrm>
            <a:custGeom>
              <a:avLst/>
              <a:gdLst/>
              <a:ahLst/>
              <a:cxnLst>
                <a:cxn ang="0">
                  <a:pos x="wd2" y="hd2"/>
                </a:cxn>
                <a:cxn ang="5400000">
                  <a:pos x="wd2" y="hd2"/>
                </a:cxn>
                <a:cxn ang="10800000">
                  <a:pos x="wd2" y="hd2"/>
                </a:cxn>
                <a:cxn ang="16200000">
                  <a:pos x="wd2" y="hd2"/>
                </a:cxn>
              </a:cxnLst>
              <a:rect l="0" t="0" r="r" b="b"/>
              <a:pathLst>
                <a:path w="21600" h="14541" fill="norm" stroke="1"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4" name="Shape 1354"/>
            <p:cNvSpPr/>
            <p:nvPr/>
          </p:nvSpPr>
          <p:spPr>
            <a:xfrm>
              <a:off x="5399899" y="9914792"/>
              <a:ext cx="27309" cy="53701"/>
            </a:xfrm>
            <a:custGeom>
              <a:avLst/>
              <a:gdLst/>
              <a:ahLst/>
              <a:cxnLst>
                <a:cxn ang="0">
                  <a:pos x="wd2" y="hd2"/>
                </a:cxn>
                <a:cxn ang="5400000">
                  <a:pos x="wd2" y="hd2"/>
                </a:cxn>
                <a:cxn ang="10800000">
                  <a:pos x="wd2" y="hd2"/>
                </a:cxn>
                <a:cxn ang="16200000">
                  <a:pos x="wd2" y="hd2"/>
                </a:cxn>
              </a:cxnLst>
              <a:rect l="0" t="0" r="r" b="b"/>
              <a:pathLst>
                <a:path w="16362" h="16084" fill="norm" stroke="1"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5" name="Shape 1355"/>
            <p:cNvSpPr/>
            <p:nvPr/>
          </p:nvSpPr>
          <p:spPr>
            <a:xfrm>
              <a:off x="5391157" y="9744123"/>
              <a:ext cx="60084"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6" name="Shape 1356"/>
            <p:cNvSpPr/>
            <p:nvPr/>
          </p:nvSpPr>
          <p:spPr>
            <a:xfrm>
              <a:off x="5451243" y="9511738"/>
              <a:ext cx="44513" cy="48114"/>
            </a:xfrm>
            <a:custGeom>
              <a:avLst/>
              <a:gdLst/>
              <a:ahLst/>
              <a:cxnLst>
                <a:cxn ang="0">
                  <a:pos x="wd2" y="hd2"/>
                </a:cxn>
                <a:cxn ang="5400000">
                  <a:pos x="wd2" y="hd2"/>
                </a:cxn>
                <a:cxn ang="10800000">
                  <a:pos x="wd2" y="hd2"/>
                </a:cxn>
                <a:cxn ang="16200000">
                  <a:pos x="wd2" y="hd2"/>
                </a:cxn>
              </a:cxnLst>
              <a:rect l="0" t="0" r="r" b="b"/>
              <a:pathLst>
                <a:path w="16002" h="18527" fill="norm" stroke="1"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7" name="Shape 1357"/>
            <p:cNvSpPr/>
            <p:nvPr/>
          </p:nvSpPr>
          <p:spPr>
            <a:xfrm>
              <a:off x="5463259" y="9306453"/>
              <a:ext cx="55914" cy="117147"/>
            </a:xfrm>
            <a:custGeom>
              <a:avLst/>
              <a:gdLst/>
              <a:ahLst/>
              <a:cxnLst>
                <a:cxn ang="0">
                  <a:pos x="wd2" y="hd2"/>
                </a:cxn>
                <a:cxn ang="5400000">
                  <a:pos x="wd2" y="hd2"/>
                </a:cxn>
                <a:cxn ang="10800000">
                  <a:pos x="wd2" y="hd2"/>
                </a:cxn>
                <a:cxn ang="16200000">
                  <a:pos x="wd2" y="hd2"/>
                </a:cxn>
              </a:cxnLst>
              <a:rect l="0" t="0" r="r" b="b"/>
              <a:pathLst>
                <a:path w="16751" h="19736" fill="norm" stroke="1"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8" name="Shape 1358"/>
            <p:cNvSpPr/>
            <p:nvPr/>
          </p:nvSpPr>
          <p:spPr>
            <a:xfrm>
              <a:off x="5707746" y="5974614"/>
              <a:ext cx="33387" cy="32033"/>
            </a:xfrm>
            <a:custGeom>
              <a:avLst/>
              <a:gdLst/>
              <a:ahLst/>
              <a:cxnLst>
                <a:cxn ang="0">
                  <a:pos x="wd2" y="hd2"/>
                </a:cxn>
                <a:cxn ang="5400000">
                  <a:pos x="wd2" y="hd2"/>
                </a:cxn>
                <a:cxn ang="10800000">
                  <a:pos x="wd2" y="hd2"/>
                </a:cxn>
                <a:cxn ang="16200000">
                  <a:pos x="wd2" y="hd2"/>
                </a:cxn>
              </a:cxnLst>
              <a:rect l="0" t="0" r="r" b="b"/>
              <a:pathLst>
                <a:path w="12860" h="14390" fill="norm" stroke="1"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59" name="Shape 1359"/>
            <p:cNvSpPr/>
            <p:nvPr/>
          </p:nvSpPr>
          <p:spPr>
            <a:xfrm>
              <a:off x="6210596" y="6054579"/>
              <a:ext cx="45360" cy="53436"/>
            </a:xfrm>
            <a:custGeom>
              <a:avLst/>
              <a:gdLst/>
              <a:ahLst/>
              <a:cxnLst>
                <a:cxn ang="0">
                  <a:pos x="wd2" y="hd2"/>
                </a:cxn>
                <a:cxn ang="5400000">
                  <a:pos x="wd2" y="hd2"/>
                </a:cxn>
                <a:cxn ang="10800000">
                  <a:pos x="wd2" y="hd2"/>
                </a:cxn>
                <a:cxn ang="16200000">
                  <a:pos x="wd2" y="hd2"/>
                </a:cxn>
              </a:cxnLst>
              <a:rect l="0" t="0" r="r" b="b"/>
              <a:pathLst>
                <a:path w="14388" h="12525" fill="norm" stroke="1"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0" name="Shape 1360"/>
            <p:cNvSpPr/>
            <p:nvPr/>
          </p:nvSpPr>
          <p:spPr>
            <a:xfrm>
              <a:off x="6856064" y="6677973"/>
              <a:ext cx="144325" cy="140805"/>
            </a:xfrm>
            <a:custGeom>
              <a:avLst/>
              <a:gdLst/>
              <a:ahLst/>
              <a:cxnLst>
                <a:cxn ang="0">
                  <a:pos x="wd2" y="hd2"/>
                </a:cxn>
                <a:cxn ang="5400000">
                  <a:pos x="wd2" y="hd2"/>
                </a:cxn>
                <a:cxn ang="10800000">
                  <a:pos x="wd2" y="hd2"/>
                </a:cxn>
                <a:cxn ang="16200000">
                  <a:pos x="wd2" y="hd2"/>
                </a:cxn>
              </a:cxnLst>
              <a:rect l="0" t="0" r="r" b="b"/>
              <a:pathLst>
                <a:path w="18982" h="19976" fill="norm" stroke="1"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1" name="Shape 1361"/>
            <p:cNvSpPr/>
            <p:nvPr/>
          </p:nvSpPr>
          <p:spPr>
            <a:xfrm>
              <a:off x="5897129" y="5589249"/>
              <a:ext cx="97183" cy="39427"/>
            </a:xfrm>
            <a:custGeom>
              <a:avLst/>
              <a:gdLst/>
              <a:ahLst/>
              <a:cxnLst>
                <a:cxn ang="0">
                  <a:pos x="wd2" y="hd2"/>
                </a:cxn>
                <a:cxn ang="5400000">
                  <a:pos x="wd2" y="hd2"/>
                </a:cxn>
                <a:cxn ang="10800000">
                  <a:pos x="wd2" y="hd2"/>
                </a:cxn>
                <a:cxn ang="16200000">
                  <a:pos x="wd2" y="hd2"/>
                </a:cxn>
              </a:cxnLst>
              <a:rect l="0" t="0" r="r" b="b"/>
              <a:pathLst>
                <a:path w="18071" h="17712" fill="norm" stroke="1"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2" name="Shape 1362"/>
            <p:cNvSpPr/>
            <p:nvPr/>
          </p:nvSpPr>
          <p:spPr>
            <a:xfrm>
              <a:off x="5226928" y="5588760"/>
              <a:ext cx="125510" cy="48570"/>
            </a:xfrm>
            <a:custGeom>
              <a:avLst/>
              <a:gdLst/>
              <a:ahLst/>
              <a:cxnLst>
                <a:cxn ang="0">
                  <a:pos x="wd2" y="hd2"/>
                </a:cxn>
                <a:cxn ang="5400000">
                  <a:pos x="wd2" y="hd2"/>
                </a:cxn>
                <a:cxn ang="10800000">
                  <a:pos x="wd2" y="hd2"/>
                </a:cxn>
                <a:cxn ang="16200000">
                  <a:pos x="wd2" y="hd2"/>
                </a:cxn>
              </a:cxnLst>
              <a:rect l="0" t="0" r="r" b="b"/>
              <a:pathLst>
                <a:path w="20509" h="17455" fill="norm" stroke="1"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3" name="Shape 1363"/>
            <p:cNvSpPr/>
            <p:nvPr/>
          </p:nvSpPr>
          <p:spPr>
            <a:xfrm>
              <a:off x="4866428" y="5308785"/>
              <a:ext cx="608850" cy="205799"/>
            </a:xfrm>
            <a:custGeom>
              <a:avLst/>
              <a:gdLst/>
              <a:ahLst/>
              <a:cxnLst>
                <a:cxn ang="0">
                  <a:pos x="wd2" y="hd2"/>
                </a:cxn>
                <a:cxn ang="5400000">
                  <a:pos x="wd2" y="hd2"/>
                </a:cxn>
                <a:cxn ang="10800000">
                  <a:pos x="wd2" y="hd2"/>
                </a:cxn>
                <a:cxn ang="16200000">
                  <a:pos x="wd2" y="hd2"/>
                </a:cxn>
              </a:cxnLst>
              <a:rect l="0" t="0" r="r" b="b"/>
              <a:pathLst>
                <a:path w="21600" h="20933" fill="norm" stroke="1"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4" name="Shape 1364"/>
            <p:cNvSpPr/>
            <p:nvPr/>
          </p:nvSpPr>
          <p:spPr>
            <a:xfrm>
              <a:off x="5235940" y="5180572"/>
              <a:ext cx="25306" cy="44075"/>
            </a:xfrm>
            <a:custGeom>
              <a:avLst/>
              <a:gdLst/>
              <a:ahLst/>
              <a:cxnLst>
                <a:cxn ang="0">
                  <a:pos x="wd2" y="hd2"/>
                </a:cxn>
                <a:cxn ang="5400000">
                  <a:pos x="wd2" y="hd2"/>
                </a:cxn>
                <a:cxn ang="10800000">
                  <a:pos x="wd2" y="hd2"/>
                </a:cxn>
                <a:cxn ang="16200000">
                  <a:pos x="wd2" y="hd2"/>
                </a:cxn>
              </a:cxnLst>
              <a:rect l="0" t="0" r="r" b="b"/>
              <a:pathLst>
                <a:path w="11371" h="21600" fill="norm" stroke="1"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5" name="Shape 1365"/>
            <p:cNvSpPr/>
            <p:nvPr/>
          </p:nvSpPr>
          <p:spPr>
            <a:xfrm>
              <a:off x="5523342" y="5427983"/>
              <a:ext cx="24036" cy="14358"/>
            </a:xfrm>
            <a:custGeom>
              <a:avLst/>
              <a:gdLst/>
              <a:ahLst/>
              <a:cxnLst>
                <a:cxn ang="0">
                  <a:pos x="wd2" y="hd2"/>
                </a:cxn>
                <a:cxn ang="5400000">
                  <a:pos x="wd2" y="hd2"/>
                </a:cxn>
                <a:cxn ang="10800000">
                  <a:pos x="wd2" y="hd2"/>
                </a:cxn>
                <a:cxn ang="16200000">
                  <a:pos x="wd2" y="hd2"/>
                </a:cxn>
              </a:cxnLst>
              <a:rect l="0" t="0" r="r" b="b"/>
              <a:pathLst>
                <a:path w="21600" h="12900" fill="norm" stroke="1" extrusionOk="0">
                  <a:moveTo>
                    <a:pt x="21600" y="8100"/>
                  </a:moveTo>
                  <a:cubicBezTo>
                    <a:pt x="21600" y="-2700"/>
                    <a:pt x="0" y="-2700"/>
                    <a:pt x="0" y="8100"/>
                  </a:cubicBezTo>
                  <a:cubicBezTo>
                    <a:pt x="0" y="8100"/>
                    <a:pt x="21600" y="18900"/>
                    <a:pt x="21600" y="81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6" name="Shape 1366"/>
            <p:cNvSpPr/>
            <p:nvPr/>
          </p:nvSpPr>
          <p:spPr>
            <a:xfrm>
              <a:off x="6228324" y="3710067"/>
              <a:ext cx="68094" cy="93311"/>
            </a:xfrm>
            <a:custGeom>
              <a:avLst/>
              <a:gdLst/>
              <a:ahLst/>
              <a:cxnLst>
                <a:cxn ang="0">
                  <a:pos x="wd2" y="hd2"/>
                </a:cxn>
                <a:cxn ang="5400000">
                  <a:pos x="wd2" y="hd2"/>
                </a:cxn>
                <a:cxn ang="10800000">
                  <a:pos x="wd2" y="hd2"/>
                </a:cxn>
                <a:cxn ang="16200000">
                  <a:pos x="wd2" y="hd2"/>
                </a:cxn>
              </a:cxnLst>
              <a:rect l="0" t="0" r="r" b="b"/>
              <a:pathLst>
                <a:path w="21600" h="16768" fill="norm" stroke="1"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7" name="Shape 1367"/>
            <p:cNvSpPr/>
            <p:nvPr/>
          </p:nvSpPr>
          <p:spPr>
            <a:xfrm>
              <a:off x="6281168" y="3764304"/>
              <a:ext cx="47370" cy="37990"/>
            </a:xfrm>
            <a:custGeom>
              <a:avLst/>
              <a:gdLst/>
              <a:ahLst/>
              <a:cxnLst>
                <a:cxn ang="0">
                  <a:pos x="wd2" y="hd2"/>
                </a:cxn>
                <a:cxn ang="5400000">
                  <a:pos x="wd2" y="hd2"/>
                </a:cxn>
                <a:cxn ang="10800000">
                  <a:pos x="wd2" y="hd2"/>
                </a:cxn>
                <a:cxn ang="16200000">
                  <a:pos x="wd2" y="hd2"/>
                </a:cxn>
              </a:cxnLst>
              <a:rect l="0" t="0" r="r" b="b"/>
              <a:pathLst>
                <a:path w="12164" h="17067" fill="norm" stroke="1"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8" name="Shape 1368"/>
            <p:cNvSpPr/>
            <p:nvPr/>
          </p:nvSpPr>
          <p:spPr>
            <a:xfrm>
              <a:off x="6054509" y="3706132"/>
              <a:ext cx="149779" cy="77462"/>
            </a:xfrm>
            <a:custGeom>
              <a:avLst/>
              <a:gdLst/>
              <a:ahLst/>
              <a:cxnLst>
                <a:cxn ang="0">
                  <a:pos x="wd2" y="hd2"/>
                </a:cxn>
                <a:cxn ang="5400000">
                  <a:pos x="wd2" y="hd2"/>
                </a:cxn>
                <a:cxn ang="10800000">
                  <a:pos x="wd2" y="hd2"/>
                </a:cxn>
                <a:cxn ang="16200000">
                  <a:pos x="wd2" y="hd2"/>
                </a:cxn>
              </a:cxnLst>
              <a:rect l="0" t="0" r="r" b="b"/>
              <a:pathLst>
                <a:path w="18356" h="19886" fill="norm" stroke="1"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69" name="Shape 1369"/>
            <p:cNvSpPr/>
            <p:nvPr/>
          </p:nvSpPr>
          <p:spPr>
            <a:xfrm>
              <a:off x="6064098" y="3490505"/>
              <a:ext cx="154022" cy="58637"/>
            </a:xfrm>
            <a:custGeom>
              <a:avLst/>
              <a:gdLst/>
              <a:ahLst/>
              <a:cxnLst>
                <a:cxn ang="0">
                  <a:pos x="wd2" y="hd2"/>
                </a:cxn>
                <a:cxn ang="5400000">
                  <a:pos x="wd2" y="hd2"/>
                </a:cxn>
                <a:cxn ang="10800000">
                  <a:pos x="wd2" y="hd2"/>
                </a:cxn>
                <a:cxn ang="16200000">
                  <a:pos x="wd2" y="hd2"/>
                </a:cxn>
              </a:cxnLst>
              <a:rect l="0" t="0" r="r" b="b"/>
              <a:pathLst>
                <a:path w="18056" h="13743" fill="norm" stroke="1"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0" name="Shape 1370"/>
            <p:cNvSpPr/>
            <p:nvPr/>
          </p:nvSpPr>
          <p:spPr>
            <a:xfrm>
              <a:off x="6356504" y="3353549"/>
              <a:ext cx="376527" cy="355242"/>
            </a:xfrm>
            <a:custGeom>
              <a:avLst/>
              <a:gdLst/>
              <a:ahLst/>
              <a:cxnLst>
                <a:cxn ang="0">
                  <a:pos x="wd2" y="hd2"/>
                </a:cxn>
                <a:cxn ang="5400000">
                  <a:pos x="wd2" y="hd2"/>
                </a:cxn>
                <a:cxn ang="10800000">
                  <a:pos x="wd2" y="hd2"/>
                </a:cxn>
                <a:cxn ang="16200000">
                  <a:pos x="wd2" y="hd2"/>
                </a:cxn>
              </a:cxnLst>
              <a:rect l="0" t="0" r="r" b="b"/>
              <a:pathLst>
                <a:path w="21600" h="21045" fill="norm" stroke="1"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1" name="Shape 1371"/>
            <p:cNvSpPr/>
            <p:nvPr/>
          </p:nvSpPr>
          <p:spPr>
            <a:xfrm>
              <a:off x="6671366" y="3620433"/>
              <a:ext cx="85697" cy="109737"/>
            </a:xfrm>
            <a:custGeom>
              <a:avLst/>
              <a:gdLst/>
              <a:ahLst/>
              <a:cxnLst>
                <a:cxn ang="0">
                  <a:pos x="wd2" y="hd2"/>
                </a:cxn>
                <a:cxn ang="5400000">
                  <a:pos x="wd2" y="hd2"/>
                </a:cxn>
                <a:cxn ang="10800000">
                  <a:pos x="wd2" y="hd2"/>
                </a:cxn>
                <a:cxn ang="16200000">
                  <a:pos x="wd2" y="hd2"/>
                </a:cxn>
              </a:cxnLst>
              <a:rect l="0" t="0" r="r" b="b"/>
              <a:pathLst>
                <a:path w="19255" h="20400" fill="norm" stroke="1"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2" name="Shape 1372"/>
            <p:cNvSpPr/>
            <p:nvPr/>
          </p:nvSpPr>
          <p:spPr>
            <a:xfrm>
              <a:off x="6004015" y="2493175"/>
              <a:ext cx="36051" cy="44336"/>
            </a:xfrm>
            <a:custGeom>
              <a:avLst/>
              <a:gdLst/>
              <a:ahLst/>
              <a:cxnLst>
                <a:cxn ang="0">
                  <a:pos x="wd2" y="hd2"/>
                </a:cxn>
                <a:cxn ang="5400000">
                  <a:pos x="wd2" y="hd2"/>
                </a:cxn>
                <a:cxn ang="10800000">
                  <a:pos x="wd2" y="hd2"/>
                </a:cxn>
                <a:cxn ang="16200000">
                  <a:pos x="wd2" y="hd2"/>
                </a:cxn>
              </a:cxnLst>
              <a:rect l="0" t="0" r="r" b="b"/>
              <a:pathLst>
                <a:path w="21600" h="14060" fill="norm" stroke="1"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3" name="Shape 1373"/>
            <p:cNvSpPr/>
            <p:nvPr/>
          </p:nvSpPr>
          <p:spPr>
            <a:xfrm>
              <a:off x="5827770" y="2608957"/>
              <a:ext cx="27309" cy="20365"/>
            </a:xfrm>
            <a:custGeom>
              <a:avLst/>
              <a:gdLst/>
              <a:ahLst/>
              <a:cxnLst>
                <a:cxn ang="0">
                  <a:pos x="wd2" y="hd2"/>
                </a:cxn>
                <a:cxn ang="5400000">
                  <a:pos x="wd2" y="hd2"/>
                </a:cxn>
                <a:cxn ang="10800000">
                  <a:pos x="wd2" y="hd2"/>
                </a:cxn>
                <a:cxn ang="16200000">
                  <a:pos x="wd2" y="hd2"/>
                </a:cxn>
              </a:cxnLst>
              <a:rect l="0" t="0" r="r" b="b"/>
              <a:pathLst>
                <a:path w="16362" h="12198" fill="norm" stroke="1" extrusionOk="0">
                  <a:moveTo>
                    <a:pt x="14400" y="2016"/>
                  </a:moveTo>
                  <a:cubicBezTo>
                    <a:pt x="14400" y="-5184"/>
                    <a:pt x="0" y="9216"/>
                    <a:pt x="0" y="9216"/>
                  </a:cubicBezTo>
                  <a:cubicBezTo>
                    <a:pt x="7200" y="16416"/>
                    <a:pt x="21600" y="9216"/>
                    <a:pt x="14400"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4" name="Shape 1374"/>
            <p:cNvSpPr/>
            <p:nvPr/>
          </p:nvSpPr>
          <p:spPr>
            <a:xfrm>
              <a:off x="5028964" y="3230170"/>
              <a:ext cx="69788" cy="33683"/>
            </a:xfrm>
            <a:custGeom>
              <a:avLst/>
              <a:gdLst/>
              <a:ahLst/>
              <a:cxnLst>
                <a:cxn ang="0">
                  <a:pos x="wd2" y="hd2"/>
                </a:cxn>
                <a:cxn ang="5400000">
                  <a:pos x="wd2" y="hd2"/>
                </a:cxn>
                <a:cxn ang="10800000">
                  <a:pos x="wd2" y="hd2"/>
                </a:cxn>
                <a:cxn ang="16200000">
                  <a:pos x="wd2" y="hd2"/>
                </a:cxn>
              </a:cxnLst>
              <a:rect l="0" t="0" r="r" b="b"/>
              <a:pathLst>
                <a:path w="18816" h="15132" fill="norm" stroke="1"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5" name="Shape 1375"/>
            <p:cNvSpPr/>
            <p:nvPr/>
          </p:nvSpPr>
          <p:spPr>
            <a:xfrm>
              <a:off x="5146815" y="2956644"/>
              <a:ext cx="61166" cy="47793"/>
            </a:xfrm>
            <a:custGeom>
              <a:avLst/>
              <a:gdLst/>
              <a:ahLst/>
              <a:cxnLst>
                <a:cxn ang="0">
                  <a:pos x="wd2" y="hd2"/>
                </a:cxn>
                <a:cxn ang="5400000">
                  <a:pos x="wd2" y="hd2"/>
                </a:cxn>
                <a:cxn ang="10800000">
                  <a:pos x="wd2" y="hd2"/>
                </a:cxn>
                <a:cxn ang="16200000">
                  <a:pos x="wd2" y="hd2"/>
                </a:cxn>
              </a:cxnLst>
              <a:rect l="0" t="0" r="r" b="b"/>
              <a:pathLst>
                <a:path w="18325" h="14314" fill="norm" stroke="1"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6" name="Shape 1376"/>
            <p:cNvSpPr/>
            <p:nvPr/>
          </p:nvSpPr>
          <p:spPr>
            <a:xfrm>
              <a:off x="5125049" y="2446869"/>
              <a:ext cx="46884" cy="62458"/>
            </a:xfrm>
            <a:custGeom>
              <a:avLst/>
              <a:gdLst/>
              <a:ahLst/>
              <a:cxnLst>
                <a:cxn ang="0">
                  <a:pos x="wd2" y="hd2"/>
                </a:cxn>
                <a:cxn ang="5400000">
                  <a:pos x="wd2" y="hd2"/>
                </a:cxn>
                <a:cxn ang="10800000">
                  <a:pos x="wd2" y="hd2"/>
                </a:cxn>
                <a:cxn ang="16200000">
                  <a:pos x="wd2" y="hd2"/>
                </a:cxn>
              </a:cxnLst>
              <a:rect l="0" t="0" r="r" b="b"/>
              <a:pathLst>
                <a:path w="14046" h="16034" fill="norm" stroke="1"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7" name="Shape 1377"/>
            <p:cNvSpPr/>
            <p:nvPr/>
          </p:nvSpPr>
          <p:spPr>
            <a:xfrm>
              <a:off x="4919062" y="2387951"/>
              <a:ext cx="100609" cy="72118"/>
            </a:xfrm>
            <a:custGeom>
              <a:avLst/>
              <a:gdLst/>
              <a:ahLst/>
              <a:cxnLst>
                <a:cxn ang="0">
                  <a:pos x="wd2" y="hd2"/>
                </a:cxn>
                <a:cxn ang="5400000">
                  <a:pos x="wd2" y="hd2"/>
                </a:cxn>
                <a:cxn ang="10800000">
                  <a:pos x="wd2" y="hd2"/>
                </a:cxn>
                <a:cxn ang="16200000">
                  <a:pos x="wd2" y="hd2"/>
                </a:cxn>
              </a:cxnLst>
              <a:rect l="0" t="0" r="r" b="b"/>
              <a:pathLst>
                <a:path w="15501" h="21600" fill="norm" stroke="1"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8" name="Shape 1378"/>
            <p:cNvSpPr/>
            <p:nvPr/>
          </p:nvSpPr>
          <p:spPr>
            <a:xfrm>
              <a:off x="5228685" y="2343876"/>
              <a:ext cx="58328" cy="32054"/>
            </a:xfrm>
            <a:custGeom>
              <a:avLst/>
              <a:gdLst/>
              <a:ahLst/>
              <a:cxnLst>
                <a:cxn ang="0">
                  <a:pos x="wd2" y="hd2"/>
                </a:cxn>
                <a:cxn ang="5400000">
                  <a:pos x="wd2" y="hd2"/>
                </a:cxn>
                <a:cxn ang="10800000">
                  <a:pos x="wd2" y="hd2"/>
                </a:cxn>
                <a:cxn ang="16200000">
                  <a:pos x="wd2" y="hd2"/>
                </a:cxn>
              </a:cxnLst>
              <a:rect l="0" t="0" r="r" b="b"/>
              <a:pathLst>
                <a:path w="15726" h="21600" fill="norm" stroke="1"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79" name="Shape 1379"/>
            <p:cNvSpPr/>
            <p:nvPr/>
          </p:nvSpPr>
          <p:spPr>
            <a:xfrm>
              <a:off x="4727171" y="2116251"/>
              <a:ext cx="383597" cy="261877"/>
            </a:xfrm>
            <a:custGeom>
              <a:avLst/>
              <a:gdLst/>
              <a:ahLst/>
              <a:cxnLst>
                <a:cxn ang="0">
                  <a:pos x="wd2" y="hd2"/>
                </a:cxn>
                <a:cxn ang="5400000">
                  <a:pos x="wd2" y="hd2"/>
                </a:cxn>
                <a:cxn ang="10800000">
                  <a:pos x="wd2" y="hd2"/>
                </a:cxn>
                <a:cxn ang="16200000">
                  <a:pos x="wd2" y="hd2"/>
                </a:cxn>
              </a:cxnLst>
              <a:rect l="0" t="0" r="r" b="b"/>
              <a:pathLst>
                <a:path w="20685" h="20168" fill="norm" stroke="1"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0" name="Shape 1380"/>
            <p:cNvSpPr/>
            <p:nvPr/>
          </p:nvSpPr>
          <p:spPr>
            <a:xfrm>
              <a:off x="4875599" y="2083443"/>
              <a:ext cx="53406" cy="49672"/>
            </a:xfrm>
            <a:custGeom>
              <a:avLst/>
              <a:gdLst/>
              <a:ahLst/>
              <a:cxnLst>
                <a:cxn ang="0">
                  <a:pos x="wd2" y="hd2"/>
                </a:cxn>
                <a:cxn ang="5400000">
                  <a:pos x="wd2" y="hd2"/>
                </a:cxn>
                <a:cxn ang="10800000">
                  <a:pos x="wd2" y="hd2"/>
                </a:cxn>
                <a:cxn ang="16200000">
                  <a:pos x="wd2" y="hd2"/>
                </a:cxn>
              </a:cxnLst>
              <a:rect l="0" t="0" r="r" b="b"/>
              <a:pathLst>
                <a:path w="14399" h="17851" fill="norm" stroke="1" extrusionOk="0">
                  <a:moveTo>
                    <a:pt x="12956" y="17280"/>
                  </a:moveTo>
                  <a:cubicBezTo>
                    <a:pt x="6784" y="21600"/>
                    <a:pt x="-2473" y="0"/>
                    <a:pt x="613" y="0"/>
                  </a:cubicBezTo>
                  <a:cubicBezTo>
                    <a:pt x="3698" y="4320"/>
                    <a:pt x="19127" y="12960"/>
                    <a:pt x="12956"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1" name="Shape 1381"/>
            <p:cNvSpPr/>
            <p:nvPr/>
          </p:nvSpPr>
          <p:spPr>
            <a:xfrm>
              <a:off x="4842391" y="2105066"/>
              <a:ext cx="35265" cy="40901"/>
            </a:xfrm>
            <a:custGeom>
              <a:avLst/>
              <a:gdLst/>
              <a:ahLst/>
              <a:cxnLst>
                <a:cxn ang="0">
                  <a:pos x="wd2" y="hd2"/>
                </a:cxn>
                <a:cxn ang="5400000">
                  <a:pos x="wd2" y="hd2"/>
                </a:cxn>
                <a:cxn ang="10800000">
                  <a:pos x="wd2" y="hd2"/>
                </a:cxn>
                <a:cxn ang="16200000">
                  <a:pos x="wd2" y="hd2"/>
                </a:cxn>
              </a:cxnLst>
              <a:rect l="0" t="0" r="r" b="b"/>
              <a:pathLst>
                <a:path w="17287" h="14699" fill="norm" stroke="1" extrusionOk="0">
                  <a:moveTo>
                    <a:pt x="16200" y="13829"/>
                  </a:moveTo>
                  <a:cubicBezTo>
                    <a:pt x="5400" y="18149"/>
                    <a:pt x="0" y="5189"/>
                    <a:pt x="0" y="869"/>
                  </a:cubicBezTo>
                  <a:cubicBezTo>
                    <a:pt x="5400" y="-3451"/>
                    <a:pt x="21600" y="9509"/>
                    <a:pt x="16200" y="138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2" name="Shape 1382"/>
            <p:cNvSpPr/>
            <p:nvPr/>
          </p:nvSpPr>
          <p:spPr>
            <a:xfrm>
              <a:off x="4740915" y="1879751"/>
              <a:ext cx="29375" cy="56423"/>
            </a:xfrm>
            <a:custGeom>
              <a:avLst/>
              <a:gdLst/>
              <a:ahLst/>
              <a:cxnLst>
                <a:cxn ang="0">
                  <a:pos x="wd2" y="hd2"/>
                </a:cxn>
                <a:cxn ang="5400000">
                  <a:pos x="wd2" y="hd2"/>
                </a:cxn>
                <a:cxn ang="10800000">
                  <a:pos x="wd2" y="hd2"/>
                </a:cxn>
                <a:cxn ang="16200000">
                  <a:pos x="wd2" y="hd2"/>
                </a:cxn>
              </a:cxnLst>
              <a:rect l="0" t="0" r="r" b="b"/>
              <a:pathLst>
                <a:path w="17600" h="16899" fill="norm" stroke="1"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3" name="Shape 1383"/>
            <p:cNvSpPr/>
            <p:nvPr/>
          </p:nvSpPr>
          <p:spPr>
            <a:xfrm>
              <a:off x="4557994" y="1273965"/>
              <a:ext cx="1681820" cy="1217427"/>
            </a:xfrm>
            <a:custGeom>
              <a:avLst/>
              <a:gdLst/>
              <a:ahLst/>
              <a:cxnLst>
                <a:cxn ang="0">
                  <a:pos x="wd2" y="hd2"/>
                </a:cxn>
                <a:cxn ang="5400000">
                  <a:pos x="wd2" y="hd2"/>
                </a:cxn>
                <a:cxn ang="10800000">
                  <a:pos x="wd2" y="hd2"/>
                </a:cxn>
                <a:cxn ang="16200000">
                  <a:pos x="wd2" y="hd2"/>
                </a:cxn>
              </a:cxnLst>
              <a:rect l="0" t="0" r="r" b="b"/>
              <a:pathLst>
                <a:path w="21491" h="21240" fill="norm" stroke="1"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4" name="Shape 1384"/>
            <p:cNvSpPr/>
            <p:nvPr/>
          </p:nvSpPr>
          <p:spPr>
            <a:xfrm>
              <a:off x="5661946" y="2411994"/>
              <a:ext cx="52042" cy="15387"/>
            </a:xfrm>
            <a:custGeom>
              <a:avLst/>
              <a:gdLst/>
              <a:ahLst/>
              <a:cxnLst>
                <a:cxn ang="0">
                  <a:pos x="wd2" y="hd2"/>
                </a:cxn>
                <a:cxn ang="5400000">
                  <a:pos x="wd2" y="hd2"/>
                </a:cxn>
                <a:cxn ang="10800000">
                  <a:pos x="wd2" y="hd2"/>
                </a:cxn>
                <a:cxn ang="16200000">
                  <a:pos x="wd2" y="hd2"/>
                </a:cxn>
              </a:cxnLst>
              <a:rect l="0" t="0" r="r" b="b"/>
              <a:pathLst>
                <a:path w="15591" h="13824" fill="norm" stroke="1" extrusionOk="0">
                  <a:moveTo>
                    <a:pt x="14876" y="10800"/>
                  </a:moveTo>
                  <a:cubicBezTo>
                    <a:pt x="14876" y="21600"/>
                    <a:pt x="-3124" y="0"/>
                    <a:pt x="476" y="0"/>
                  </a:cubicBezTo>
                  <a:cubicBezTo>
                    <a:pt x="7676" y="0"/>
                    <a:pt x="18476" y="0"/>
                    <a:pt x="14876"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5" name="Shape 1385"/>
            <p:cNvSpPr/>
            <p:nvPr/>
          </p:nvSpPr>
          <p:spPr>
            <a:xfrm>
              <a:off x="5452975" y="1895138"/>
              <a:ext cx="75708" cy="24041"/>
            </a:xfrm>
            <a:custGeom>
              <a:avLst/>
              <a:gdLst/>
              <a:ahLst/>
              <a:cxnLst>
                <a:cxn ang="0">
                  <a:pos x="wd2" y="hd2"/>
                </a:cxn>
                <a:cxn ang="5400000">
                  <a:pos x="wd2" y="hd2"/>
                </a:cxn>
                <a:cxn ang="10800000">
                  <a:pos x="wd2" y="hd2"/>
                </a:cxn>
                <a:cxn ang="16200000">
                  <a:pos x="wd2" y="hd2"/>
                </a:cxn>
              </a:cxnLst>
              <a:rect l="0" t="0" r="r" b="b"/>
              <a:pathLst>
                <a:path w="17011" h="21600" fill="norm" stroke="1"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6" name="Shape 1386"/>
            <p:cNvSpPr/>
            <p:nvPr/>
          </p:nvSpPr>
          <p:spPr>
            <a:xfrm>
              <a:off x="5306111" y="1871097"/>
              <a:ext cx="122485" cy="107740"/>
            </a:xfrm>
            <a:custGeom>
              <a:avLst/>
              <a:gdLst/>
              <a:ahLst/>
              <a:cxnLst>
                <a:cxn ang="0">
                  <a:pos x="wd2" y="hd2"/>
                </a:cxn>
                <a:cxn ang="5400000">
                  <a:pos x="wd2" y="hd2"/>
                </a:cxn>
                <a:cxn ang="10800000">
                  <a:pos x="wd2" y="hd2"/>
                </a:cxn>
                <a:cxn ang="16200000">
                  <a:pos x="wd2" y="hd2"/>
                </a:cxn>
              </a:cxnLst>
              <a:rect l="0" t="0" r="r" b="b"/>
              <a:pathLst>
                <a:path w="18871" h="20029" fill="norm" stroke="1"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7" name="Shape 1387"/>
            <p:cNvSpPr/>
            <p:nvPr/>
          </p:nvSpPr>
          <p:spPr>
            <a:xfrm>
              <a:off x="5180472" y="1766924"/>
              <a:ext cx="53840" cy="44075"/>
            </a:xfrm>
            <a:custGeom>
              <a:avLst/>
              <a:gdLst/>
              <a:ahLst/>
              <a:cxnLst>
                <a:cxn ang="0">
                  <a:pos x="wd2" y="hd2"/>
                </a:cxn>
                <a:cxn ang="5400000">
                  <a:pos x="wd2" y="hd2"/>
                </a:cxn>
                <a:cxn ang="10800000">
                  <a:pos x="wd2" y="hd2"/>
                </a:cxn>
                <a:cxn ang="16200000">
                  <a:pos x="wd2" y="hd2"/>
                </a:cxn>
              </a:cxnLst>
              <a:rect l="0" t="0" r="r" b="b"/>
              <a:pathLst>
                <a:path w="14516" h="21600" fill="norm" stroke="1" extrusionOk="0">
                  <a:moveTo>
                    <a:pt x="491" y="21600"/>
                  </a:moveTo>
                  <a:cubicBezTo>
                    <a:pt x="-2595" y="21600"/>
                    <a:pt x="9748" y="0"/>
                    <a:pt x="12834" y="0"/>
                  </a:cubicBezTo>
                  <a:cubicBezTo>
                    <a:pt x="19005" y="5400"/>
                    <a:pt x="6662" y="21600"/>
                    <a:pt x="49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8" name="Shape 1388"/>
            <p:cNvSpPr/>
            <p:nvPr/>
          </p:nvSpPr>
          <p:spPr>
            <a:xfrm>
              <a:off x="5300366" y="1764469"/>
              <a:ext cx="34973" cy="26493"/>
            </a:xfrm>
            <a:custGeom>
              <a:avLst/>
              <a:gdLst/>
              <a:ahLst/>
              <a:cxnLst>
                <a:cxn ang="0">
                  <a:pos x="wd2" y="hd2"/>
                </a:cxn>
                <a:cxn ang="5400000">
                  <a:pos x="wd2" y="hd2"/>
                </a:cxn>
                <a:cxn ang="10800000">
                  <a:pos x="wd2" y="hd2"/>
                </a:cxn>
                <a:cxn ang="16200000">
                  <a:pos x="wd2" y="hd2"/>
                </a:cxn>
              </a:cxnLst>
              <a:rect l="0" t="0" r="r" b="b"/>
              <a:pathLst>
                <a:path w="10478" h="15869" fill="norm" stroke="1" extrusionOk="0">
                  <a:moveTo>
                    <a:pt x="3200" y="15869"/>
                  </a:moveTo>
                  <a:cubicBezTo>
                    <a:pt x="3200" y="15869"/>
                    <a:pt x="-4000" y="1469"/>
                    <a:pt x="3200" y="1469"/>
                  </a:cubicBezTo>
                  <a:cubicBezTo>
                    <a:pt x="6800" y="-5731"/>
                    <a:pt x="17600" y="15869"/>
                    <a:pt x="3200" y="158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89" name="Shape 1389"/>
            <p:cNvSpPr/>
            <p:nvPr/>
          </p:nvSpPr>
          <p:spPr>
            <a:xfrm>
              <a:off x="5218917" y="1730865"/>
              <a:ext cx="47091" cy="17001"/>
            </a:xfrm>
            <a:custGeom>
              <a:avLst/>
              <a:gdLst/>
              <a:ahLst/>
              <a:cxnLst>
                <a:cxn ang="0">
                  <a:pos x="wd2" y="hd2"/>
                </a:cxn>
                <a:cxn ang="5400000">
                  <a:pos x="wd2" y="hd2"/>
                </a:cxn>
                <a:cxn ang="10800000">
                  <a:pos x="wd2" y="hd2"/>
                </a:cxn>
                <a:cxn ang="16200000">
                  <a:pos x="wd2" y="hd2"/>
                </a:cxn>
              </a:cxnLst>
              <a:rect l="0" t="0" r="r" b="b"/>
              <a:pathLst>
                <a:path w="18138" h="15274" fill="norm" stroke="1" extrusionOk="0">
                  <a:moveTo>
                    <a:pt x="0" y="10800"/>
                  </a:moveTo>
                  <a:cubicBezTo>
                    <a:pt x="8640" y="21600"/>
                    <a:pt x="21600" y="10800"/>
                    <a:pt x="17280" y="0"/>
                  </a:cubicBezTo>
                  <a:cubicBezTo>
                    <a:pt x="8640" y="0"/>
                    <a:pt x="0" y="10800"/>
                    <a:pt x="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0" name="Shape 1390"/>
            <p:cNvSpPr/>
            <p:nvPr/>
          </p:nvSpPr>
          <p:spPr>
            <a:xfrm>
              <a:off x="5088291" y="1290775"/>
              <a:ext cx="285490" cy="113459"/>
            </a:xfrm>
            <a:custGeom>
              <a:avLst/>
              <a:gdLst/>
              <a:ahLst/>
              <a:cxnLst>
                <a:cxn ang="0">
                  <a:pos x="wd2" y="hd2"/>
                </a:cxn>
                <a:cxn ang="5400000">
                  <a:pos x="wd2" y="hd2"/>
                </a:cxn>
                <a:cxn ang="10800000">
                  <a:pos x="wd2" y="hd2"/>
                </a:cxn>
                <a:cxn ang="16200000">
                  <a:pos x="wd2" y="hd2"/>
                </a:cxn>
              </a:cxnLst>
              <a:rect l="0" t="0" r="r" b="b"/>
              <a:pathLst>
                <a:path w="19993" h="18535" fill="norm" stroke="1"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1" name="Shape 1391"/>
            <p:cNvSpPr/>
            <p:nvPr/>
          </p:nvSpPr>
          <p:spPr>
            <a:xfrm>
              <a:off x="2313531" y="3413650"/>
              <a:ext cx="309701" cy="198776"/>
            </a:xfrm>
            <a:custGeom>
              <a:avLst/>
              <a:gdLst/>
              <a:ahLst/>
              <a:cxnLst>
                <a:cxn ang="0">
                  <a:pos x="wd2" y="hd2"/>
                </a:cxn>
                <a:cxn ang="5400000">
                  <a:pos x="wd2" y="hd2"/>
                </a:cxn>
                <a:cxn ang="10800000">
                  <a:pos x="wd2" y="hd2"/>
                </a:cxn>
                <a:cxn ang="16200000">
                  <a:pos x="wd2" y="hd2"/>
                </a:cxn>
              </a:cxnLst>
              <a:rect l="0" t="0" r="r" b="b"/>
              <a:pathLst>
                <a:path w="19648" h="19136" fill="norm" stroke="1"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2" name="Shape 1392"/>
            <p:cNvSpPr/>
            <p:nvPr/>
          </p:nvSpPr>
          <p:spPr>
            <a:xfrm>
              <a:off x="2042995" y="3153218"/>
              <a:ext cx="125983" cy="164273"/>
            </a:xfrm>
            <a:custGeom>
              <a:avLst/>
              <a:gdLst/>
              <a:ahLst/>
              <a:cxnLst>
                <a:cxn ang="0">
                  <a:pos x="wd2" y="hd2"/>
                </a:cxn>
                <a:cxn ang="5400000">
                  <a:pos x="wd2" y="hd2"/>
                </a:cxn>
                <a:cxn ang="10800000">
                  <a:pos x="wd2" y="hd2"/>
                </a:cxn>
                <a:cxn ang="16200000">
                  <a:pos x="wd2" y="hd2"/>
                </a:cxn>
              </a:cxnLst>
              <a:rect l="0" t="0" r="r" b="b"/>
              <a:pathLst>
                <a:path w="17878" h="21600" fill="norm" stroke="1"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3" name="Shape 1393"/>
            <p:cNvSpPr/>
            <p:nvPr/>
          </p:nvSpPr>
          <p:spPr>
            <a:xfrm>
              <a:off x="2060246" y="2974473"/>
              <a:ext cx="27279" cy="29964"/>
            </a:xfrm>
            <a:custGeom>
              <a:avLst/>
              <a:gdLst/>
              <a:ahLst/>
              <a:cxnLst>
                <a:cxn ang="0">
                  <a:pos x="wd2" y="hd2"/>
                </a:cxn>
                <a:cxn ang="5400000">
                  <a:pos x="wd2" y="hd2"/>
                </a:cxn>
                <a:cxn ang="10800000">
                  <a:pos x="wd2" y="hd2"/>
                </a:cxn>
                <a:cxn ang="16200000">
                  <a:pos x="wd2" y="hd2"/>
                </a:cxn>
              </a:cxnLst>
              <a:rect l="0" t="0" r="r" b="b"/>
              <a:pathLst>
                <a:path w="12258" h="13461" fill="norm" stroke="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4" name="Shape 1394"/>
            <p:cNvSpPr/>
            <p:nvPr/>
          </p:nvSpPr>
          <p:spPr>
            <a:xfrm>
              <a:off x="1986408" y="2916989"/>
              <a:ext cx="63552" cy="59939"/>
            </a:xfrm>
            <a:custGeom>
              <a:avLst/>
              <a:gdLst/>
              <a:ahLst/>
              <a:cxnLst>
                <a:cxn ang="0">
                  <a:pos x="wd2" y="hd2"/>
                </a:cxn>
                <a:cxn ang="5400000">
                  <a:pos x="wd2" y="hd2"/>
                </a:cxn>
                <a:cxn ang="10800000">
                  <a:pos x="wd2" y="hd2"/>
                </a:cxn>
                <a:cxn ang="16200000">
                  <a:pos x="wd2" y="hd2"/>
                </a:cxn>
              </a:cxnLst>
              <a:rect l="0" t="0" r="r" b="b"/>
              <a:pathLst>
                <a:path w="19039" h="19008" fill="norm" stroke="1"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5" name="Shape 1395"/>
            <p:cNvSpPr/>
            <p:nvPr/>
          </p:nvSpPr>
          <p:spPr>
            <a:xfrm>
              <a:off x="1966604" y="2928847"/>
              <a:ext cx="23563" cy="62552"/>
            </a:xfrm>
            <a:custGeom>
              <a:avLst/>
              <a:gdLst/>
              <a:ahLst/>
              <a:cxnLst>
                <a:cxn ang="0">
                  <a:pos x="wd2" y="hd2"/>
                </a:cxn>
                <a:cxn ang="5400000">
                  <a:pos x="wd2" y="hd2"/>
                </a:cxn>
                <a:cxn ang="10800000">
                  <a:pos x="wd2" y="hd2"/>
                </a:cxn>
                <a:cxn ang="16200000">
                  <a:pos x="wd2" y="hd2"/>
                </a:cxn>
              </a:cxnLst>
              <a:rect l="0" t="0" r="r" b="b"/>
              <a:pathLst>
                <a:path w="11550" h="18735" fill="norm" stroke="1"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6" name="Shape 1396"/>
            <p:cNvSpPr/>
            <p:nvPr/>
          </p:nvSpPr>
          <p:spPr>
            <a:xfrm>
              <a:off x="1892317" y="2884526"/>
              <a:ext cx="50030" cy="96127"/>
            </a:xfrm>
            <a:custGeom>
              <a:avLst/>
              <a:gdLst/>
              <a:ahLst/>
              <a:cxnLst>
                <a:cxn ang="0">
                  <a:pos x="wd2" y="hd2"/>
                </a:cxn>
                <a:cxn ang="5400000">
                  <a:pos x="wd2" y="hd2"/>
                </a:cxn>
                <a:cxn ang="10800000">
                  <a:pos x="wd2" y="hd2"/>
                </a:cxn>
                <a:cxn ang="16200000">
                  <a:pos x="wd2" y="hd2"/>
                </a:cxn>
              </a:cxnLst>
              <a:rect l="0" t="0" r="r" b="b"/>
              <a:pathLst>
                <a:path w="17986" h="16195" fill="norm" stroke="1"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7" name="Shape 1397"/>
            <p:cNvSpPr/>
            <p:nvPr/>
          </p:nvSpPr>
          <p:spPr>
            <a:xfrm>
              <a:off x="1834195" y="2819693"/>
              <a:ext cx="84119" cy="68445"/>
            </a:xfrm>
            <a:custGeom>
              <a:avLst/>
              <a:gdLst/>
              <a:ahLst/>
              <a:cxnLst>
                <a:cxn ang="0">
                  <a:pos x="wd2" y="hd2"/>
                </a:cxn>
                <a:cxn ang="5400000">
                  <a:pos x="wd2" y="hd2"/>
                </a:cxn>
                <a:cxn ang="10800000">
                  <a:pos x="wd2" y="hd2"/>
                </a:cxn>
                <a:cxn ang="16200000">
                  <a:pos x="wd2" y="hd2"/>
                </a:cxn>
              </a:cxnLst>
              <a:rect l="0" t="0" r="r" b="b"/>
              <a:pathLst>
                <a:path w="21600" h="17571" fill="norm" stroke="1"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8" name="Shape 1398"/>
            <p:cNvSpPr/>
            <p:nvPr/>
          </p:nvSpPr>
          <p:spPr>
            <a:xfrm>
              <a:off x="1936922" y="2822253"/>
              <a:ext cx="51896" cy="90029"/>
            </a:xfrm>
            <a:custGeom>
              <a:avLst/>
              <a:gdLst/>
              <a:ahLst/>
              <a:cxnLst>
                <a:cxn ang="0">
                  <a:pos x="wd2" y="hd2"/>
                </a:cxn>
                <a:cxn ang="5400000">
                  <a:pos x="wd2" y="hd2"/>
                </a:cxn>
                <a:cxn ang="10800000">
                  <a:pos x="wd2" y="hd2"/>
                </a:cxn>
                <a:cxn ang="16200000">
                  <a:pos x="wd2" y="hd2"/>
                </a:cxn>
              </a:cxnLst>
              <a:rect l="0" t="0" r="r" b="b"/>
              <a:pathLst>
                <a:path w="13992" h="17976" fill="norm" stroke="1" extrusionOk="0">
                  <a:moveTo>
                    <a:pt x="4239" y="17283"/>
                  </a:moveTo>
                  <a:cubicBezTo>
                    <a:pt x="7325" y="14883"/>
                    <a:pt x="10411" y="14883"/>
                    <a:pt x="7325" y="12483"/>
                  </a:cubicBezTo>
                  <a:cubicBezTo>
                    <a:pt x="7325" y="10083"/>
                    <a:pt x="1153" y="10083"/>
                    <a:pt x="1153" y="7683"/>
                  </a:cubicBezTo>
                  <a:cubicBezTo>
                    <a:pt x="4239" y="5283"/>
                    <a:pt x="-5018" y="-1917"/>
                    <a:pt x="4239" y="483"/>
                  </a:cubicBezTo>
                  <a:cubicBezTo>
                    <a:pt x="13496" y="2883"/>
                    <a:pt x="13496" y="5283"/>
                    <a:pt x="13496" y="10083"/>
                  </a:cubicBezTo>
                  <a:cubicBezTo>
                    <a:pt x="16582" y="14883"/>
                    <a:pt x="4239" y="17283"/>
                    <a:pt x="4239" y="17283"/>
                  </a:cubicBezTo>
                  <a:cubicBezTo>
                    <a:pt x="4239" y="17283"/>
                    <a:pt x="4239" y="17283"/>
                    <a:pt x="4239" y="17283"/>
                  </a:cubicBezTo>
                  <a:cubicBezTo>
                    <a:pt x="7325" y="14883"/>
                    <a:pt x="1153" y="19683"/>
                    <a:pt x="4239" y="172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399" name="Shape 1399"/>
            <p:cNvSpPr/>
            <p:nvPr/>
          </p:nvSpPr>
          <p:spPr>
            <a:xfrm>
              <a:off x="1894278" y="2836693"/>
              <a:ext cx="36051" cy="12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0" name="Shape 1400"/>
            <p:cNvSpPr/>
            <p:nvPr/>
          </p:nvSpPr>
          <p:spPr>
            <a:xfrm>
              <a:off x="767709" y="2855074"/>
              <a:ext cx="144471" cy="65447"/>
            </a:xfrm>
            <a:custGeom>
              <a:avLst/>
              <a:gdLst/>
              <a:ahLst/>
              <a:cxnLst>
                <a:cxn ang="0">
                  <a:pos x="wd2" y="hd2"/>
                </a:cxn>
                <a:cxn ang="5400000">
                  <a:pos x="wd2" y="hd2"/>
                </a:cxn>
                <a:cxn ang="10800000">
                  <a:pos x="wd2" y="hd2"/>
                </a:cxn>
                <a:cxn ang="16200000">
                  <a:pos x="wd2" y="hd2"/>
                </a:cxn>
              </a:cxnLst>
              <a:rect l="0" t="0" r="r" b="b"/>
              <a:pathLst>
                <a:path w="19976" h="17641" fill="norm" stroke="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1" name="Shape 1401"/>
            <p:cNvSpPr/>
            <p:nvPr/>
          </p:nvSpPr>
          <p:spPr>
            <a:xfrm>
              <a:off x="841884" y="2793902"/>
              <a:ext cx="79038" cy="58281"/>
            </a:xfrm>
            <a:custGeom>
              <a:avLst/>
              <a:gdLst/>
              <a:ahLst/>
              <a:cxnLst>
                <a:cxn ang="0">
                  <a:pos x="wd2" y="hd2"/>
                </a:cxn>
                <a:cxn ang="5400000">
                  <a:pos x="wd2" y="hd2"/>
                </a:cxn>
                <a:cxn ang="10800000">
                  <a:pos x="wd2" y="hd2"/>
                </a:cxn>
                <a:cxn ang="16200000">
                  <a:pos x="wd2" y="hd2"/>
                </a:cxn>
              </a:cxnLst>
              <a:rect l="0" t="0" r="r" b="b"/>
              <a:pathLst>
                <a:path w="17759" h="14962" fill="norm" stroke="1"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2" name="Shape 1402"/>
            <p:cNvSpPr/>
            <p:nvPr/>
          </p:nvSpPr>
          <p:spPr>
            <a:xfrm>
              <a:off x="169146" y="3097122"/>
              <a:ext cx="94608" cy="44075"/>
            </a:xfrm>
            <a:custGeom>
              <a:avLst/>
              <a:gdLst/>
              <a:ahLst/>
              <a:cxnLst>
                <a:cxn ang="0">
                  <a:pos x="wd2" y="hd2"/>
                </a:cxn>
                <a:cxn ang="5400000">
                  <a:pos x="wd2" y="hd2"/>
                </a:cxn>
                <a:cxn ang="10800000">
                  <a:pos x="wd2" y="hd2"/>
                </a:cxn>
                <a:cxn ang="16200000">
                  <a:pos x="wd2" y="hd2"/>
                </a:cxn>
              </a:cxnLst>
              <a:rect l="0" t="0" r="r" b="b"/>
              <a:pathLst>
                <a:path w="17592" h="21600" fill="norm" stroke="1"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3" name="Shape 1403"/>
            <p:cNvSpPr/>
            <p:nvPr/>
          </p:nvSpPr>
          <p:spPr>
            <a:xfrm>
              <a:off x="15659" y="3175398"/>
              <a:ext cx="68095" cy="49941"/>
            </a:xfrm>
            <a:custGeom>
              <a:avLst/>
              <a:gdLst/>
              <a:ahLst/>
              <a:cxnLst>
                <a:cxn ang="0">
                  <a:pos x="wd2" y="hd2"/>
                </a:cxn>
                <a:cxn ang="5400000">
                  <a:pos x="wd2" y="hd2"/>
                </a:cxn>
                <a:cxn ang="10800000">
                  <a:pos x="wd2" y="hd2"/>
                </a:cxn>
                <a:cxn ang="16200000">
                  <a:pos x="wd2" y="hd2"/>
                </a:cxn>
              </a:cxnLst>
              <a:rect l="0" t="0" r="r" b="b"/>
              <a:pathLst>
                <a:path w="21600" h="17948" fill="norm" stroke="1"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4" name="Shape 1404"/>
            <p:cNvSpPr/>
            <p:nvPr/>
          </p:nvSpPr>
          <p:spPr>
            <a:xfrm>
              <a:off x="4009229" y="1716994"/>
              <a:ext cx="232707" cy="135219"/>
            </a:xfrm>
            <a:custGeom>
              <a:avLst/>
              <a:gdLst/>
              <a:ahLst/>
              <a:cxnLst>
                <a:cxn ang="0">
                  <a:pos x="wd2" y="hd2"/>
                </a:cxn>
                <a:cxn ang="5400000">
                  <a:pos x="wd2" y="hd2"/>
                </a:cxn>
                <a:cxn ang="10800000">
                  <a:pos x="wd2" y="hd2"/>
                </a:cxn>
                <a:cxn ang="16200000">
                  <a:pos x="wd2" y="hd2"/>
                </a:cxn>
              </a:cxnLst>
              <a:rect l="0" t="0" r="r" b="b"/>
              <a:pathLst>
                <a:path w="20571" h="19184" fill="norm" stroke="1"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5" name="Shape 1405"/>
            <p:cNvSpPr/>
            <p:nvPr/>
          </p:nvSpPr>
          <p:spPr>
            <a:xfrm>
              <a:off x="3942418" y="1788193"/>
              <a:ext cx="34039" cy="34825"/>
            </a:xfrm>
            <a:custGeom>
              <a:avLst/>
              <a:gdLst/>
              <a:ahLst/>
              <a:cxnLst>
                <a:cxn ang="0">
                  <a:pos x="wd2" y="hd2"/>
                </a:cxn>
                <a:cxn ang="5400000">
                  <a:pos x="wd2" y="hd2"/>
                </a:cxn>
                <a:cxn ang="10800000">
                  <a:pos x="wd2" y="hd2"/>
                </a:cxn>
                <a:cxn ang="16200000">
                  <a:pos x="wd2" y="hd2"/>
                </a:cxn>
              </a:cxnLst>
              <a:rect l="0" t="0" r="r" b="b"/>
              <a:pathLst>
                <a:path w="12237" h="17067" fill="norm" stroke="1"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6" name="Shape 1406"/>
            <p:cNvSpPr/>
            <p:nvPr/>
          </p:nvSpPr>
          <p:spPr>
            <a:xfrm>
              <a:off x="3856016" y="1823013"/>
              <a:ext cx="18027" cy="24042"/>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100" y="21600"/>
                  </a:moveTo>
                  <a:cubicBezTo>
                    <a:pt x="-2700" y="21600"/>
                    <a:pt x="-2700" y="10800"/>
                    <a:pt x="8100" y="0"/>
                  </a:cubicBezTo>
                  <a:cubicBezTo>
                    <a:pt x="18900" y="0"/>
                    <a:pt x="18900" y="21600"/>
                    <a:pt x="81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7" name="Shape 1407"/>
            <p:cNvSpPr/>
            <p:nvPr/>
          </p:nvSpPr>
          <p:spPr>
            <a:xfrm>
              <a:off x="2854209" y="1338560"/>
              <a:ext cx="1070904" cy="507458"/>
            </a:xfrm>
            <a:custGeom>
              <a:avLst/>
              <a:gdLst/>
              <a:ahLst/>
              <a:cxnLst>
                <a:cxn ang="0">
                  <a:pos x="wd2" y="hd2"/>
                </a:cxn>
                <a:cxn ang="5400000">
                  <a:pos x="wd2" y="hd2"/>
                </a:cxn>
                <a:cxn ang="10800000">
                  <a:pos x="wd2" y="hd2"/>
                </a:cxn>
                <a:cxn ang="16200000">
                  <a:pos x="wd2" y="hd2"/>
                </a:cxn>
              </a:cxnLst>
              <a:rect l="0" t="0" r="r" b="b"/>
              <a:pathLst>
                <a:path w="21388" h="20725" fill="norm" stroke="1"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8" name="Shape 1408"/>
            <p:cNvSpPr/>
            <p:nvPr/>
          </p:nvSpPr>
          <p:spPr>
            <a:xfrm>
              <a:off x="3560606" y="1282120"/>
              <a:ext cx="150488" cy="98074"/>
            </a:xfrm>
            <a:custGeom>
              <a:avLst/>
              <a:gdLst/>
              <a:ahLst/>
              <a:cxnLst>
                <a:cxn ang="0">
                  <a:pos x="wd2" y="hd2"/>
                </a:cxn>
                <a:cxn ang="5400000">
                  <a:pos x="wd2" y="hd2"/>
                </a:cxn>
                <a:cxn ang="10800000">
                  <a:pos x="wd2" y="hd2"/>
                </a:cxn>
                <a:cxn ang="16200000">
                  <a:pos x="wd2" y="hd2"/>
                </a:cxn>
              </a:cxnLst>
              <a:rect l="0" t="0" r="r" b="b"/>
              <a:pathLst>
                <a:path w="19792" h="19582" fill="norm" stroke="1"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09" name="Shape 1409"/>
            <p:cNvSpPr/>
            <p:nvPr/>
          </p:nvSpPr>
          <p:spPr>
            <a:xfrm>
              <a:off x="3820969" y="1242595"/>
              <a:ext cx="365700" cy="320621"/>
            </a:xfrm>
            <a:custGeom>
              <a:avLst/>
              <a:gdLst/>
              <a:ahLst/>
              <a:cxnLst>
                <a:cxn ang="0">
                  <a:pos x="wd2" y="hd2"/>
                </a:cxn>
                <a:cxn ang="5400000">
                  <a:pos x="wd2" y="hd2"/>
                </a:cxn>
                <a:cxn ang="10800000">
                  <a:pos x="wd2" y="hd2"/>
                </a:cxn>
                <a:cxn ang="16200000">
                  <a:pos x="wd2" y="hd2"/>
                </a:cxn>
              </a:cxnLst>
              <a:rect l="0" t="0" r="r" b="b"/>
              <a:pathLst>
                <a:path w="21205" h="20099" fill="norm" stroke="1"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0" name="Shape 1410"/>
            <p:cNvSpPr/>
            <p:nvPr/>
          </p:nvSpPr>
          <p:spPr>
            <a:xfrm>
              <a:off x="4224037" y="1240974"/>
              <a:ext cx="301637" cy="253497"/>
            </a:xfrm>
            <a:custGeom>
              <a:avLst/>
              <a:gdLst/>
              <a:ahLst/>
              <a:cxnLst>
                <a:cxn ang="0">
                  <a:pos x="wd2" y="hd2"/>
                </a:cxn>
                <a:cxn ang="5400000">
                  <a:pos x="wd2" y="hd2"/>
                </a:cxn>
                <a:cxn ang="10800000">
                  <a:pos x="wd2" y="hd2"/>
                </a:cxn>
                <a:cxn ang="16200000">
                  <a:pos x="wd2" y="hd2"/>
                </a:cxn>
              </a:cxnLst>
              <a:rect l="0" t="0" r="r" b="b"/>
              <a:pathLst>
                <a:path w="19836" h="21025" fill="norm" stroke="1" extrusionOk="0">
                  <a:moveTo>
                    <a:pt x="4971" y="21025"/>
                  </a:moveTo>
                  <a:cubicBezTo>
                    <a:pt x="3428" y="20043"/>
                    <a:pt x="1885" y="20043"/>
                    <a:pt x="1885" y="18080"/>
                  </a:cubicBezTo>
                  <a:cubicBezTo>
                    <a:pt x="1885" y="15134"/>
                    <a:pt x="-429" y="13170"/>
                    <a:pt x="342" y="10225"/>
                  </a:cubicBezTo>
                  <a:cubicBezTo>
                    <a:pt x="342" y="8261"/>
                    <a:pt x="-429" y="5316"/>
                    <a:pt x="342" y="3352"/>
                  </a:cubicBezTo>
                  <a:cubicBezTo>
                    <a:pt x="1114" y="3352"/>
                    <a:pt x="4200" y="4334"/>
                    <a:pt x="4200" y="3352"/>
                  </a:cubicBezTo>
                  <a:cubicBezTo>
                    <a:pt x="4200" y="2370"/>
                    <a:pt x="-429" y="2370"/>
                    <a:pt x="3428" y="407"/>
                  </a:cubicBezTo>
                  <a:cubicBezTo>
                    <a:pt x="6514" y="-575"/>
                    <a:pt x="8828" y="407"/>
                    <a:pt x="11914" y="1389"/>
                  </a:cubicBezTo>
                  <a:cubicBezTo>
                    <a:pt x="14228" y="1389"/>
                    <a:pt x="16542" y="1389"/>
                    <a:pt x="18857" y="2370"/>
                  </a:cubicBezTo>
                  <a:cubicBezTo>
                    <a:pt x="21171" y="3352"/>
                    <a:pt x="18857" y="5316"/>
                    <a:pt x="17314" y="7280"/>
                  </a:cubicBezTo>
                  <a:cubicBezTo>
                    <a:pt x="16542" y="9243"/>
                    <a:pt x="15771" y="11207"/>
                    <a:pt x="14228" y="12189"/>
                  </a:cubicBezTo>
                  <a:cubicBezTo>
                    <a:pt x="13457" y="14152"/>
                    <a:pt x="10371" y="12189"/>
                    <a:pt x="8828" y="12189"/>
                  </a:cubicBezTo>
                  <a:cubicBezTo>
                    <a:pt x="8828" y="12189"/>
                    <a:pt x="6514" y="12189"/>
                    <a:pt x="7285" y="13170"/>
                  </a:cubicBezTo>
                  <a:cubicBezTo>
                    <a:pt x="7285" y="14152"/>
                    <a:pt x="8828" y="14152"/>
                    <a:pt x="8057" y="16116"/>
                  </a:cubicBezTo>
                  <a:cubicBezTo>
                    <a:pt x="7285" y="16116"/>
                    <a:pt x="5742" y="21025"/>
                    <a:pt x="4971" y="21025"/>
                  </a:cubicBezTo>
                  <a:cubicBezTo>
                    <a:pt x="3428" y="20043"/>
                    <a:pt x="5742" y="21025"/>
                    <a:pt x="4971" y="210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1" name="Shape 1411"/>
            <p:cNvSpPr/>
            <p:nvPr/>
          </p:nvSpPr>
          <p:spPr>
            <a:xfrm>
              <a:off x="2459068" y="1201988"/>
              <a:ext cx="617698" cy="380076"/>
            </a:xfrm>
            <a:custGeom>
              <a:avLst/>
              <a:gdLst/>
              <a:ahLst/>
              <a:cxnLst>
                <a:cxn ang="0">
                  <a:pos x="wd2" y="hd2"/>
                </a:cxn>
                <a:cxn ang="5400000">
                  <a:pos x="wd2" y="hd2"/>
                </a:cxn>
                <a:cxn ang="10800000">
                  <a:pos x="wd2" y="hd2"/>
                </a:cxn>
                <a:cxn ang="16200000">
                  <a:pos x="wd2" y="hd2"/>
                </a:cxn>
              </a:cxnLst>
              <a:rect l="0" t="0" r="r" b="b"/>
              <a:pathLst>
                <a:path w="21082" h="21124" fill="norm" stroke="1"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2" name="Shape 1412"/>
            <p:cNvSpPr/>
            <p:nvPr/>
          </p:nvSpPr>
          <p:spPr>
            <a:xfrm>
              <a:off x="3698348" y="1093808"/>
              <a:ext cx="60271" cy="48081"/>
            </a:xfrm>
            <a:custGeom>
              <a:avLst/>
              <a:gdLst/>
              <a:ahLst/>
              <a:cxnLst>
                <a:cxn ang="0">
                  <a:pos x="wd2" y="hd2"/>
                </a:cxn>
                <a:cxn ang="5400000">
                  <a:pos x="wd2" y="hd2"/>
                </a:cxn>
                <a:cxn ang="10800000">
                  <a:pos x="wd2" y="hd2"/>
                </a:cxn>
                <a:cxn ang="16200000">
                  <a:pos x="wd2" y="hd2"/>
                </a:cxn>
              </a:cxnLst>
              <a:rect l="0" t="0" r="r" b="b"/>
              <a:pathLst>
                <a:path w="15476" h="21600" fill="norm" stroke="1"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3" name="Shape 1413"/>
            <p:cNvSpPr/>
            <p:nvPr/>
          </p:nvSpPr>
          <p:spPr>
            <a:xfrm>
              <a:off x="2963772" y="904068"/>
              <a:ext cx="696435" cy="309942"/>
            </a:xfrm>
            <a:custGeom>
              <a:avLst/>
              <a:gdLst/>
              <a:ahLst/>
              <a:cxnLst>
                <a:cxn ang="0">
                  <a:pos x="wd2" y="hd2"/>
                </a:cxn>
                <a:cxn ang="5400000">
                  <a:pos x="wd2" y="hd2"/>
                </a:cxn>
                <a:cxn ang="10800000">
                  <a:pos x="wd2" y="hd2"/>
                </a:cxn>
                <a:cxn ang="16200000">
                  <a:pos x="wd2" y="hd2"/>
                </a:cxn>
              </a:cxnLst>
              <a:rect l="0" t="0" r="r" b="b"/>
              <a:pathLst>
                <a:path w="21338" h="20131" fill="norm" stroke="1" extrusionOk="0">
                  <a:moveTo>
                    <a:pt x="18000" y="15502"/>
                  </a:moveTo>
                  <a:cubicBezTo>
                    <a:pt x="17640" y="15502"/>
                    <a:pt x="17640" y="14731"/>
                    <a:pt x="17280" y="14731"/>
                  </a:cubicBezTo>
                  <a:cubicBezTo>
                    <a:pt x="17280" y="14731"/>
                    <a:pt x="16560" y="15502"/>
                    <a:pt x="16560" y="16274"/>
                  </a:cubicBezTo>
                  <a:cubicBezTo>
                    <a:pt x="16200" y="16274"/>
                    <a:pt x="15840" y="16274"/>
                    <a:pt x="15480" y="15502"/>
                  </a:cubicBezTo>
                  <a:cubicBezTo>
                    <a:pt x="15120" y="15502"/>
                    <a:pt x="14760" y="15502"/>
                    <a:pt x="14400" y="16274"/>
                  </a:cubicBezTo>
                  <a:cubicBezTo>
                    <a:pt x="12600" y="17817"/>
                    <a:pt x="10800" y="18588"/>
                    <a:pt x="8640" y="19360"/>
                  </a:cubicBezTo>
                  <a:cubicBezTo>
                    <a:pt x="8280" y="19360"/>
                    <a:pt x="7200" y="20131"/>
                    <a:pt x="6840" y="20131"/>
                  </a:cubicBezTo>
                  <a:cubicBezTo>
                    <a:pt x="6120" y="19360"/>
                    <a:pt x="4680" y="18588"/>
                    <a:pt x="6120" y="17045"/>
                  </a:cubicBezTo>
                  <a:cubicBezTo>
                    <a:pt x="6840" y="17045"/>
                    <a:pt x="7920" y="15502"/>
                    <a:pt x="8640" y="15502"/>
                  </a:cubicBezTo>
                  <a:cubicBezTo>
                    <a:pt x="9360" y="15502"/>
                    <a:pt x="10080" y="15502"/>
                    <a:pt x="10440" y="15502"/>
                  </a:cubicBezTo>
                  <a:cubicBezTo>
                    <a:pt x="10440" y="15502"/>
                    <a:pt x="11520" y="13960"/>
                    <a:pt x="11160" y="13960"/>
                  </a:cubicBezTo>
                  <a:cubicBezTo>
                    <a:pt x="10800" y="13188"/>
                    <a:pt x="9000" y="13960"/>
                    <a:pt x="8640" y="13960"/>
                  </a:cubicBezTo>
                  <a:cubicBezTo>
                    <a:pt x="7920" y="14731"/>
                    <a:pt x="7560" y="14731"/>
                    <a:pt x="6840" y="14731"/>
                  </a:cubicBezTo>
                  <a:cubicBezTo>
                    <a:pt x="6120" y="14731"/>
                    <a:pt x="6840" y="13960"/>
                    <a:pt x="6840" y="13188"/>
                  </a:cubicBezTo>
                  <a:cubicBezTo>
                    <a:pt x="6840" y="10874"/>
                    <a:pt x="4680" y="14731"/>
                    <a:pt x="4320" y="14731"/>
                  </a:cubicBezTo>
                  <a:cubicBezTo>
                    <a:pt x="4320" y="14731"/>
                    <a:pt x="3960" y="15502"/>
                    <a:pt x="3960" y="15502"/>
                  </a:cubicBezTo>
                  <a:cubicBezTo>
                    <a:pt x="3240" y="13960"/>
                    <a:pt x="3240" y="15502"/>
                    <a:pt x="3240" y="16274"/>
                  </a:cubicBezTo>
                  <a:cubicBezTo>
                    <a:pt x="3240" y="16274"/>
                    <a:pt x="2160" y="14731"/>
                    <a:pt x="1800" y="14731"/>
                  </a:cubicBezTo>
                  <a:cubicBezTo>
                    <a:pt x="1440" y="14731"/>
                    <a:pt x="0" y="15502"/>
                    <a:pt x="0" y="13960"/>
                  </a:cubicBezTo>
                  <a:cubicBezTo>
                    <a:pt x="0" y="12417"/>
                    <a:pt x="720" y="13188"/>
                    <a:pt x="1440" y="12417"/>
                  </a:cubicBezTo>
                  <a:cubicBezTo>
                    <a:pt x="2160" y="12417"/>
                    <a:pt x="2880" y="12417"/>
                    <a:pt x="3240" y="11645"/>
                  </a:cubicBezTo>
                  <a:cubicBezTo>
                    <a:pt x="3240" y="11645"/>
                    <a:pt x="4320" y="10874"/>
                    <a:pt x="3960" y="10874"/>
                  </a:cubicBezTo>
                  <a:cubicBezTo>
                    <a:pt x="3240" y="10102"/>
                    <a:pt x="2160" y="10874"/>
                    <a:pt x="1800" y="10874"/>
                  </a:cubicBezTo>
                  <a:cubicBezTo>
                    <a:pt x="720" y="10874"/>
                    <a:pt x="0" y="9331"/>
                    <a:pt x="1440" y="9331"/>
                  </a:cubicBezTo>
                  <a:cubicBezTo>
                    <a:pt x="2160" y="9331"/>
                    <a:pt x="3600" y="8560"/>
                    <a:pt x="4320" y="8560"/>
                  </a:cubicBezTo>
                  <a:cubicBezTo>
                    <a:pt x="3960" y="8560"/>
                    <a:pt x="1440" y="9331"/>
                    <a:pt x="1440" y="7788"/>
                  </a:cubicBezTo>
                  <a:cubicBezTo>
                    <a:pt x="1080" y="6245"/>
                    <a:pt x="4320" y="7017"/>
                    <a:pt x="4680" y="6245"/>
                  </a:cubicBezTo>
                  <a:cubicBezTo>
                    <a:pt x="4680" y="6245"/>
                    <a:pt x="3240" y="5474"/>
                    <a:pt x="3240" y="4702"/>
                  </a:cubicBezTo>
                  <a:cubicBezTo>
                    <a:pt x="2880" y="3931"/>
                    <a:pt x="5040" y="3160"/>
                    <a:pt x="5040" y="3160"/>
                  </a:cubicBezTo>
                  <a:cubicBezTo>
                    <a:pt x="6120" y="3160"/>
                    <a:pt x="5400" y="6245"/>
                    <a:pt x="6120" y="6245"/>
                  </a:cubicBezTo>
                  <a:cubicBezTo>
                    <a:pt x="7200" y="6245"/>
                    <a:pt x="7920" y="6245"/>
                    <a:pt x="9000" y="7017"/>
                  </a:cubicBezTo>
                  <a:cubicBezTo>
                    <a:pt x="9360" y="7788"/>
                    <a:pt x="10080" y="8560"/>
                    <a:pt x="10440" y="9331"/>
                  </a:cubicBezTo>
                  <a:cubicBezTo>
                    <a:pt x="11160" y="10874"/>
                    <a:pt x="10800" y="11645"/>
                    <a:pt x="11520" y="11645"/>
                  </a:cubicBezTo>
                  <a:cubicBezTo>
                    <a:pt x="12600" y="11645"/>
                    <a:pt x="13320" y="11645"/>
                    <a:pt x="14040" y="10874"/>
                  </a:cubicBezTo>
                  <a:cubicBezTo>
                    <a:pt x="15480" y="10102"/>
                    <a:pt x="13320" y="9331"/>
                    <a:pt x="13320" y="8560"/>
                  </a:cubicBezTo>
                  <a:cubicBezTo>
                    <a:pt x="13320" y="8560"/>
                    <a:pt x="16200" y="7788"/>
                    <a:pt x="13680" y="5474"/>
                  </a:cubicBezTo>
                  <a:cubicBezTo>
                    <a:pt x="13320" y="5474"/>
                    <a:pt x="12600" y="5474"/>
                    <a:pt x="12960" y="4702"/>
                  </a:cubicBezTo>
                  <a:cubicBezTo>
                    <a:pt x="13320" y="3931"/>
                    <a:pt x="13680" y="3160"/>
                    <a:pt x="13680" y="2388"/>
                  </a:cubicBezTo>
                  <a:cubicBezTo>
                    <a:pt x="14040" y="1617"/>
                    <a:pt x="15480" y="-1469"/>
                    <a:pt x="15480" y="845"/>
                  </a:cubicBezTo>
                  <a:cubicBezTo>
                    <a:pt x="15480" y="1617"/>
                    <a:pt x="15840" y="2388"/>
                    <a:pt x="15840" y="3931"/>
                  </a:cubicBezTo>
                  <a:cubicBezTo>
                    <a:pt x="16200" y="3931"/>
                    <a:pt x="16200" y="4702"/>
                    <a:pt x="16200" y="5474"/>
                  </a:cubicBezTo>
                  <a:cubicBezTo>
                    <a:pt x="16560" y="6245"/>
                    <a:pt x="15840" y="5474"/>
                    <a:pt x="15840" y="6245"/>
                  </a:cubicBezTo>
                  <a:cubicBezTo>
                    <a:pt x="15840" y="7788"/>
                    <a:pt x="16920" y="6245"/>
                    <a:pt x="16920" y="7017"/>
                  </a:cubicBezTo>
                  <a:cubicBezTo>
                    <a:pt x="16920" y="8560"/>
                    <a:pt x="18000" y="9331"/>
                    <a:pt x="18360" y="9331"/>
                  </a:cubicBezTo>
                  <a:cubicBezTo>
                    <a:pt x="19080" y="9331"/>
                    <a:pt x="19080" y="10102"/>
                    <a:pt x="19080" y="8560"/>
                  </a:cubicBezTo>
                  <a:cubicBezTo>
                    <a:pt x="19080" y="7017"/>
                    <a:pt x="19800" y="7017"/>
                    <a:pt x="20520" y="7788"/>
                  </a:cubicBezTo>
                  <a:cubicBezTo>
                    <a:pt x="20880" y="7788"/>
                    <a:pt x="21600" y="9331"/>
                    <a:pt x="21240" y="10102"/>
                  </a:cubicBezTo>
                  <a:cubicBezTo>
                    <a:pt x="21240" y="10874"/>
                    <a:pt x="20880" y="13188"/>
                    <a:pt x="20880" y="13960"/>
                  </a:cubicBezTo>
                  <a:cubicBezTo>
                    <a:pt x="20520" y="14731"/>
                    <a:pt x="18360" y="15502"/>
                    <a:pt x="18000" y="15502"/>
                  </a:cubicBezTo>
                  <a:cubicBezTo>
                    <a:pt x="17280" y="14731"/>
                    <a:pt x="18360" y="15502"/>
                    <a:pt x="18000" y="155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4" name="Shape 1414"/>
            <p:cNvSpPr/>
            <p:nvPr/>
          </p:nvSpPr>
          <p:spPr>
            <a:xfrm>
              <a:off x="2843602" y="1020038"/>
              <a:ext cx="110680" cy="64097"/>
            </a:xfrm>
            <a:custGeom>
              <a:avLst/>
              <a:gdLst/>
              <a:ahLst/>
              <a:cxnLst>
                <a:cxn ang="0">
                  <a:pos x="wd2" y="hd2"/>
                </a:cxn>
                <a:cxn ang="5400000">
                  <a:pos x="wd2" y="hd2"/>
                </a:cxn>
                <a:cxn ang="10800000">
                  <a:pos x="wd2" y="hd2"/>
                </a:cxn>
                <a:cxn ang="16200000">
                  <a:pos x="wd2" y="hd2"/>
                </a:cxn>
              </a:cxnLst>
              <a:rect l="0" t="0" r="r" b="b"/>
              <a:pathLst>
                <a:path w="19894" h="17277" fill="norm" stroke="1"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5" name="Shape 1415"/>
            <p:cNvSpPr/>
            <p:nvPr/>
          </p:nvSpPr>
          <p:spPr>
            <a:xfrm>
              <a:off x="2635314" y="837388"/>
              <a:ext cx="423299" cy="200334"/>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6" name="Shape 1416"/>
            <p:cNvSpPr/>
            <p:nvPr/>
          </p:nvSpPr>
          <p:spPr>
            <a:xfrm>
              <a:off x="3126093" y="917514"/>
              <a:ext cx="54567" cy="24042"/>
            </a:xfrm>
            <a:custGeom>
              <a:avLst/>
              <a:gdLst/>
              <a:ahLst/>
              <a:cxnLst>
                <a:cxn ang="0">
                  <a:pos x="wd2" y="hd2"/>
                </a:cxn>
                <a:cxn ang="5400000">
                  <a:pos x="wd2" y="hd2"/>
                </a:cxn>
                <a:cxn ang="10800000">
                  <a:pos x="wd2" y="hd2"/>
                </a:cxn>
                <a:cxn ang="16200000">
                  <a:pos x="wd2" y="hd2"/>
                </a:cxn>
              </a:cxnLst>
              <a:rect l="0" t="0" r="r" b="b"/>
              <a:pathLst>
                <a:path w="12793" h="21600" fill="norm" stroke="1" extrusionOk="0">
                  <a:moveTo>
                    <a:pt x="11013" y="21600"/>
                  </a:moveTo>
                  <a:cubicBezTo>
                    <a:pt x="5613" y="21600"/>
                    <a:pt x="-5187" y="10800"/>
                    <a:pt x="2913" y="0"/>
                  </a:cubicBezTo>
                  <a:cubicBezTo>
                    <a:pt x="8313" y="0"/>
                    <a:pt x="16413" y="216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7" name="Shape 1417"/>
            <p:cNvSpPr/>
            <p:nvPr/>
          </p:nvSpPr>
          <p:spPr>
            <a:xfrm>
              <a:off x="3202939" y="753249"/>
              <a:ext cx="213793" cy="109737"/>
            </a:xfrm>
            <a:custGeom>
              <a:avLst/>
              <a:gdLst/>
              <a:ahLst/>
              <a:cxnLst>
                <a:cxn ang="0">
                  <a:pos x="wd2" y="hd2"/>
                </a:cxn>
                <a:cxn ang="5400000">
                  <a:pos x="wd2" y="hd2"/>
                </a:cxn>
                <a:cxn ang="10800000">
                  <a:pos x="wd2" y="hd2"/>
                </a:cxn>
                <a:cxn ang="16200000">
                  <a:pos x="wd2" y="hd2"/>
                </a:cxn>
              </a:cxnLst>
              <a:rect l="0" t="0" r="r" b="b"/>
              <a:pathLst>
                <a:path w="18595" h="20400" fill="norm" stroke="1"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8" name="Shape 1418"/>
            <p:cNvSpPr/>
            <p:nvPr/>
          </p:nvSpPr>
          <p:spPr>
            <a:xfrm>
              <a:off x="3102058" y="777286"/>
              <a:ext cx="56243" cy="48081"/>
            </a:xfrm>
            <a:custGeom>
              <a:avLst/>
              <a:gdLst/>
              <a:ahLst/>
              <a:cxnLst>
                <a:cxn ang="0">
                  <a:pos x="wd2" y="hd2"/>
                </a:cxn>
                <a:cxn ang="5400000">
                  <a:pos x="wd2" y="hd2"/>
                </a:cxn>
                <a:cxn ang="10800000">
                  <a:pos x="wd2" y="hd2"/>
                </a:cxn>
                <a:cxn ang="16200000">
                  <a:pos x="wd2" y="hd2"/>
                </a:cxn>
              </a:cxnLst>
              <a:rect l="0" t="0" r="r" b="b"/>
              <a:pathLst>
                <a:path w="13186" h="21600" fill="norm" stroke="1" extrusionOk="0">
                  <a:moveTo>
                    <a:pt x="11013" y="21600"/>
                  </a:moveTo>
                  <a:cubicBezTo>
                    <a:pt x="5613" y="21600"/>
                    <a:pt x="-5187" y="0"/>
                    <a:pt x="2913" y="0"/>
                  </a:cubicBezTo>
                  <a:cubicBezTo>
                    <a:pt x="11013" y="0"/>
                    <a:pt x="16413" y="16200"/>
                    <a:pt x="1101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19" name="Shape 1419"/>
            <p:cNvSpPr/>
            <p:nvPr/>
          </p:nvSpPr>
          <p:spPr>
            <a:xfrm>
              <a:off x="3216525" y="676411"/>
              <a:ext cx="211665" cy="70158"/>
            </a:xfrm>
            <a:custGeom>
              <a:avLst/>
              <a:gdLst/>
              <a:ahLst/>
              <a:cxnLst>
                <a:cxn ang="0">
                  <a:pos x="wd2" y="hd2"/>
                </a:cxn>
                <a:cxn ang="5400000">
                  <a:pos x="wd2" y="hd2"/>
                </a:cxn>
                <a:cxn ang="10800000">
                  <a:pos x="wd2" y="hd2"/>
                </a:cxn>
                <a:cxn ang="16200000">
                  <a:pos x="wd2" y="hd2"/>
                </a:cxn>
              </a:cxnLst>
              <a:rect l="0" t="0" r="r" b="b"/>
              <a:pathLst>
                <a:path w="18409" h="18011" fill="norm" stroke="1"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0" name="Shape 1420"/>
            <p:cNvSpPr/>
            <p:nvPr/>
          </p:nvSpPr>
          <p:spPr>
            <a:xfrm>
              <a:off x="3817395" y="929323"/>
              <a:ext cx="315986" cy="212566"/>
            </a:xfrm>
            <a:custGeom>
              <a:avLst/>
              <a:gdLst/>
              <a:ahLst/>
              <a:cxnLst>
                <a:cxn ang="0">
                  <a:pos x="wd2" y="hd2"/>
                </a:cxn>
                <a:cxn ang="5400000">
                  <a:pos x="wd2" y="hd2"/>
                </a:cxn>
                <a:cxn ang="10800000">
                  <a:pos x="wd2" y="hd2"/>
                </a:cxn>
                <a:cxn ang="16200000">
                  <a:pos x="wd2" y="hd2"/>
                </a:cxn>
              </a:cxnLst>
              <a:rect l="0" t="0" r="r" b="b"/>
              <a:pathLst>
                <a:path w="20780" h="20463" fill="norm" stroke="1"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1" name="Shape 1421"/>
            <p:cNvSpPr/>
            <p:nvPr/>
          </p:nvSpPr>
          <p:spPr>
            <a:xfrm>
              <a:off x="3782660" y="1025697"/>
              <a:ext cx="76559" cy="32054"/>
            </a:xfrm>
            <a:custGeom>
              <a:avLst/>
              <a:gdLst/>
              <a:ahLst/>
              <a:cxnLst>
                <a:cxn ang="0">
                  <a:pos x="wd2" y="hd2"/>
                </a:cxn>
                <a:cxn ang="5400000">
                  <a:pos x="wd2" y="hd2"/>
                </a:cxn>
                <a:cxn ang="10800000">
                  <a:pos x="wd2" y="hd2"/>
                </a:cxn>
                <a:cxn ang="16200000">
                  <a:pos x="wd2" y="hd2"/>
                </a:cxn>
              </a:cxnLst>
              <a:rect l="0" t="0" r="r" b="b"/>
              <a:pathLst>
                <a:path w="15878" h="21600" fill="norm" stroke="1" extrusionOk="0">
                  <a:moveTo>
                    <a:pt x="376" y="21600"/>
                  </a:moveTo>
                  <a:cubicBezTo>
                    <a:pt x="7576" y="14400"/>
                    <a:pt x="19576" y="0"/>
                    <a:pt x="14776" y="0"/>
                  </a:cubicBezTo>
                  <a:cubicBezTo>
                    <a:pt x="7576" y="0"/>
                    <a:pt x="-2024" y="21600"/>
                    <a:pt x="37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2" name="Shape 1422"/>
            <p:cNvSpPr/>
            <p:nvPr/>
          </p:nvSpPr>
          <p:spPr>
            <a:xfrm>
              <a:off x="3758986" y="1013678"/>
              <a:ext cx="68450" cy="24042"/>
            </a:xfrm>
            <a:custGeom>
              <a:avLst/>
              <a:gdLst/>
              <a:ahLst/>
              <a:cxnLst>
                <a:cxn ang="0">
                  <a:pos x="wd2" y="hd2"/>
                </a:cxn>
                <a:cxn ang="5400000">
                  <a:pos x="wd2" y="hd2"/>
                </a:cxn>
                <a:cxn ang="10800000">
                  <a:pos x="wd2" y="hd2"/>
                </a:cxn>
                <a:cxn ang="16200000">
                  <a:pos x="wd2" y="hd2"/>
                </a:cxn>
              </a:cxnLst>
              <a:rect l="0" t="0" r="r" b="b"/>
              <a:pathLst>
                <a:path w="15380" h="21600" fill="norm" stroke="1" extrusionOk="0">
                  <a:moveTo>
                    <a:pt x="426" y="21600"/>
                  </a:moveTo>
                  <a:cubicBezTo>
                    <a:pt x="-2274" y="21600"/>
                    <a:pt x="8526" y="0"/>
                    <a:pt x="13926" y="0"/>
                  </a:cubicBezTo>
                  <a:cubicBezTo>
                    <a:pt x="19326" y="0"/>
                    <a:pt x="8526" y="21600"/>
                    <a:pt x="426"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3" name="Shape 1423"/>
            <p:cNvSpPr/>
            <p:nvPr/>
          </p:nvSpPr>
          <p:spPr>
            <a:xfrm>
              <a:off x="3721654" y="986360"/>
              <a:ext cx="99313" cy="35405"/>
            </a:xfrm>
            <a:custGeom>
              <a:avLst/>
              <a:gdLst/>
              <a:ahLst/>
              <a:cxnLst>
                <a:cxn ang="0">
                  <a:pos x="wd2" y="hd2"/>
                </a:cxn>
                <a:cxn ang="5400000">
                  <a:pos x="wd2" y="hd2"/>
                </a:cxn>
                <a:cxn ang="10800000">
                  <a:pos x="wd2" y="hd2"/>
                </a:cxn>
                <a:cxn ang="16200000">
                  <a:pos x="wd2" y="hd2"/>
                </a:cxn>
              </a:cxnLst>
              <a:rect l="0" t="0" r="r" b="b"/>
              <a:pathLst>
                <a:path w="17851" h="12724" fill="norm" stroke="1" extrusionOk="0">
                  <a:moveTo>
                    <a:pt x="571" y="9817"/>
                  </a:moveTo>
                  <a:cubicBezTo>
                    <a:pt x="-3749" y="5497"/>
                    <a:pt x="17851" y="-3143"/>
                    <a:pt x="17851" y="1177"/>
                  </a:cubicBezTo>
                  <a:cubicBezTo>
                    <a:pt x="17851" y="5497"/>
                    <a:pt x="9211" y="18457"/>
                    <a:pt x="571" y="9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4" name="Shape 1424"/>
            <p:cNvSpPr/>
            <p:nvPr/>
          </p:nvSpPr>
          <p:spPr>
            <a:xfrm>
              <a:off x="3712817" y="936581"/>
              <a:ext cx="84118" cy="53061"/>
            </a:xfrm>
            <a:custGeom>
              <a:avLst/>
              <a:gdLst/>
              <a:ahLst/>
              <a:cxnLst>
                <a:cxn ang="0">
                  <a:pos x="wd2" y="hd2"/>
                </a:cxn>
                <a:cxn ang="5400000">
                  <a:pos x="wd2" y="hd2"/>
                </a:cxn>
                <a:cxn ang="10800000">
                  <a:pos x="wd2" y="hd2"/>
                </a:cxn>
                <a:cxn ang="16200000">
                  <a:pos x="wd2" y="hd2"/>
                </a:cxn>
              </a:cxnLst>
              <a:rect l="0" t="0" r="r" b="b"/>
              <a:pathLst>
                <a:path w="21600" h="19069" fill="norm" stroke="1"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5" name="Shape 1425"/>
            <p:cNvSpPr/>
            <p:nvPr/>
          </p:nvSpPr>
          <p:spPr>
            <a:xfrm>
              <a:off x="3622069" y="799979"/>
              <a:ext cx="83613" cy="82826"/>
            </a:xfrm>
            <a:custGeom>
              <a:avLst/>
              <a:gdLst/>
              <a:ahLst/>
              <a:cxnLst>
                <a:cxn ang="0">
                  <a:pos x="wd2" y="hd2"/>
                </a:cxn>
                <a:cxn ang="5400000">
                  <a:pos x="wd2" y="hd2"/>
                </a:cxn>
                <a:cxn ang="10800000">
                  <a:pos x="wd2" y="hd2"/>
                </a:cxn>
                <a:cxn ang="16200000">
                  <a:pos x="wd2" y="hd2"/>
                </a:cxn>
              </a:cxnLst>
              <a:rect l="0" t="0" r="r" b="b"/>
              <a:pathLst>
                <a:path w="12882" h="17173" fill="norm" stroke="1" extrusionOk="0">
                  <a:moveTo>
                    <a:pt x="10485" y="16987"/>
                  </a:moveTo>
                  <a:cubicBezTo>
                    <a:pt x="6885" y="19387"/>
                    <a:pt x="-3915" y="-2213"/>
                    <a:pt x="1485" y="187"/>
                  </a:cubicBezTo>
                  <a:cubicBezTo>
                    <a:pt x="6885" y="4987"/>
                    <a:pt x="17685" y="16987"/>
                    <a:pt x="10485" y="1698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6" name="Shape 1426"/>
            <p:cNvSpPr/>
            <p:nvPr/>
          </p:nvSpPr>
          <p:spPr>
            <a:xfrm>
              <a:off x="3836863" y="785940"/>
              <a:ext cx="78493" cy="20365"/>
            </a:xfrm>
            <a:custGeom>
              <a:avLst/>
              <a:gdLst/>
              <a:ahLst/>
              <a:cxnLst>
                <a:cxn ang="0">
                  <a:pos x="wd2" y="hd2"/>
                </a:cxn>
                <a:cxn ang="5400000">
                  <a:pos x="wd2" y="hd2"/>
                </a:cxn>
                <a:cxn ang="10800000">
                  <a:pos x="wd2" y="hd2"/>
                </a:cxn>
                <a:cxn ang="16200000">
                  <a:pos x="wd2" y="hd2"/>
                </a:cxn>
              </a:cxnLst>
              <a:rect l="0" t="0" r="r" b="b"/>
              <a:pathLst>
                <a:path w="16279" h="12198" fill="norm" stroke="1" extrusionOk="0">
                  <a:moveTo>
                    <a:pt x="1504" y="2016"/>
                  </a:moveTo>
                  <a:cubicBezTo>
                    <a:pt x="8704" y="-5184"/>
                    <a:pt x="18304" y="9216"/>
                    <a:pt x="15904" y="9216"/>
                  </a:cubicBezTo>
                  <a:cubicBezTo>
                    <a:pt x="3904" y="16416"/>
                    <a:pt x="-3296" y="9216"/>
                    <a:pt x="1504"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7" name="Shape 1427"/>
            <p:cNvSpPr/>
            <p:nvPr/>
          </p:nvSpPr>
          <p:spPr>
            <a:xfrm>
              <a:off x="3647127" y="595891"/>
              <a:ext cx="380778" cy="202156"/>
            </a:xfrm>
            <a:custGeom>
              <a:avLst/>
              <a:gdLst/>
              <a:ahLst/>
              <a:cxnLst>
                <a:cxn ang="0">
                  <a:pos x="wd2" y="hd2"/>
                </a:cxn>
                <a:cxn ang="5400000">
                  <a:pos x="wd2" y="hd2"/>
                </a:cxn>
                <a:cxn ang="10800000">
                  <a:pos x="wd2" y="hd2"/>
                </a:cxn>
                <a:cxn ang="16200000">
                  <a:pos x="wd2" y="hd2"/>
                </a:cxn>
              </a:cxnLst>
              <a:rect l="0" t="0" r="r" b="b"/>
              <a:pathLst>
                <a:path w="19556" h="19461" fill="norm" stroke="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8" name="Shape 1428"/>
            <p:cNvSpPr/>
            <p:nvPr/>
          </p:nvSpPr>
          <p:spPr>
            <a:xfrm>
              <a:off x="3965924" y="491731"/>
              <a:ext cx="94267" cy="49166"/>
            </a:xfrm>
            <a:custGeom>
              <a:avLst/>
              <a:gdLst/>
              <a:ahLst/>
              <a:cxnLst>
                <a:cxn ang="0">
                  <a:pos x="wd2" y="hd2"/>
                </a:cxn>
                <a:cxn ang="5400000">
                  <a:pos x="wd2" y="hd2"/>
                </a:cxn>
                <a:cxn ang="10800000">
                  <a:pos x="wd2" y="hd2"/>
                </a:cxn>
                <a:cxn ang="16200000">
                  <a:pos x="wd2" y="hd2"/>
                </a:cxn>
              </a:cxnLst>
              <a:rect l="0" t="0" r="r" b="b"/>
              <a:pathLst>
                <a:path w="15885" h="17670" fill="norm" stroke="1"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29" name="Shape 1429"/>
            <p:cNvSpPr/>
            <p:nvPr/>
          </p:nvSpPr>
          <p:spPr>
            <a:xfrm>
              <a:off x="4065107" y="675784"/>
              <a:ext cx="215075" cy="125544"/>
            </a:xfrm>
            <a:custGeom>
              <a:avLst/>
              <a:gdLst/>
              <a:ahLst/>
              <a:cxnLst>
                <a:cxn ang="0">
                  <a:pos x="wd2" y="hd2"/>
                </a:cxn>
                <a:cxn ang="5400000">
                  <a:pos x="wd2" y="hd2"/>
                </a:cxn>
                <a:cxn ang="10800000">
                  <a:pos x="wd2" y="hd2"/>
                </a:cxn>
                <a:cxn ang="16200000">
                  <a:pos x="wd2" y="hd2"/>
                </a:cxn>
              </a:cxnLst>
              <a:rect l="0" t="0" r="r" b="b"/>
              <a:pathLst>
                <a:path w="19657" h="20509" fill="norm" stroke="1"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0" name="Shape 1430"/>
            <p:cNvSpPr/>
            <p:nvPr/>
          </p:nvSpPr>
          <p:spPr>
            <a:xfrm>
              <a:off x="4199231" y="795982"/>
              <a:ext cx="177872" cy="53424"/>
            </a:xfrm>
            <a:custGeom>
              <a:avLst/>
              <a:gdLst/>
              <a:ahLst/>
              <a:cxnLst>
                <a:cxn ang="0">
                  <a:pos x="wd2" y="hd2"/>
                </a:cxn>
                <a:cxn ang="5400000">
                  <a:pos x="wd2" y="hd2"/>
                </a:cxn>
                <a:cxn ang="10800000">
                  <a:pos x="wd2" y="hd2"/>
                </a:cxn>
                <a:cxn ang="16200000">
                  <a:pos x="wd2" y="hd2"/>
                </a:cxn>
              </a:cxnLst>
              <a:rect l="0" t="0" r="r" b="b"/>
              <a:pathLst>
                <a:path w="18446" h="19200" fill="norm" stroke="1"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1" name="Shape 1431"/>
            <p:cNvSpPr/>
            <p:nvPr/>
          </p:nvSpPr>
          <p:spPr>
            <a:xfrm>
              <a:off x="4184013" y="1064427"/>
              <a:ext cx="175172" cy="122539"/>
            </a:xfrm>
            <a:custGeom>
              <a:avLst/>
              <a:gdLst/>
              <a:ahLst/>
              <a:cxnLst>
                <a:cxn ang="0">
                  <a:pos x="wd2" y="hd2"/>
                </a:cxn>
                <a:cxn ang="5400000">
                  <a:pos x="wd2" y="hd2"/>
                </a:cxn>
                <a:cxn ang="10800000">
                  <a:pos x="wd2" y="hd2"/>
                </a:cxn>
                <a:cxn ang="16200000">
                  <a:pos x="wd2" y="hd2"/>
                </a:cxn>
              </a:cxnLst>
              <a:rect l="0" t="0" r="r" b="b"/>
              <a:pathLst>
                <a:path w="19278" h="20018" fill="norm" stroke="1" extrusionOk="0">
                  <a:moveTo>
                    <a:pt x="7733" y="873"/>
                  </a:moveTo>
                  <a:cubicBezTo>
                    <a:pt x="5192" y="-1091"/>
                    <a:pt x="1380" y="6764"/>
                    <a:pt x="110" y="10691"/>
                  </a:cubicBezTo>
                  <a:cubicBezTo>
                    <a:pt x="-1161" y="14618"/>
                    <a:pt x="9004" y="18545"/>
                    <a:pt x="11545" y="18545"/>
                  </a:cubicBezTo>
                  <a:cubicBezTo>
                    <a:pt x="12815" y="20509"/>
                    <a:pt x="16627" y="20509"/>
                    <a:pt x="17898" y="18545"/>
                  </a:cubicBezTo>
                  <a:cubicBezTo>
                    <a:pt x="19168" y="18545"/>
                    <a:pt x="17898" y="16582"/>
                    <a:pt x="17898" y="14618"/>
                  </a:cubicBezTo>
                  <a:cubicBezTo>
                    <a:pt x="17898" y="12654"/>
                    <a:pt x="17898" y="10691"/>
                    <a:pt x="19168" y="10691"/>
                  </a:cubicBezTo>
                  <a:cubicBezTo>
                    <a:pt x="20439" y="6764"/>
                    <a:pt x="10274" y="873"/>
                    <a:pt x="7733" y="873"/>
                  </a:cubicBezTo>
                  <a:cubicBezTo>
                    <a:pt x="5192" y="-1091"/>
                    <a:pt x="9004" y="873"/>
                    <a:pt x="7733" y="8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2" name="Shape 1432"/>
            <p:cNvSpPr/>
            <p:nvPr/>
          </p:nvSpPr>
          <p:spPr>
            <a:xfrm>
              <a:off x="4272891" y="1033390"/>
              <a:ext cx="32024" cy="16668"/>
            </a:xfrm>
            <a:custGeom>
              <a:avLst/>
              <a:gdLst/>
              <a:ahLst/>
              <a:cxnLst>
                <a:cxn ang="0">
                  <a:pos x="wd2" y="hd2"/>
                </a:cxn>
                <a:cxn ang="5400000">
                  <a:pos x="wd2" y="hd2"/>
                </a:cxn>
                <a:cxn ang="10800000">
                  <a:pos x="wd2" y="hd2"/>
                </a:cxn>
                <a:cxn ang="16200000">
                  <a:pos x="wd2" y="hd2"/>
                </a:cxn>
              </a:cxnLst>
              <a:rect l="0" t="0" r="r" b="b"/>
              <a:pathLst>
                <a:path w="14390" h="11232" fill="norm" stroke="1" extrusionOk="0">
                  <a:moveTo>
                    <a:pt x="12918" y="9216"/>
                  </a:moveTo>
                  <a:cubicBezTo>
                    <a:pt x="2118" y="16416"/>
                    <a:pt x="-3282" y="2016"/>
                    <a:pt x="2118" y="2016"/>
                  </a:cubicBezTo>
                  <a:cubicBezTo>
                    <a:pt x="7518" y="-5184"/>
                    <a:pt x="18318" y="9216"/>
                    <a:pt x="12918" y="92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3" name="Shape 1433"/>
            <p:cNvSpPr/>
            <p:nvPr/>
          </p:nvSpPr>
          <p:spPr>
            <a:xfrm>
              <a:off x="4486114" y="819651"/>
              <a:ext cx="95915" cy="58968"/>
            </a:xfrm>
            <a:custGeom>
              <a:avLst/>
              <a:gdLst/>
              <a:ahLst/>
              <a:cxnLst>
                <a:cxn ang="0">
                  <a:pos x="wd2" y="hd2"/>
                </a:cxn>
                <a:cxn ang="5400000">
                  <a:pos x="wd2" y="hd2"/>
                </a:cxn>
                <a:cxn ang="10800000">
                  <a:pos x="wd2" y="hd2"/>
                </a:cxn>
                <a:cxn ang="16200000">
                  <a:pos x="wd2" y="hd2"/>
                </a:cxn>
              </a:cxnLst>
              <a:rect l="0" t="0" r="r" b="b"/>
              <a:pathLst>
                <a:path w="19893" h="18700" fill="norm" stroke="1"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4" name="Shape 1434"/>
            <p:cNvSpPr/>
            <p:nvPr/>
          </p:nvSpPr>
          <p:spPr>
            <a:xfrm>
              <a:off x="4538084" y="927081"/>
              <a:ext cx="24888" cy="29770"/>
            </a:xfrm>
            <a:custGeom>
              <a:avLst/>
              <a:gdLst/>
              <a:ahLst/>
              <a:cxnLst>
                <a:cxn ang="0">
                  <a:pos x="wd2" y="hd2"/>
                </a:cxn>
                <a:cxn ang="5400000">
                  <a:pos x="wd2" y="hd2"/>
                </a:cxn>
                <a:cxn ang="10800000">
                  <a:pos x="wd2" y="hd2"/>
                </a:cxn>
                <a:cxn ang="16200000">
                  <a:pos x="wd2" y="hd2"/>
                </a:cxn>
              </a:cxnLst>
              <a:rect l="0" t="0" r="r" b="b"/>
              <a:pathLst>
                <a:path w="14912" h="13374" fill="norm" stroke="1" extrusionOk="0">
                  <a:moveTo>
                    <a:pt x="11929" y="1102"/>
                  </a:moveTo>
                  <a:cubicBezTo>
                    <a:pt x="-2471" y="-4298"/>
                    <a:pt x="-2471" y="11902"/>
                    <a:pt x="4729" y="11902"/>
                  </a:cubicBezTo>
                  <a:cubicBezTo>
                    <a:pt x="11929" y="17302"/>
                    <a:pt x="19129" y="6502"/>
                    <a:pt x="11929" y="110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5" name="Shape 1435"/>
            <p:cNvSpPr/>
            <p:nvPr/>
          </p:nvSpPr>
          <p:spPr>
            <a:xfrm>
              <a:off x="4149425" y="888413"/>
              <a:ext cx="1012975" cy="313579"/>
            </a:xfrm>
            <a:custGeom>
              <a:avLst/>
              <a:gdLst/>
              <a:ahLst/>
              <a:cxnLst>
                <a:cxn ang="0">
                  <a:pos x="wd2" y="hd2"/>
                </a:cxn>
                <a:cxn ang="5400000">
                  <a:pos x="wd2" y="hd2"/>
                </a:cxn>
                <a:cxn ang="10800000">
                  <a:pos x="wd2" y="hd2"/>
                </a:cxn>
                <a:cxn ang="16200000">
                  <a:pos x="wd2" y="hd2"/>
                </a:cxn>
              </a:cxnLst>
              <a:rect l="0" t="0" r="r" b="b"/>
              <a:pathLst>
                <a:path w="20929" h="21131" fill="norm" stroke="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6" name="Shape 1436"/>
            <p:cNvSpPr/>
            <p:nvPr/>
          </p:nvSpPr>
          <p:spPr>
            <a:xfrm>
              <a:off x="4173461" y="328544"/>
              <a:ext cx="682775" cy="424920"/>
            </a:xfrm>
            <a:custGeom>
              <a:avLst/>
              <a:gdLst/>
              <a:ahLst/>
              <a:cxnLst>
                <a:cxn ang="0">
                  <a:pos x="wd2" y="hd2"/>
                </a:cxn>
                <a:cxn ang="5400000">
                  <a:pos x="wd2" y="hd2"/>
                </a:cxn>
                <a:cxn ang="10800000">
                  <a:pos x="wd2" y="hd2"/>
                </a:cxn>
                <a:cxn ang="16200000">
                  <a:pos x="wd2" y="hd2"/>
                </a:cxn>
              </a:cxnLst>
              <a:rect l="0" t="0" r="r" b="b"/>
              <a:pathLst>
                <a:path w="21282" h="21016" fill="norm" stroke="1"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7" name="Shape 1437"/>
            <p:cNvSpPr/>
            <p:nvPr/>
          </p:nvSpPr>
          <p:spPr>
            <a:xfrm>
              <a:off x="4453849" y="78414"/>
              <a:ext cx="1804122" cy="925049"/>
            </a:xfrm>
            <a:custGeom>
              <a:avLst/>
              <a:gdLst/>
              <a:ahLst/>
              <a:cxnLst>
                <a:cxn ang="0">
                  <a:pos x="wd2" y="hd2"/>
                </a:cxn>
                <a:cxn ang="5400000">
                  <a:pos x="wd2" y="hd2"/>
                </a:cxn>
                <a:cxn ang="10800000">
                  <a:pos x="wd2" y="hd2"/>
                </a:cxn>
                <a:cxn ang="16200000">
                  <a:pos x="wd2" y="hd2"/>
                </a:cxn>
              </a:cxnLst>
              <a:rect l="0" t="0" r="r" b="b"/>
              <a:pathLst>
                <a:path w="21288" h="20954" fill="norm" stroke="1"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8" name="Shape 1438"/>
            <p:cNvSpPr/>
            <p:nvPr/>
          </p:nvSpPr>
          <p:spPr>
            <a:xfrm>
              <a:off x="5311047" y="597628"/>
              <a:ext cx="155887" cy="42898"/>
            </a:xfrm>
            <a:custGeom>
              <a:avLst/>
              <a:gdLst/>
              <a:ahLst/>
              <a:cxnLst>
                <a:cxn ang="0">
                  <a:pos x="wd2" y="hd2"/>
                </a:cxn>
                <a:cxn ang="5400000">
                  <a:pos x="wd2" y="hd2"/>
                </a:cxn>
                <a:cxn ang="10800000">
                  <a:pos x="wd2" y="hd2"/>
                </a:cxn>
                <a:cxn ang="16200000">
                  <a:pos x="wd2" y="hd2"/>
                </a:cxn>
              </a:cxnLst>
              <a:rect l="0" t="0" r="r" b="b"/>
              <a:pathLst>
                <a:path w="20503" h="15417" fill="norm" stroke="1"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39" name="Shape 1439"/>
            <p:cNvSpPr/>
            <p:nvPr/>
          </p:nvSpPr>
          <p:spPr>
            <a:xfrm>
              <a:off x="4870840" y="637050"/>
              <a:ext cx="42602" cy="15387"/>
            </a:xfrm>
            <a:custGeom>
              <a:avLst/>
              <a:gdLst/>
              <a:ahLst/>
              <a:cxnLst>
                <a:cxn ang="0">
                  <a:pos x="wd2" y="hd2"/>
                </a:cxn>
                <a:cxn ang="5400000">
                  <a:pos x="wd2" y="hd2"/>
                </a:cxn>
                <a:cxn ang="10800000">
                  <a:pos x="wd2" y="hd2"/>
                </a:cxn>
                <a:cxn ang="16200000">
                  <a:pos x="wd2" y="hd2"/>
                </a:cxn>
              </a:cxnLst>
              <a:rect l="0" t="0" r="r" b="b"/>
              <a:pathLst>
                <a:path w="13513" h="13824" fill="norm" stroke="1" extrusionOk="0">
                  <a:moveTo>
                    <a:pt x="12788" y="10800"/>
                  </a:moveTo>
                  <a:cubicBezTo>
                    <a:pt x="9188" y="21600"/>
                    <a:pt x="-5212" y="0"/>
                    <a:pt x="1988" y="0"/>
                  </a:cubicBezTo>
                  <a:cubicBezTo>
                    <a:pt x="5588" y="0"/>
                    <a:pt x="16388" y="10800"/>
                    <a:pt x="12788"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0" name="Shape 1440"/>
            <p:cNvSpPr/>
            <p:nvPr/>
          </p:nvSpPr>
          <p:spPr>
            <a:xfrm>
              <a:off x="5167899" y="1010311"/>
              <a:ext cx="42602" cy="18754"/>
            </a:xfrm>
            <a:custGeom>
              <a:avLst/>
              <a:gdLst/>
              <a:ahLst/>
              <a:cxnLst>
                <a:cxn ang="0">
                  <a:pos x="wd2" y="hd2"/>
                </a:cxn>
                <a:cxn ang="5400000">
                  <a:pos x="wd2" y="hd2"/>
                </a:cxn>
                <a:cxn ang="10800000">
                  <a:pos x="wd2" y="hd2"/>
                </a:cxn>
                <a:cxn ang="16200000">
                  <a:pos x="wd2" y="hd2"/>
                </a:cxn>
              </a:cxnLst>
              <a:rect l="0" t="0" r="r" b="b"/>
              <a:pathLst>
                <a:path w="13513" h="11232" fill="norm" stroke="1" extrusionOk="0">
                  <a:moveTo>
                    <a:pt x="11525" y="2016"/>
                  </a:moveTo>
                  <a:cubicBezTo>
                    <a:pt x="7925" y="-5184"/>
                    <a:pt x="-2875" y="9216"/>
                    <a:pt x="725" y="9216"/>
                  </a:cubicBezTo>
                  <a:cubicBezTo>
                    <a:pt x="4325" y="16416"/>
                    <a:pt x="18725" y="2016"/>
                    <a:pt x="11525" y="201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1" name="Shape 1441"/>
            <p:cNvSpPr/>
            <p:nvPr/>
          </p:nvSpPr>
          <p:spPr>
            <a:xfrm>
              <a:off x="1174860" y="2646453"/>
              <a:ext cx="40398" cy="37990"/>
            </a:xfrm>
            <a:custGeom>
              <a:avLst/>
              <a:gdLst/>
              <a:ahLst/>
              <a:cxnLst>
                <a:cxn ang="0">
                  <a:pos x="wd2" y="hd2"/>
                </a:cxn>
                <a:cxn ang="5400000">
                  <a:pos x="wd2" y="hd2"/>
                </a:cxn>
                <a:cxn ang="10800000">
                  <a:pos x="wd2" y="hd2"/>
                </a:cxn>
                <a:cxn ang="16200000">
                  <a:pos x="wd2" y="hd2"/>
                </a:cxn>
              </a:cxnLst>
              <a:rect l="0" t="0" r="r" b="b"/>
              <a:pathLst>
                <a:path w="14523" h="17067" fill="norm" stroke="1" extrusionOk="0">
                  <a:moveTo>
                    <a:pt x="13829" y="867"/>
                  </a:moveTo>
                  <a:cubicBezTo>
                    <a:pt x="9509" y="-4533"/>
                    <a:pt x="-3451" y="17067"/>
                    <a:pt x="869" y="17067"/>
                  </a:cubicBezTo>
                  <a:cubicBezTo>
                    <a:pt x="869" y="17067"/>
                    <a:pt x="18149" y="867"/>
                    <a:pt x="13829" y="8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2" name="Shape 1442"/>
            <p:cNvSpPr/>
            <p:nvPr/>
          </p:nvSpPr>
          <p:spPr>
            <a:xfrm>
              <a:off x="1249383" y="2624340"/>
              <a:ext cx="12020" cy="12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21600"/>
                    <a:pt x="21600" y="21600"/>
                    <a:pt x="21600" y="21600"/>
                  </a:cubicBezTo>
                  <a:cubicBezTo>
                    <a:pt x="21600" y="0"/>
                    <a:pt x="0" y="0"/>
                    <a:pt x="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3" name="Shape 1443"/>
            <p:cNvSpPr/>
            <p:nvPr/>
          </p:nvSpPr>
          <p:spPr>
            <a:xfrm>
              <a:off x="61332" y="2642372"/>
              <a:ext cx="52954" cy="37074"/>
            </a:xfrm>
            <a:custGeom>
              <a:avLst/>
              <a:gdLst/>
              <a:ahLst/>
              <a:cxnLst>
                <a:cxn ang="0">
                  <a:pos x="wd2" y="hd2"/>
                </a:cxn>
                <a:cxn ang="5400000">
                  <a:pos x="wd2" y="hd2"/>
                </a:cxn>
                <a:cxn ang="10800000">
                  <a:pos x="wd2" y="hd2"/>
                </a:cxn>
                <a:cxn ang="16200000">
                  <a:pos x="wd2" y="hd2"/>
                </a:cxn>
              </a:cxnLst>
              <a:rect l="0" t="0" r="r" b="b"/>
              <a:pathLst>
                <a:path w="14277" h="11104" fill="norm" stroke="1"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4" name="Shape 1444"/>
            <p:cNvSpPr/>
            <p:nvPr/>
          </p:nvSpPr>
          <p:spPr>
            <a:xfrm>
              <a:off x="17335814" y="6815273"/>
              <a:ext cx="24036" cy="5344"/>
            </a:xfrm>
            <a:custGeom>
              <a:avLst/>
              <a:gdLst/>
              <a:ahLst/>
              <a:cxnLst>
                <a:cxn ang="0">
                  <a:pos x="wd2" y="hd2"/>
                </a:cxn>
                <a:cxn ang="5400000">
                  <a:pos x="wd2" y="hd2"/>
                </a:cxn>
                <a:cxn ang="10800000">
                  <a:pos x="wd2" y="hd2"/>
                </a:cxn>
                <a:cxn ang="16200000">
                  <a:pos x="wd2" y="hd2"/>
                </a:cxn>
              </a:cxnLst>
              <a:rect l="0" t="0" r="r" b="b"/>
              <a:pathLst>
                <a:path w="21600" h="9600" fill="norm" stroke="1" extrusionOk="0">
                  <a:moveTo>
                    <a:pt x="21600" y="0"/>
                  </a:moveTo>
                  <a:cubicBezTo>
                    <a:pt x="21600" y="21600"/>
                    <a:pt x="0" y="0"/>
                    <a:pt x="0" y="0"/>
                  </a:cubicBezTo>
                  <a:cubicBezTo>
                    <a:pt x="1080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5" name="Shape 1445"/>
            <p:cNvSpPr/>
            <p:nvPr/>
          </p:nvSpPr>
          <p:spPr>
            <a:xfrm>
              <a:off x="17183602" y="6791233"/>
              <a:ext cx="24035"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0"/>
                  </a:moveTo>
                  <a:cubicBezTo>
                    <a:pt x="21600" y="10800"/>
                    <a:pt x="0" y="21600"/>
                    <a:pt x="0" y="10800"/>
                  </a:cubicBezTo>
                  <a:cubicBezTo>
                    <a:pt x="0" y="0"/>
                    <a:pt x="21600" y="0"/>
                    <a:pt x="216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6" name="Shape 1446"/>
            <p:cNvSpPr/>
            <p:nvPr/>
          </p:nvSpPr>
          <p:spPr>
            <a:xfrm>
              <a:off x="17722662" y="8896863"/>
              <a:ext cx="59469" cy="32927"/>
            </a:xfrm>
            <a:custGeom>
              <a:avLst/>
              <a:gdLst/>
              <a:ahLst/>
              <a:cxnLst>
                <a:cxn ang="0">
                  <a:pos x="wd2" y="hd2"/>
                </a:cxn>
                <a:cxn ang="5400000">
                  <a:pos x="wd2" y="hd2"/>
                </a:cxn>
                <a:cxn ang="10800000">
                  <a:pos x="wd2" y="hd2"/>
                </a:cxn>
                <a:cxn ang="16200000">
                  <a:pos x="wd2" y="hd2"/>
                </a:cxn>
              </a:cxnLst>
              <a:rect l="0" t="0" r="r" b="b"/>
              <a:pathLst>
                <a:path w="16034" h="11833" fill="norm" stroke="1" extrusionOk="0">
                  <a:moveTo>
                    <a:pt x="15731" y="4988"/>
                  </a:moveTo>
                  <a:cubicBezTo>
                    <a:pt x="18817" y="-3652"/>
                    <a:pt x="-2783" y="668"/>
                    <a:pt x="303" y="4988"/>
                  </a:cubicBezTo>
                  <a:cubicBezTo>
                    <a:pt x="303" y="9308"/>
                    <a:pt x="12646" y="17948"/>
                    <a:pt x="15731" y="498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7" name="Shape 1447"/>
            <p:cNvSpPr/>
            <p:nvPr/>
          </p:nvSpPr>
          <p:spPr>
            <a:xfrm>
              <a:off x="10782678" y="1859076"/>
              <a:ext cx="4009" cy="4010"/>
            </a:xfrm>
            <a:prstGeom prst="rect">
              <a:avLst/>
            </a:pr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8" name="Shape 1448"/>
            <p:cNvSpPr/>
            <p:nvPr/>
          </p:nvSpPr>
          <p:spPr>
            <a:xfrm>
              <a:off x="6765073" y="8534121"/>
              <a:ext cx="102771" cy="97747"/>
            </a:xfrm>
            <a:custGeom>
              <a:avLst/>
              <a:gdLst/>
              <a:ahLst/>
              <a:cxnLst>
                <a:cxn ang="0">
                  <a:pos x="wd2" y="hd2"/>
                </a:cxn>
                <a:cxn ang="5400000">
                  <a:pos x="wd2" y="hd2"/>
                </a:cxn>
                <a:cxn ang="10800000">
                  <a:pos x="wd2" y="hd2"/>
                </a:cxn>
                <a:cxn ang="16200000">
                  <a:pos x="wd2" y="hd2"/>
                </a:cxn>
              </a:cxnLst>
              <a:rect l="0" t="0" r="r" b="b"/>
              <a:pathLst>
                <a:path w="18473" h="20267" fill="norm" stroke="1"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49" name="Shape 1449"/>
            <p:cNvSpPr/>
            <p:nvPr/>
          </p:nvSpPr>
          <p:spPr>
            <a:xfrm>
              <a:off x="4969398" y="3790272"/>
              <a:ext cx="73276" cy="20286"/>
            </a:xfrm>
            <a:custGeom>
              <a:avLst/>
              <a:gdLst/>
              <a:ahLst/>
              <a:cxnLst>
                <a:cxn ang="0">
                  <a:pos x="wd2" y="hd2"/>
                </a:cxn>
                <a:cxn ang="5400000">
                  <a:pos x="wd2" y="hd2"/>
                </a:cxn>
                <a:cxn ang="10800000">
                  <a:pos x="wd2" y="hd2"/>
                </a:cxn>
                <a:cxn ang="16200000">
                  <a:pos x="wd2" y="hd2"/>
                </a:cxn>
              </a:cxnLst>
              <a:rect l="0" t="0" r="r" b="b"/>
              <a:pathLst>
                <a:path w="18816" h="12150" fill="norm" stroke="1" extrusionOk="0">
                  <a:moveTo>
                    <a:pt x="18816" y="7200"/>
                  </a:moveTo>
                  <a:cubicBezTo>
                    <a:pt x="18816" y="0"/>
                    <a:pt x="-2784" y="0"/>
                    <a:pt x="302" y="0"/>
                  </a:cubicBezTo>
                  <a:cubicBezTo>
                    <a:pt x="3387" y="0"/>
                    <a:pt x="15730" y="21600"/>
                    <a:pt x="18816"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0" name="Shape 1450"/>
            <p:cNvSpPr/>
            <p:nvPr/>
          </p:nvSpPr>
          <p:spPr>
            <a:xfrm>
              <a:off x="5791714" y="10120743"/>
              <a:ext cx="212298" cy="18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1" name="Shape 1451"/>
            <p:cNvSpPr/>
            <p:nvPr/>
          </p:nvSpPr>
          <p:spPr>
            <a:xfrm>
              <a:off x="5567405" y="10105325"/>
              <a:ext cx="352493"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2" name="Shape 1452"/>
            <p:cNvSpPr/>
            <p:nvPr/>
          </p:nvSpPr>
          <p:spPr>
            <a:xfrm>
              <a:off x="5531315" y="6013948"/>
              <a:ext cx="801278" cy="637271"/>
            </a:xfrm>
            <a:custGeom>
              <a:avLst/>
              <a:gdLst/>
              <a:ahLst/>
              <a:cxnLst>
                <a:cxn ang="0">
                  <a:pos x="wd2" y="hd2"/>
                </a:cxn>
                <a:cxn ang="5400000">
                  <a:pos x="wd2" y="hd2"/>
                </a:cxn>
                <a:cxn ang="10800000">
                  <a:pos x="wd2" y="hd2"/>
                </a:cxn>
                <a:cxn ang="16200000">
                  <a:pos x="wd2" y="hd2"/>
                </a:cxn>
              </a:cxnLst>
              <a:rect l="0" t="0" r="r" b="b"/>
              <a:pathLst>
                <a:path w="19376" h="21207" fill="norm" stroke="1" extrusionOk="0">
                  <a:moveTo>
                    <a:pt x="17422" y="10996"/>
                  </a:moveTo>
                  <a:cubicBezTo>
                    <a:pt x="17422" y="10211"/>
                    <a:pt x="17422" y="9818"/>
                    <a:pt x="18275" y="9425"/>
                  </a:cubicBezTo>
                  <a:cubicBezTo>
                    <a:pt x="18275" y="9033"/>
                    <a:pt x="18843" y="9033"/>
                    <a:pt x="18559" y="8640"/>
                  </a:cubicBezTo>
                  <a:cubicBezTo>
                    <a:pt x="18275" y="8247"/>
                    <a:pt x="17991" y="7462"/>
                    <a:pt x="18559" y="7069"/>
                  </a:cubicBezTo>
                  <a:cubicBezTo>
                    <a:pt x="21117" y="5498"/>
                    <a:pt x="16854" y="5891"/>
                    <a:pt x="16854" y="5891"/>
                  </a:cubicBezTo>
                  <a:cubicBezTo>
                    <a:pt x="16854" y="5498"/>
                    <a:pt x="17138" y="5498"/>
                    <a:pt x="17422" y="5498"/>
                  </a:cubicBezTo>
                  <a:cubicBezTo>
                    <a:pt x="17706" y="5498"/>
                    <a:pt x="17706" y="4713"/>
                    <a:pt x="17706" y="4320"/>
                  </a:cubicBezTo>
                  <a:cubicBezTo>
                    <a:pt x="17706" y="3927"/>
                    <a:pt x="16570" y="3142"/>
                    <a:pt x="16570" y="3535"/>
                  </a:cubicBezTo>
                  <a:cubicBezTo>
                    <a:pt x="16570" y="3927"/>
                    <a:pt x="16285" y="3142"/>
                    <a:pt x="16285" y="3142"/>
                  </a:cubicBezTo>
                  <a:cubicBezTo>
                    <a:pt x="16001" y="3142"/>
                    <a:pt x="16001" y="3927"/>
                    <a:pt x="15717" y="3535"/>
                  </a:cubicBezTo>
                  <a:cubicBezTo>
                    <a:pt x="15717" y="3535"/>
                    <a:pt x="15717" y="3142"/>
                    <a:pt x="15717" y="2749"/>
                  </a:cubicBezTo>
                  <a:cubicBezTo>
                    <a:pt x="15433" y="2356"/>
                    <a:pt x="15149" y="3142"/>
                    <a:pt x="14864" y="3142"/>
                  </a:cubicBezTo>
                  <a:cubicBezTo>
                    <a:pt x="14864" y="3142"/>
                    <a:pt x="14864" y="2356"/>
                    <a:pt x="14864" y="2356"/>
                  </a:cubicBezTo>
                  <a:cubicBezTo>
                    <a:pt x="14864" y="1571"/>
                    <a:pt x="15717" y="1964"/>
                    <a:pt x="16001" y="1964"/>
                  </a:cubicBezTo>
                  <a:cubicBezTo>
                    <a:pt x="16285" y="1571"/>
                    <a:pt x="15149" y="1571"/>
                    <a:pt x="15149" y="1571"/>
                  </a:cubicBezTo>
                  <a:cubicBezTo>
                    <a:pt x="14580" y="1571"/>
                    <a:pt x="14012" y="1178"/>
                    <a:pt x="13443" y="1571"/>
                  </a:cubicBezTo>
                  <a:cubicBezTo>
                    <a:pt x="12875" y="1964"/>
                    <a:pt x="12591" y="3142"/>
                    <a:pt x="12022" y="2749"/>
                  </a:cubicBezTo>
                  <a:cubicBezTo>
                    <a:pt x="11170" y="2749"/>
                    <a:pt x="10885" y="2749"/>
                    <a:pt x="10317" y="1964"/>
                  </a:cubicBezTo>
                  <a:cubicBezTo>
                    <a:pt x="9749" y="1178"/>
                    <a:pt x="8612" y="1964"/>
                    <a:pt x="7759" y="1964"/>
                  </a:cubicBezTo>
                  <a:cubicBezTo>
                    <a:pt x="7191" y="1964"/>
                    <a:pt x="7191" y="1571"/>
                    <a:pt x="6906" y="785"/>
                  </a:cubicBezTo>
                  <a:cubicBezTo>
                    <a:pt x="6622" y="0"/>
                    <a:pt x="6054" y="0"/>
                    <a:pt x="5201" y="0"/>
                  </a:cubicBezTo>
                  <a:cubicBezTo>
                    <a:pt x="4917" y="0"/>
                    <a:pt x="2643" y="393"/>
                    <a:pt x="2643" y="1571"/>
                  </a:cubicBezTo>
                  <a:cubicBezTo>
                    <a:pt x="2643" y="2749"/>
                    <a:pt x="3780" y="3142"/>
                    <a:pt x="3212" y="4713"/>
                  </a:cubicBezTo>
                  <a:cubicBezTo>
                    <a:pt x="2643" y="5498"/>
                    <a:pt x="1506" y="3927"/>
                    <a:pt x="1791" y="3142"/>
                  </a:cubicBezTo>
                  <a:cubicBezTo>
                    <a:pt x="1791" y="2749"/>
                    <a:pt x="2359" y="2356"/>
                    <a:pt x="2359" y="1964"/>
                  </a:cubicBezTo>
                  <a:cubicBezTo>
                    <a:pt x="2643" y="1178"/>
                    <a:pt x="1791" y="785"/>
                    <a:pt x="1791" y="393"/>
                  </a:cubicBezTo>
                  <a:cubicBezTo>
                    <a:pt x="938" y="1178"/>
                    <a:pt x="654" y="1571"/>
                    <a:pt x="654" y="2749"/>
                  </a:cubicBezTo>
                  <a:cubicBezTo>
                    <a:pt x="370" y="3142"/>
                    <a:pt x="-483" y="4713"/>
                    <a:pt x="370" y="4713"/>
                  </a:cubicBezTo>
                  <a:cubicBezTo>
                    <a:pt x="370" y="4713"/>
                    <a:pt x="654" y="4713"/>
                    <a:pt x="938" y="5105"/>
                  </a:cubicBezTo>
                  <a:cubicBezTo>
                    <a:pt x="938" y="5498"/>
                    <a:pt x="1222" y="5891"/>
                    <a:pt x="1506" y="6284"/>
                  </a:cubicBezTo>
                  <a:cubicBezTo>
                    <a:pt x="2075" y="7069"/>
                    <a:pt x="938" y="8640"/>
                    <a:pt x="2359" y="9033"/>
                  </a:cubicBezTo>
                  <a:cubicBezTo>
                    <a:pt x="2359" y="9033"/>
                    <a:pt x="2928" y="9033"/>
                    <a:pt x="3212" y="9033"/>
                  </a:cubicBezTo>
                  <a:cubicBezTo>
                    <a:pt x="3496" y="9033"/>
                    <a:pt x="3496" y="8640"/>
                    <a:pt x="3780" y="8640"/>
                  </a:cubicBezTo>
                  <a:cubicBezTo>
                    <a:pt x="4633" y="8640"/>
                    <a:pt x="4917" y="9818"/>
                    <a:pt x="5485" y="10604"/>
                  </a:cubicBezTo>
                  <a:cubicBezTo>
                    <a:pt x="5485" y="10604"/>
                    <a:pt x="5770" y="10996"/>
                    <a:pt x="6054" y="10604"/>
                  </a:cubicBezTo>
                  <a:cubicBezTo>
                    <a:pt x="6054" y="10211"/>
                    <a:pt x="6338" y="10604"/>
                    <a:pt x="6906" y="10604"/>
                  </a:cubicBezTo>
                  <a:cubicBezTo>
                    <a:pt x="7475" y="10996"/>
                    <a:pt x="8896" y="9818"/>
                    <a:pt x="8328" y="11389"/>
                  </a:cubicBezTo>
                  <a:cubicBezTo>
                    <a:pt x="7759" y="12567"/>
                    <a:pt x="7759" y="13745"/>
                    <a:pt x="8328" y="14924"/>
                  </a:cubicBezTo>
                  <a:cubicBezTo>
                    <a:pt x="8328" y="15316"/>
                    <a:pt x="8612" y="15709"/>
                    <a:pt x="8612" y="16102"/>
                  </a:cubicBezTo>
                  <a:cubicBezTo>
                    <a:pt x="8612" y="16495"/>
                    <a:pt x="7759" y="16887"/>
                    <a:pt x="8043" y="17280"/>
                  </a:cubicBezTo>
                  <a:cubicBezTo>
                    <a:pt x="8896" y="18458"/>
                    <a:pt x="9180" y="21600"/>
                    <a:pt x="10885" y="20815"/>
                  </a:cubicBezTo>
                  <a:cubicBezTo>
                    <a:pt x="11170" y="20815"/>
                    <a:pt x="11170" y="21207"/>
                    <a:pt x="11454" y="21207"/>
                  </a:cubicBezTo>
                  <a:cubicBezTo>
                    <a:pt x="11738" y="21207"/>
                    <a:pt x="12022" y="20815"/>
                    <a:pt x="12306" y="20422"/>
                  </a:cubicBezTo>
                  <a:cubicBezTo>
                    <a:pt x="12875" y="20029"/>
                    <a:pt x="13159" y="19244"/>
                    <a:pt x="14012" y="18458"/>
                  </a:cubicBezTo>
                  <a:cubicBezTo>
                    <a:pt x="14580" y="18065"/>
                    <a:pt x="13443" y="18065"/>
                    <a:pt x="13443" y="17280"/>
                  </a:cubicBezTo>
                  <a:cubicBezTo>
                    <a:pt x="13443" y="16887"/>
                    <a:pt x="13159" y="16495"/>
                    <a:pt x="13159" y="16102"/>
                  </a:cubicBezTo>
                  <a:cubicBezTo>
                    <a:pt x="13159" y="15709"/>
                    <a:pt x="12306" y="15316"/>
                    <a:pt x="12306" y="14924"/>
                  </a:cubicBezTo>
                  <a:cubicBezTo>
                    <a:pt x="12306" y="14531"/>
                    <a:pt x="14012" y="14924"/>
                    <a:pt x="14296" y="14924"/>
                  </a:cubicBezTo>
                  <a:cubicBezTo>
                    <a:pt x="14864" y="14924"/>
                    <a:pt x="14580" y="15316"/>
                    <a:pt x="14864" y="15709"/>
                  </a:cubicBezTo>
                  <a:cubicBezTo>
                    <a:pt x="15149" y="15709"/>
                    <a:pt x="15149" y="14924"/>
                    <a:pt x="15433" y="14924"/>
                  </a:cubicBezTo>
                  <a:cubicBezTo>
                    <a:pt x="15717" y="14531"/>
                    <a:pt x="16570" y="14531"/>
                    <a:pt x="17138" y="14138"/>
                  </a:cubicBezTo>
                  <a:cubicBezTo>
                    <a:pt x="17422" y="13745"/>
                    <a:pt x="17991" y="13353"/>
                    <a:pt x="18559" y="12960"/>
                  </a:cubicBezTo>
                  <a:cubicBezTo>
                    <a:pt x="18275" y="12175"/>
                    <a:pt x="17422" y="11782"/>
                    <a:pt x="17422" y="1099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3" name="Shape 1453"/>
            <p:cNvSpPr/>
            <p:nvPr/>
          </p:nvSpPr>
          <p:spPr>
            <a:xfrm>
              <a:off x="6245537" y="6190241"/>
              <a:ext cx="287209" cy="429062"/>
            </a:xfrm>
            <a:custGeom>
              <a:avLst/>
              <a:gdLst/>
              <a:ahLst/>
              <a:cxnLst>
                <a:cxn ang="0">
                  <a:pos x="wd2" y="hd2"/>
                </a:cxn>
                <a:cxn ang="5400000">
                  <a:pos x="wd2" y="hd2"/>
                </a:cxn>
                <a:cxn ang="10800000">
                  <a:pos x="wd2" y="hd2"/>
                </a:cxn>
                <a:cxn ang="16200000">
                  <a:pos x="wd2" y="hd2"/>
                </a:cxn>
              </a:cxnLst>
              <a:rect l="0" t="0" r="r" b="b"/>
              <a:pathLst>
                <a:path w="20379" h="20653" fill="norm" stroke="1"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4" name="Shape 1454"/>
            <p:cNvSpPr/>
            <p:nvPr/>
          </p:nvSpPr>
          <p:spPr>
            <a:xfrm>
              <a:off x="6433285" y="6330472"/>
              <a:ext cx="251676" cy="262505"/>
            </a:xfrm>
            <a:custGeom>
              <a:avLst/>
              <a:gdLst/>
              <a:ahLst/>
              <a:cxnLst>
                <a:cxn ang="0">
                  <a:pos x="wd2" y="hd2"/>
                </a:cxn>
                <a:cxn ang="5400000">
                  <a:pos x="wd2" y="hd2"/>
                </a:cxn>
                <a:cxn ang="10800000">
                  <a:pos x="wd2" y="hd2"/>
                </a:cxn>
                <a:cxn ang="16200000">
                  <a:pos x="wd2" y="hd2"/>
                </a:cxn>
              </a:cxnLst>
              <a:rect l="0" t="0" r="r" b="b"/>
              <a:pathLst>
                <a:path w="20879" h="20812" fill="norm" stroke="1"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5" name="Shape 1455"/>
            <p:cNvSpPr/>
            <p:nvPr/>
          </p:nvSpPr>
          <p:spPr>
            <a:xfrm>
              <a:off x="6636895" y="6364451"/>
              <a:ext cx="188264" cy="195867"/>
            </a:xfrm>
            <a:custGeom>
              <a:avLst/>
              <a:gdLst/>
              <a:ahLst/>
              <a:cxnLst>
                <a:cxn ang="0">
                  <a:pos x="wd2" y="hd2"/>
                </a:cxn>
                <a:cxn ang="5400000">
                  <a:pos x="wd2" y="hd2"/>
                </a:cxn>
                <a:cxn ang="10800000">
                  <a:pos x="wd2" y="hd2"/>
                </a:cxn>
                <a:cxn ang="16200000">
                  <a:pos x="wd2" y="hd2"/>
                </a:cxn>
              </a:cxnLst>
              <a:rect l="0" t="0" r="r" b="b"/>
              <a:pathLst>
                <a:path w="21600" h="19923" fill="norm" stroke="1"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6" name="Shape 1456"/>
            <p:cNvSpPr/>
            <p:nvPr/>
          </p:nvSpPr>
          <p:spPr>
            <a:xfrm>
              <a:off x="4965421" y="5957894"/>
              <a:ext cx="919022" cy="985597"/>
            </a:xfrm>
            <a:custGeom>
              <a:avLst/>
              <a:gdLst/>
              <a:ahLst/>
              <a:cxnLst>
                <a:cxn ang="0">
                  <a:pos x="wd2" y="hd2"/>
                </a:cxn>
                <a:cxn ang="5400000">
                  <a:pos x="wd2" y="hd2"/>
                </a:cxn>
                <a:cxn ang="10800000">
                  <a:pos x="wd2" y="hd2"/>
                </a:cxn>
                <a:cxn ang="16200000">
                  <a:pos x="wd2" y="hd2"/>
                </a:cxn>
              </a:cxnLst>
              <a:rect l="0" t="0" r="r" b="b"/>
              <a:pathLst>
                <a:path w="20910" h="21512" fill="norm" stroke="1"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7" name="Shape 1457"/>
            <p:cNvSpPr/>
            <p:nvPr/>
          </p:nvSpPr>
          <p:spPr>
            <a:xfrm>
              <a:off x="5086732" y="6614942"/>
              <a:ext cx="321940" cy="378760"/>
            </a:xfrm>
            <a:custGeom>
              <a:avLst/>
              <a:gdLst/>
              <a:ahLst/>
              <a:cxnLst>
                <a:cxn ang="0">
                  <a:pos x="wd2" y="hd2"/>
                </a:cxn>
                <a:cxn ang="5400000">
                  <a:pos x="wd2" y="hd2"/>
                </a:cxn>
                <a:cxn ang="10800000">
                  <a:pos x="wd2" y="hd2"/>
                </a:cxn>
                <a:cxn ang="16200000">
                  <a:pos x="wd2" y="hd2"/>
                </a:cxn>
              </a:cxnLst>
              <a:rect l="0" t="0" r="r" b="b"/>
              <a:pathLst>
                <a:path w="21171" h="21051" fill="norm" stroke="1"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8" name="Shape 1458"/>
            <p:cNvSpPr/>
            <p:nvPr/>
          </p:nvSpPr>
          <p:spPr>
            <a:xfrm>
              <a:off x="5067802" y="6687063"/>
              <a:ext cx="735932" cy="1100818"/>
            </a:xfrm>
            <a:custGeom>
              <a:avLst/>
              <a:gdLst/>
              <a:ahLst/>
              <a:cxnLst>
                <a:cxn ang="0">
                  <a:pos x="wd2" y="hd2"/>
                </a:cxn>
                <a:cxn ang="5400000">
                  <a:pos x="wd2" y="hd2"/>
                </a:cxn>
                <a:cxn ang="10800000">
                  <a:pos x="wd2" y="hd2"/>
                </a:cxn>
                <a:cxn ang="16200000">
                  <a:pos x="wd2" y="hd2"/>
                </a:cxn>
              </a:cxnLst>
              <a:rect l="0" t="0" r="r" b="b"/>
              <a:pathLst>
                <a:path w="21109" h="21271" fill="norm" stroke="1" extrusionOk="0">
                  <a:moveTo>
                    <a:pt x="18747" y="4775"/>
                  </a:moveTo>
                  <a:cubicBezTo>
                    <a:pt x="17397" y="4320"/>
                    <a:pt x="19422" y="3411"/>
                    <a:pt x="18409" y="3183"/>
                  </a:cubicBezTo>
                  <a:cubicBezTo>
                    <a:pt x="17734" y="2728"/>
                    <a:pt x="17059" y="2956"/>
                    <a:pt x="16384" y="2956"/>
                  </a:cubicBezTo>
                  <a:cubicBezTo>
                    <a:pt x="15709" y="2728"/>
                    <a:pt x="15709" y="3183"/>
                    <a:pt x="15034" y="3183"/>
                  </a:cubicBezTo>
                  <a:cubicBezTo>
                    <a:pt x="14359" y="2956"/>
                    <a:pt x="13684" y="2956"/>
                    <a:pt x="13347" y="2501"/>
                  </a:cubicBezTo>
                  <a:cubicBezTo>
                    <a:pt x="13009" y="2274"/>
                    <a:pt x="12672" y="1592"/>
                    <a:pt x="12334" y="1364"/>
                  </a:cubicBezTo>
                  <a:cubicBezTo>
                    <a:pt x="11659" y="1137"/>
                    <a:pt x="11322" y="682"/>
                    <a:pt x="10647" y="455"/>
                  </a:cubicBezTo>
                  <a:cubicBezTo>
                    <a:pt x="10309" y="0"/>
                    <a:pt x="9634" y="227"/>
                    <a:pt x="8959" y="0"/>
                  </a:cubicBezTo>
                  <a:cubicBezTo>
                    <a:pt x="9634" y="455"/>
                    <a:pt x="9972" y="682"/>
                    <a:pt x="9972" y="1137"/>
                  </a:cubicBezTo>
                  <a:cubicBezTo>
                    <a:pt x="9634" y="1592"/>
                    <a:pt x="9634" y="2046"/>
                    <a:pt x="8959" y="2274"/>
                  </a:cubicBezTo>
                  <a:cubicBezTo>
                    <a:pt x="8284" y="2728"/>
                    <a:pt x="7947" y="3183"/>
                    <a:pt x="7272" y="3183"/>
                  </a:cubicBezTo>
                  <a:cubicBezTo>
                    <a:pt x="6597" y="3411"/>
                    <a:pt x="5921" y="3411"/>
                    <a:pt x="5246" y="3865"/>
                  </a:cubicBezTo>
                  <a:cubicBezTo>
                    <a:pt x="4909" y="4093"/>
                    <a:pt x="3559" y="6139"/>
                    <a:pt x="3221" y="5912"/>
                  </a:cubicBezTo>
                  <a:cubicBezTo>
                    <a:pt x="2546" y="5229"/>
                    <a:pt x="2209" y="5229"/>
                    <a:pt x="1534" y="5002"/>
                  </a:cubicBezTo>
                  <a:cubicBezTo>
                    <a:pt x="1196" y="5002"/>
                    <a:pt x="1196" y="5002"/>
                    <a:pt x="1534" y="4775"/>
                  </a:cubicBezTo>
                  <a:cubicBezTo>
                    <a:pt x="1871" y="4547"/>
                    <a:pt x="1871" y="4320"/>
                    <a:pt x="1534" y="4093"/>
                  </a:cubicBezTo>
                  <a:cubicBezTo>
                    <a:pt x="859" y="4320"/>
                    <a:pt x="-491" y="5229"/>
                    <a:pt x="184" y="5912"/>
                  </a:cubicBezTo>
                  <a:cubicBezTo>
                    <a:pt x="184" y="5912"/>
                    <a:pt x="859" y="6594"/>
                    <a:pt x="521" y="6821"/>
                  </a:cubicBezTo>
                  <a:cubicBezTo>
                    <a:pt x="184" y="6821"/>
                    <a:pt x="-154" y="7048"/>
                    <a:pt x="521" y="7276"/>
                  </a:cubicBezTo>
                  <a:cubicBezTo>
                    <a:pt x="2209" y="7958"/>
                    <a:pt x="3559" y="9322"/>
                    <a:pt x="4234" y="10686"/>
                  </a:cubicBezTo>
                  <a:cubicBezTo>
                    <a:pt x="5246" y="11823"/>
                    <a:pt x="5921" y="13187"/>
                    <a:pt x="7272" y="14324"/>
                  </a:cubicBezTo>
                  <a:cubicBezTo>
                    <a:pt x="7609" y="14779"/>
                    <a:pt x="8284" y="15234"/>
                    <a:pt x="8284" y="15916"/>
                  </a:cubicBezTo>
                  <a:cubicBezTo>
                    <a:pt x="8284" y="16143"/>
                    <a:pt x="7947" y="15916"/>
                    <a:pt x="7947" y="16143"/>
                  </a:cubicBezTo>
                  <a:cubicBezTo>
                    <a:pt x="8284" y="16371"/>
                    <a:pt x="8621" y="16598"/>
                    <a:pt x="8959" y="16825"/>
                  </a:cubicBezTo>
                  <a:cubicBezTo>
                    <a:pt x="9296" y="17280"/>
                    <a:pt x="9634" y="17735"/>
                    <a:pt x="10309" y="17962"/>
                  </a:cubicBezTo>
                  <a:cubicBezTo>
                    <a:pt x="11322" y="18189"/>
                    <a:pt x="12334" y="18644"/>
                    <a:pt x="13347" y="18872"/>
                  </a:cubicBezTo>
                  <a:cubicBezTo>
                    <a:pt x="14022" y="19099"/>
                    <a:pt x="14697" y="19554"/>
                    <a:pt x="15709" y="19781"/>
                  </a:cubicBezTo>
                  <a:cubicBezTo>
                    <a:pt x="16384" y="20236"/>
                    <a:pt x="17059" y="20691"/>
                    <a:pt x="17734" y="21145"/>
                  </a:cubicBezTo>
                  <a:cubicBezTo>
                    <a:pt x="19084" y="21600"/>
                    <a:pt x="18747" y="20691"/>
                    <a:pt x="19422" y="20463"/>
                  </a:cubicBezTo>
                  <a:cubicBezTo>
                    <a:pt x="19759" y="20236"/>
                    <a:pt x="19759" y="19781"/>
                    <a:pt x="20097" y="19554"/>
                  </a:cubicBezTo>
                  <a:cubicBezTo>
                    <a:pt x="20097" y="19326"/>
                    <a:pt x="21109" y="18872"/>
                    <a:pt x="20772" y="18644"/>
                  </a:cubicBezTo>
                  <a:cubicBezTo>
                    <a:pt x="20097" y="18417"/>
                    <a:pt x="19759" y="18417"/>
                    <a:pt x="20097" y="17735"/>
                  </a:cubicBezTo>
                  <a:cubicBezTo>
                    <a:pt x="20097" y="17507"/>
                    <a:pt x="20097" y="17280"/>
                    <a:pt x="20097" y="17280"/>
                  </a:cubicBezTo>
                  <a:cubicBezTo>
                    <a:pt x="20434" y="17053"/>
                    <a:pt x="20772" y="16825"/>
                    <a:pt x="20772" y="16825"/>
                  </a:cubicBezTo>
                  <a:cubicBezTo>
                    <a:pt x="21109" y="16143"/>
                    <a:pt x="20434" y="15006"/>
                    <a:pt x="21109" y="14552"/>
                  </a:cubicBezTo>
                  <a:cubicBezTo>
                    <a:pt x="21109" y="14324"/>
                    <a:pt x="20772" y="13869"/>
                    <a:pt x="20434" y="13415"/>
                  </a:cubicBezTo>
                  <a:cubicBezTo>
                    <a:pt x="20097" y="12733"/>
                    <a:pt x="19759" y="12733"/>
                    <a:pt x="18747" y="12960"/>
                  </a:cubicBezTo>
                  <a:cubicBezTo>
                    <a:pt x="17397" y="12960"/>
                    <a:pt x="18072" y="11368"/>
                    <a:pt x="18072" y="10914"/>
                  </a:cubicBezTo>
                  <a:cubicBezTo>
                    <a:pt x="17397" y="11141"/>
                    <a:pt x="17059" y="11596"/>
                    <a:pt x="16384" y="11596"/>
                  </a:cubicBezTo>
                  <a:cubicBezTo>
                    <a:pt x="16047" y="11596"/>
                    <a:pt x="15371" y="11596"/>
                    <a:pt x="15034" y="11596"/>
                  </a:cubicBezTo>
                  <a:cubicBezTo>
                    <a:pt x="14697" y="11368"/>
                    <a:pt x="14697" y="10914"/>
                    <a:pt x="14359" y="10914"/>
                  </a:cubicBezTo>
                  <a:cubicBezTo>
                    <a:pt x="13347" y="10914"/>
                    <a:pt x="13347" y="10004"/>
                    <a:pt x="13009" y="9549"/>
                  </a:cubicBezTo>
                  <a:cubicBezTo>
                    <a:pt x="12334" y="9095"/>
                    <a:pt x="11997" y="8413"/>
                    <a:pt x="12672" y="7958"/>
                  </a:cubicBezTo>
                  <a:cubicBezTo>
                    <a:pt x="13009" y="7731"/>
                    <a:pt x="13684" y="7731"/>
                    <a:pt x="13684" y="7503"/>
                  </a:cubicBezTo>
                  <a:cubicBezTo>
                    <a:pt x="13684" y="7276"/>
                    <a:pt x="13684" y="7048"/>
                    <a:pt x="13684" y="6821"/>
                  </a:cubicBezTo>
                  <a:cubicBezTo>
                    <a:pt x="13684" y="6139"/>
                    <a:pt x="13684" y="5912"/>
                    <a:pt x="14697" y="5684"/>
                  </a:cubicBezTo>
                  <a:cubicBezTo>
                    <a:pt x="15371" y="5457"/>
                    <a:pt x="15709" y="5457"/>
                    <a:pt x="16384" y="5457"/>
                  </a:cubicBezTo>
                  <a:cubicBezTo>
                    <a:pt x="16722" y="5457"/>
                    <a:pt x="17059" y="5229"/>
                    <a:pt x="17397" y="5002"/>
                  </a:cubicBezTo>
                  <a:cubicBezTo>
                    <a:pt x="17734" y="5002"/>
                    <a:pt x="19422" y="5229"/>
                    <a:pt x="18747" y="477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59" name="Shape 1459"/>
            <p:cNvSpPr/>
            <p:nvPr/>
          </p:nvSpPr>
          <p:spPr>
            <a:xfrm>
              <a:off x="5383147" y="7732795"/>
              <a:ext cx="512715" cy="2480680"/>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0" name="Shape 1460"/>
            <p:cNvSpPr/>
            <p:nvPr/>
          </p:nvSpPr>
          <p:spPr>
            <a:xfrm>
              <a:off x="5753803" y="7270853"/>
              <a:ext cx="708481" cy="793969"/>
            </a:xfrm>
            <a:custGeom>
              <a:avLst/>
              <a:gdLst/>
              <a:ahLst/>
              <a:cxnLst>
                <a:cxn ang="0">
                  <a:pos x="wd2" y="hd2"/>
                </a:cxn>
                <a:cxn ang="5400000">
                  <a:pos x="wd2" y="hd2"/>
                </a:cxn>
                <a:cxn ang="10800000">
                  <a:pos x="wd2" y="hd2"/>
                </a:cxn>
                <a:cxn ang="16200000">
                  <a:pos x="wd2" y="hd2"/>
                </a:cxn>
              </a:cxnLst>
              <a:rect l="0" t="0" r="r" b="b"/>
              <a:pathLst>
                <a:path w="20322" h="20880" fill="norm" stroke="1" extrusionOk="0">
                  <a:moveTo>
                    <a:pt x="19951" y="12464"/>
                  </a:moveTo>
                  <a:cubicBezTo>
                    <a:pt x="18601" y="11847"/>
                    <a:pt x="18939" y="11538"/>
                    <a:pt x="18939" y="10304"/>
                  </a:cubicBezTo>
                  <a:cubicBezTo>
                    <a:pt x="17927" y="10304"/>
                    <a:pt x="16914" y="10304"/>
                    <a:pt x="16239" y="10304"/>
                  </a:cubicBezTo>
                  <a:cubicBezTo>
                    <a:pt x="15564" y="10304"/>
                    <a:pt x="15902" y="9995"/>
                    <a:pt x="15902" y="9687"/>
                  </a:cubicBezTo>
                  <a:cubicBezTo>
                    <a:pt x="15902" y="9378"/>
                    <a:pt x="15564" y="8761"/>
                    <a:pt x="15226" y="8761"/>
                  </a:cubicBezTo>
                  <a:cubicBezTo>
                    <a:pt x="15226" y="8453"/>
                    <a:pt x="15564" y="8453"/>
                    <a:pt x="15564" y="8144"/>
                  </a:cubicBezTo>
                  <a:cubicBezTo>
                    <a:pt x="15902" y="7835"/>
                    <a:pt x="15564" y="7527"/>
                    <a:pt x="15226" y="7527"/>
                  </a:cubicBezTo>
                  <a:cubicBezTo>
                    <a:pt x="15226" y="7218"/>
                    <a:pt x="15564" y="6910"/>
                    <a:pt x="15226" y="6601"/>
                  </a:cubicBezTo>
                  <a:cubicBezTo>
                    <a:pt x="14552" y="5984"/>
                    <a:pt x="13876" y="5984"/>
                    <a:pt x="13202" y="5984"/>
                  </a:cubicBezTo>
                  <a:cubicBezTo>
                    <a:pt x="12864" y="5984"/>
                    <a:pt x="12189" y="5367"/>
                    <a:pt x="11852" y="5058"/>
                  </a:cubicBezTo>
                  <a:cubicBezTo>
                    <a:pt x="11177" y="5058"/>
                    <a:pt x="10839" y="4441"/>
                    <a:pt x="10501" y="4441"/>
                  </a:cubicBezTo>
                  <a:cubicBezTo>
                    <a:pt x="9826" y="4441"/>
                    <a:pt x="9489" y="4441"/>
                    <a:pt x="9152" y="4441"/>
                  </a:cubicBezTo>
                  <a:cubicBezTo>
                    <a:pt x="8477" y="4441"/>
                    <a:pt x="7127" y="2898"/>
                    <a:pt x="7127" y="2281"/>
                  </a:cubicBezTo>
                  <a:cubicBezTo>
                    <a:pt x="7127" y="1973"/>
                    <a:pt x="7127" y="1664"/>
                    <a:pt x="7127" y="1355"/>
                  </a:cubicBezTo>
                  <a:cubicBezTo>
                    <a:pt x="7127" y="1047"/>
                    <a:pt x="7127" y="1047"/>
                    <a:pt x="7127" y="738"/>
                  </a:cubicBezTo>
                  <a:cubicBezTo>
                    <a:pt x="7127" y="-496"/>
                    <a:pt x="6452" y="121"/>
                    <a:pt x="5439" y="430"/>
                  </a:cubicBezTo>
                  <a:cubicBezTo>
                    <a:pt x="4427" y="430"/>
                    <a:pt x="3752" y="1355"/>
                    <a:pt x="2739" y="1355"/>
                  </a:cubicBezTo>
                  <a:cubicBezTo>
                    <a:pt x="2064" y="1355"/>
                    <a:pt x="2064" y="1973"/>
                    <a:pt x="1727" y="2281"/>
                  </a:cubicBezTo>
                  <a:cubicBezTo>
                    <a:pt x="1389" y="2281"/>
                    <a:pt x="377" y="1973"/>
                    <a:pt x="39" y="1973"/>
                  </a:cubicBezTo>
                  <a:cubicBezTo>
                    <a:pt x="714" y="2281"/>
                    <a:pt x="1052" y="3824"/>
                    <a:pt x="1389" y="4441"/>
                  </a:cubicBezTo>
                  <a:cubicBezTo>
                    <a:pt x="714" y="4750"/>
                    <a:pt x="1052" y="5984"/>
                    <a:pt x="1052" y="6601"/>
                  </a:cubicBezTo>
                  <a:cubicBezTo>
                    <a:pt x="1052" y="7218"/>
                    <a:pt x="1052" y="7527"/>
                    <a:pt x="714" y="7835"/>
                  </a:cubicBezTo>
                  <a:cubicBezTo>
                    <a:pt x="377" y="8144"/>
                    <a:pt x="377" y="8761"/>
                    <a:pt x="377" y="9070"/>
                  </a:cubicBezTo>
                  <a:cubicBezTo>
                    <a:pt x="39" y="9687"/>
                    <a:pt x="1052" y="9687"/>
                    <a:pt x="1052" y="10304"/>
                  </a:cubicBezTo>
                  <a:cubicBezTo>
                    <a:pt x="1052" y="10613"/>
                    <a:pt x="377" y="10921"/>
                    <a:pt x="377" y="11230"/>
                  </a:cubicBezTo>
                  <a:cubicBezTo>
                    <a:pt x="-636" y="12155"/>
                    <a:pt x="714" y="12464"/>
                    <a:pt x="714" y="13698"/>
                  </a:cubicBezTo>
                  <a:cubicBezTo>
                    <a:pt x="714" y="14007"/>
                    <a:pt x="714" y="14315"/>
                    <a:pt x="714" y="14624"/>
                  </a:cubicBezTo>
                  <a:cubicBezTo>
                    <a:pt x="1052" y="14933"/>
                    <a:pt x="1389" y="15241"/>
                    <a:pt x="1727" y="15550"/>
                  </a:cubicBezTo>
                  <a:cubicBezTo>
                    <a:pt x="1727" y="15858"/>
                    <a:pt x="1052" y="15858"/>
                    <a:pt x="1727" y="16167"/>
                  </a:cubicBezTo>
                  <a:cubicBezTo>
                    <a:pt x="1727" y="16167"/>
                    <a:pt x="1389" y="16784"/>
                    <a:pt x="1389" y="16784"/>
                  </a:cubicBezTo>
                  <a:cubicBezTo>
                    <a:pt x="1389" y="17710"/>
                    <a:pt x="2402" y="18327"/>
                    <a:pt x="2402" y="18944"/>
                  </a:cubicBezTo>
                  <a:cubicBezTo>
                    <a:pt x="2739" y="19870"/>
                    <a:pt x="2064" y="20795"/>
                    <a:pt x="3752" y="20795"/>
                  </a:cubicBezTo>
                  <a:cubicBezTo>
                    <a:pt x="4089" y="21104"/>
                    <a:pt x="4089" y="20487"/>
                    <a:pt x="4089" y="20178"/>
                  </a:cubicBezTo>
                  <a:cubicBezTo>
                    <a:pt x="4089" y="19870"/>
                    <a:pt x="4764" y="19561"/>
                    <a:pt x="5102" y="19561"/>
                  </a:cubicBezTo>
                  <a:cubicBezTo>
                    <a:pt x="5439" y="19253"/>
                    <a:pt x="5777" y="18944"/>
                    <a:pt x="6114" y="19561"/>
                  </a:cubicBezTo>
                  <a:cubicBezTo>
                    <a:pt x="6789" y="19870"/>
                    <a:pt x="7464" y="19561"/>
                    <a:pt x="7802" y="19561"/>
                  </a:cubicBezTo>
                  <a:cubicBezTo>
                    <a:pt x="8477" y="19561"/>
                    <a:pt x="8477" y="20487"/>
                    <a:pt x="8814" y="20487"/>
                  </a:cubicBezTo>
                  <a:cubicBezTo>
                    <a:pt x="9152" y="20487"/>
                    <a:pt x="9489" y="19870"/>
                    <a:pt x="9826" y="19561"/>
                  </a:cubicBezTo>
                  <a:cubicBezTo>
                    <a:pt x="10164" y="18944"/>
                    <a:pt x="11514" y="19870"/>
                    <a:pt x="11852" y="19253"/>
                  </a:cubicBezTo>
                  <a:cubicBezTo>
                    <a:pt x="12527" y="17710"/>
                    <a:pt x="12189" y="16167"/>
                    <a:pt x="14214" y="15550"/>
                  </a:cubicBezTo>
                  <a:cubicBezTo>
                    <a:pt x="14889" y="15241"/>
                    <a:pt x="15902" y="15241"/>
                    <a:pt x="16914" y="15241"/>
                  </a:cubicBezTo>
                  <a:cubicBezTo>
                    <a:pt x="17927" y="15241"/>
                    <a:pt x="18601" y="15550"/>
                    <a:pt x="19277" y="16167"/>
                  </a:cubicBezTo>
                  <a:cubicBezTo>
                    <a:pt x="19614" y="15241"/>
                    <a:pt x="20964" y="12773"/>
                    <a:pt x="19951" y="12464"/>
                  </a:cubicBezTo>
                  <a:cubicBezTo>
                    <a:pt x="19614" y="12155"/>
                    <a:pt x="20289" y="12464"/>
                    <a:pt x="19951" y="124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1" name="Shape 1461"/>
            <p:cNvSpPr/>
            <p:nvPr/>
          </p:nvSpPr>
          <p:spPr>
            <a:xfrm>
              <a:off x="6163109" y="7844159"/>
              <a:ext cx="492655" cy="513670"/>
            </a:xfrm>
            <a:custGeom>
              <a:avLst/>
              <a:gdLst/>
              <a:ahLst/>
              <a:cxnLst>
                <a:cxn ang="0">
                  <a:pos x="wd2" y="hd2"/>
                </a:cxn>
                <a:cxn ang="5400000">
                  <a:pos x="wd2" y="hd2"/>
                </a:cxn>
                <a:cxn ang="10800000">
                  <a:pos x="wd2" y="hd2"/>
                </a:cxn>
                <a:cxn ang="16200000">
                  <a:pos x="wd2" y="hd2"/>
                </a:cxn>
              </a:cxnLst>
              <a:rect l="0" t="0" r="r" b="b"/>
              <a:pathLst>
                <a:path w="20126" h="21302" fill="norm" stroke="1"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2" name="Shape 1462"/>
            <p:cNvSpPr/>
            <p:nvPr/>
          </p:nvSpPr>
          <p:spPr>
            <a:xfrm>
              <a:off x="5500332" y="6400012"/>
              <a:ext cx="2299138" cy="2358481"/>
            </a:xfrm>
            <a:custGeom>
              <a:avLst/>
              <a:gdLst/>
              <a:ahLst/>
              <a:cxnLst>
                <a:cxn ang="0">
                  <a:pos x="wd2" y="hd2"/>
                </a:cxn>
                <a:cxn ang="5400000">
                  <a:pos x="wd2" y="hd2"/>
                </a:cxn>
                <a:cxn ang="10800000">
                  <a:pos x="wd2" y="hd2"/>
                </a:cxn>
                <a:cxn ang="16200000">
                  <a:pos x="wd2" y="hd2"/>
                </a:cxn>
              </a:cxnLst>
              <a:rect l="0" t="0" r="r" b="b"/>
              <a:pathLst>
                <a:path w="21266" h="21514" fill="norm" stroke="1"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463" name="Shape 1463"/>
            <p:cNvSpPr/>
            <p:nvPr/>
          </p:nvSpPr>
          <p:spPr>
            <a:xfrm>
              <a:off x="6396575" y="8521815"/>
              <a:ext cx="305298" cy="316811"/>
            </a:xfrm>
            <a:custGeom>
              <a:avLst/>
              <a:gdLst/>
              <a:ahLst/>
              <a:cxnLst>
                <a:cxn ang="0">
                  <a:pos x="wd2" y="hd2"/>
                </a:cxn>
                <a:cxn ang="5400000">
                  <a:pos x="wd2" y="hd2"/>
                </a:cxn>
                <a:cxn ang="10800000">
                  <a:pos x="wd2" y="hd2"/>
                </a:cxn>
                <a:cxn ang="16200000">
                  <a:pos x="wd2" y="hd2"/>
                </a:cxn>
              </a:cxnLst>
              <a:rect l="0" t="0" r="r" b="b"/>
              <a:pathLst>
                <a:path w="20839" h="20829" fill="norm" stroke="1"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4" name="Shape 1464"/>
            <p:cNvSpPr/>
            <p:nvPr/>
          </p:nvSpPr>
          <p:spPr>
            <a:xfrm>
              <a:off x="5513040" y="8001686"/>
              <a:ext cx="1177059" cy="2095022"/>
            </a:xfrm>
            <a:custGeom>
              <a:avLst/>
              <a:gdLst/>
              <a:ahLst/>
              <a:cxnLst>
                <a:cxn ang="0">
                  <a:pos x="wd2" y="hd2"/>
                </a:cxn>
                <a:cxn ang="5400000">
                  <a:pos x="wd2" y="hd2"/>
                </a:cxn>
                <a:cxn ang="10800000">
                  <a:pos x="wd2" y="hd2"/>
                </a:cxn>
                <a:cxn ang="16200000">
                  <a:pos x="wd2" y="hd2"/>
                </a:cxn>
              </a:cxnLst>
              <a:rect l="0" t="0" r="r" b="b"/>
              <a:pathLst>
                <a:path w="21017" h="21513" fill="norm" stroke="1"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5" name="Shape 1465"/>
            <p:cNvSpPr/>
            <p:nvPr/>
          </p:nvSpPr>
          <p:spPr>
            <a:xfrm>
              <a:off x="4702196" y="5799895"/>
              <a:ext cx="256361" cy="262136"/>
            </a:xfrm>
            <a:custGeom>
              <a:avLst/>
              <a:gdLst/>
              <a:ahLst/>
              <a:cxnLst>
                <a:cxn ang="0">
                  <a:pos x="wd2" y="hd2"/>
                </a:cxn>
                <a:cxn ang="5400000">
                  <a:pos x="wd2" y="hd2"/>
                </a:cxn>
                <a:cxn ang="10800000">
                  <a:pos x="wd2" y="hd2"/>
                </a:cxn>
                <a:cxn ang="16200000">
                  <a:pos x="wd2" y="hd2"/>
                </a:cxn>
              </a:cxnLst>
              <a:rect l="0" t="0" r="r" b="b"/>
              <a:pathLst>
                <a:path w="21600" h="19904" fill="norm" stroke="1"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6" name="Shape 1466"/>
            <p:cNvSpPr/>
            <p:nvPr/>
          </p:nvSpPr>
          <p:spPr>
            <a:xfrm>
              <a:off x="4804257" y="6037987"/>
              <a:ext cx="178333" cy="166873"/>
            </a:xfrm>
            <a:custGeom>
              <a:avLst/>
              <a:gdLst/>
              <a:ahLst/>
              <a:cxnLst>
                <a:cxn ang="0">
                  <a:pos x="wd2" y="hd2"/>
                </a:cxn>
                <a:cxn ang="5400000">
                  <a:pos x="wd2" y="hd2"/>
                </a:cxn>
                <a:cxn ang="10800000">
                  <a:pos x="wd2" y="hd2"/>
                </a:cxn>
                <a:cxn ang="16200000">
                  <a:pos x="wd2" y="hd2"/>
                </a:cxn>
              </a:cxnLst>
              <a:rect l="0" t="0" r="r" b="b"/>
              <a:pathLst>
                <a:path w="19233" h="20446" fill="norm" stroke="1"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7" name="Shape 1467"/>
            <p:cNvSpPr/>
            <p:nvPr/>
          </p:nvSpPr>
          <p:spPr>
            <a:xfrm>
              <a:off x="4557994" y="5837657"/>
              <a:ext cx="132186" cy="78050"/>
            </a:xfrm>
            <a:custGeom>
              <a:avLst/>
              <a:gdLst/>
              <a:ahLst/>
              <a:cxnLst>
                <a:cxn ang="0">
                  <a:pos x="wd2" y="hd2"/>
                </a:cxn>
                <a:cxn ang="5400000">
                  <a:pos x="wd2" y="hd2"/>
                </a:cxn>
                <a:cxn ang="10800000">
                  <a:pos x="wd2" y="hd2"/>
                </a:cxn>
                <a:cxn ang="16200000">
                  <a:pos x="wd2" y="hd2"/>
                </a:cxn>
              </a:cxnLst>
              <a:rect l="0" t="0" r="r" b="b"/>
              <a:pathLst>
                <a:path w="21600" h="16183" fill="norm" stroke="1"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8" name="Shape 1468"/>
            <p:cNvSpPr/>
            <p:nvPr/>
          </p:nvSpPr>
          <p:spPr>
            <a:xfrm>
              <a:off x="4437701" y="5631892"/>
              <a:ext cx="216433" cy="246978"/>
            </a:xfrm>
            <a:custGeom>
              <a:avLst/>
              <a:gdLst/>
              <a:ahLst/>
              <a:cxnLst>
                <a:cxn ang="0">
                  <a:pos x="wd2" y="hd2"/>
                </a:cxn>
                <a:cxn ang="5400000">
                  <a:pos x="wd2" y="hd2"/>
                </a:cxn>
                <a:cxn ang="10800000">
                  <a:pos x="wd2" y="hd2"/>
                </a:cxn>
                <a:cxn ang="16200000">
                  <a:pos x="wd2" y="hd2"/>
                </a:cxn>
              </a:cxnLst>
              <a:rect l="0" t="0" r="r" b="b"/>
              <a:pathLst>
                <a:path w="19781" h="19581" fill="norm" stroke="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69" name="Shape 1469"/>
            <p:cNvSpPr/>
            <p:nvPr/>
          </p:nvSpPr>
          <p:spPr>
            <a:xfrm>
              <a:off x="2987806" y="4702666"/>
              <a:ext cx="1758457" cy="1122976"/>
            </a:xfrm>
            <a:custGeom>
              <a:avLst/>
              <a:gdLst/>
              <a:ahLst/>
              <a:cxnLst>
                <a:cxn ang="0">
                  <a:pos x="wd2" y="hd2"/>
                </a:cxn>
                <a:cxn ang="5400000">
                  <a:pos x="wd2" y="hd2"/>
                </a:cxn>
                <a:cxn ang="10800000">
                  <a:pos x="wd2" y="hd2"/>
                </a:cxn>
                <a:cxn ang="16200000">
                  <a:pos x="wd2" y="hd2"/>
                </a:cxn>
              </a:cxnLst>
              <a:rect l="0" t="0" r="r" b="b"/>
              <a:pathLst>
                <a:path w="21600" h="21468" fill="norm" stroke="1"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0" name="Shape 1470"/>
            <p:cNvSpPr/>
            <p:nvPr/>
          </p:nvSpPr>
          <p:spPr>
            <a:xfrm>
              <a:off x="4602507" y="5754940"/>
              <a:ext cx="344034" cy="178881"/>
            </a:xfrm>
            <a:custGeom>
              <a:avLst/>
              <a:gdLst/>
              <a:ahLst/>
              <a:cxnLst>
                <a:cxn ang="0">
                  <a:pos x="wd2" y="hd2"/>
                </a:cxn>
                <a:cxn ang="5400000">
                  <a:pos x="wd2" y="hd2"/>
                </a:cxn>
                <a:cxn ang="10800000">
                  <a:pos x="wd2" y="hd2"/>
                </a:cxn>
                <a:cxn ang="16200000">
                  <a:pos x="wd2" y="hd2"/>
                </a:cxn>
              </a:cxnLst>
              <a:rect l="0" t="0" r="r" b="b"/>
              <a:pathLst>
                <a:path w="21082" h="20518" fill="norm" stroke="1"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1" name="Shape 1471"/>
            <p:cNvSpPr/>
            <p:nvPr/>
          </p:nvSpPr>
          <p:spPr>
            <a:xfrm>
              <a:off x="4603060" y="5595778"/>
              <a:ext cx="75106" cy="159024"/>
            </a:xfrm>
            <a:custGeom>
              <a:avLst/>
              <a:gdLst/>
              <a:ahLst/>
              <a:cxnLst>
                <a:cxn ang="0">
                  <a:pos x="wd2" y="hd2"/>
                </a:cxn>
                <a:cxn ang="5400000">
                  <a:pos x="wd2" y="hd2"/>
                </a:cxn>
                <a:cxn ang="10800000">
                  <a:pos x="wd2" y="hd2"/>
                </a:cxn>
                <a:cxn ang="16200000">
                  <a:pos x="wd2" y="hd2"/>
                </a:cxn>
              </a:cxnLst>
              <a:rect l="0" t="0" r="r" b="b"/>
              <a:pathLst>
                <a:path w="19286" h="19484" fill="norm" stroke="1"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2" name="Shape 1472"/>
            <p:cNvSpPr/>
            <p:nvPr/>
          </p:nvSpPr>
          <p:spPr>
            <a:xfrm>
              <a:off x="5475271" y="5494350"/>
              <a:ext cx="152211" cy="118934"/>
            </a:xfrm>
            <a:custGeom>
              <a:avLst/>
              <a:gdLst/>
              <a:ahLst/>
              <a:cxnLst>
                <a:cxn ang="0">
                  <a:pos x="wd2" y="hd2"/>
                </a:cxn>
                <a:cxn ang="5400000">
                  <a:pos x="wd2" y="hd2"/>
                </a:cxn>
                <a:cxn ang="10800000">
                  <a:pos x="wd2" y="hd2"/>
                </a:cxn>
                <a:cxn ang="16200000">
                  <a:pos x="wd2" y="hd2"/>
                </a:cxn>
              </a:cxnLst>
              <a:rect l="0" t="0" r="r" b="b"/>
              <a:pathLst>
                <a:path w="21600" h="20037" fill="norm" stroke="1"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3" name="Shape 1473"/>
            <p:cNvSpPr/>
            <p:nvPr/>
          </p:nvSpPr>
          <p:spPr>
            <a:xfrm>
              <a:off x="5615470" y="5493622"/>
              <a:ext cx="204927" cy="145370"/>
            </a:xfrm>
            <a:custGeom>
              <a:avLst/>
              <a:gdLst/>
              <a:ahLst/>
              <a:cxnLst>
                <a:cxn ang="0">
                  <a:pos x="wd2" y="hd2"/>
                </a:cxn>
                <a:cxn ang="5400000">
                  <a:pos x="wd2" y="hd2"/>
                </a:cxn>
                <a:cxn ang="10800000">
                  <a:pos x="wd2" y="hd2"/>
                </a:cxn>
                <a:cxn ang="16200000">
                  <a:pos x="wd2" y="hd2"/>
                </a:cxn>
              </a:cxnLst>
              <a:rect l="0" t="0" r="r" b="b"/>
              <a:pathLst>
                <a:path w="20850" h="17811" fill="norm" stroke="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4" name="Shape 1474"/>
            <p:cNvSpPr/>
            <p:nvPr/>
          </p:nvSpPr>
          <p:spPr>
            <a:xfrm>
              <a:off x="0" y="1573745"/>
              <a:ext cx="2234759" cy="1514813"/>
            </a:xfrm>
            <a:custGeom>
              <a:avLst/>
              <a:gdLst/>
              <a:ahLst/>
              <a:cxnLst>
                <a:cxn ang="0">
                  <a:pos x="wd2" y="hd2"/>
                </a:cxn>
                <a:cxn ang="5400000">
                  <a:pos x="wd2" y="hd2"/>
                </a:cxn>
                <a:cxn ang="10800000">
                  <a:pos x="wd2" y="hd2"/>
                </a:cxn>
                <a:cxn ang="16200000">
                  <a:pos x="wd2" y="hd2"/>
                </a:cxn>
              </a:cxnLst>
              <a:rect l="0" t="0" r="r" b="b"/>
              <a:pathLst>
                <a:path w="21179" h="21378" fill="norm" stroke="1"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5" name="Shape 1475"/>
            <p:cNvSpPr/>
            <p:nvPr/>
          </p:nvSpPr>
          <p:spPr>
            <a:xfrm>
              <a:off x="2535614" y="3527184"/>
              <a:ext cx="3375741" cy="1673420"/>
            </a:xfrm>
            <a:custGeom>
              <a:avLst/>
              <a:gdLst/>
              <a:ahLst/>
              <a:cxnLst>
                <a:cxn ang="0">
                  <a:pos x="wd2" y="hd2"/>
                </a:cxn>
                <a:cxn ang="5400000">
                  <a:pos x="wd2" y="hd2"/>
                </a:cxn>
                <a:cxn ang="10800000">
                  <a:pos x="wd2" y="hd2"/>
                </a:cxn>
                <a:cxn ang="16200000">
                  <a:pos x="wd2" y="hd2"/>
                </a:cxn>
              </a:cxnLst>
              <a:rect l="0" t="0" r="r" b="b"/>
              <a:pathLst>
                <a:path w="21492" h="21480" fill="norm" stroke="1"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476" name="Shape 1476"/>
            <p:cNvSpPr/>
            <p:nvPr/>
          </p:nvSpPr>
          <p:spPr>
            <a:xfrm>
              <a:off x="1577839" y="1494473"/>
              <a:ext cx="4993061" cy="2576267"/>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7" name="Shape 1477"/>
            <p:cNvSpPr/>
            <p:nvPr/>
          </p:nvSpPr>
          <p:spPr>
            <a:xfrm>
              <a:off x="16955019" y="7227960"/>
              <a:ext cx="100407" cy="85751"/>
            </a:xfrm>
            <a:custGeom>
              <a:avLst/>
              <a:gdLst/>
              <a:ahLst/>
              <a:cxnLst>
                <a:cxn ang="0">
                  <a:pos x="wd2" y="hd2"/>
                </a:cxn>
                <a:cxn ang="5400000">
                  <a:pos x="wd2" y="hd2"/>
                </a:cxn>
                <a:cxn ang="10800000">
                  <a:pos x="wd2" y="hd2"/>
                </a:cxn>
                <a:cxn ang="16200000">
                  <a:pos x="wd2" y="hd2"/>
                </a:cxn>
              </a:cxnLst>
              <a:rect l="0" t="0" r="r" b="b"/>
              <a:pathLst>
                <a:path w="18048" h="17780" fill="norm" stroke="1"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8" name="Shape 1478"/>
            <p:cNvSpPr/>
            <p:nvPr/>
          </p:nvSpPr>
          <p:spPr>
            <a:xfrm>
              <a:off x="17041789" y="7203919"/>
              <a:ext cx="131422" cy="49294"/>
            </a:xfrm>
            <a:custGeom>
              <a:avLst/>
              <a:gdLst/>
              <a:ahLst/>
              <a:cxnLst>
                <a:cxn ang="0">
                  <a:pos x="wd2" y="hd2"/>
                </a:cxn>
                <a:cxn ang="5400000">
                  <a:pos x="wd2" y="hd2"/>
                </a:cxn>
                <a:cxn ang="10800000">
                  <a:pos x="wd2" y="hd2"/>
                </a:cxn>
                <a:cxn ang="16200000">
                  <a:pos x="wd2" y="hd2"/>
                </a:cxn>
              </a:cxnLst>
              <a:rect l="0" t="0" r="r" b="b"/>
              <a:pathLst>
                <a:path w="18650" h="18982" fill="norm" stroke="1" extrusionOk="0">
                  <a:moveTo>
                    <a:pt x="18463" y="0"/>
                  </a:moveTo>
                  <a:cubicBezTo>
                    <a:pt x="20125" y="0"/>
                    <a:pt x="10156" y="0"/>
                    <a:pt x="10156" y="0"/>
                  </a:cubicBezTo>
                  <a:cubicBezTo>
                    <a:pt x="8494" y="0"/>
                    <a:pt x="-1475" y="4320"/>
                    <a:pt x="187" y="8640"/>
                  </a:cubicBezTo>
                  <a:cubicBezTo>
                    <a:pt x="3510" y="21600"/>
                    <a:pt x="1848" y="21600"/>
                    <a:pt x="6833" y="12960"/>
                  </a:cubicBezTo>
                  <a:cubicBezTo>
                    <a:pt x="11817" y="8640"/>
                    <a:pt x="15140" y="8640"/>
                    <a:pt x="1846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79" name="Shape 1479"/>
            <p:cNvSpPr/>
            <p:nvPr/>
          </p:nvSpPr>
          <p:spPr>
            <a:xfrm>
              <a:off x="10558365" y="3389607"/>
              <a:ext cx="350736" cy="200335"/>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0" name="Shape 1480"/>
            <p:cNvSpPr/>
            <p:nvPr/>
          </p:nvSpPr>
          <p:spPr>
            <a:xfrm>
              <a:off x="10394136" y="3553879"/>
              <a:ext cx="430051" cy="188313"/>
            </a:xfrm>
            <a:custGeom>
              <a:avLst/>
              <a:gdLst/>
              <a:ahLst/>
              <a:cxnLst>
                <a:cxn ang="0">
                  <a:pos x="wd2" y="hd2"/>
                </a:cxn>
                <a:cxn ang="5400000">
                  <a:pos x="wd2" y="hd2"/>
                </a:cxn>
                <a:cxn ang="10800000">
                  <a:pos x="wd2" y="hd2"/>
                </a:cxn>
                <a:cxn ang="16200000">
                  <a:pos x="wd2" y="hd2"/>
                </a:cxn>
              </a:cxnLst>
              <a:rect l="0" t="0" r="r" b="b"/>
              <a:pathLst>
                <a:path w="21276" h="21600" fill="norm" stroke="1"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1" name="Shape 1481"/>
            <p:cNvSpPr/>
            <p:nvPr/>
          </p:nvSpPr>
          <p:spPr>
            <a:xfrm>
              <a:off x="10241922" y="3700667"/>
              <a:ext cx="653359" cy="642517"/>
            </a:xfrm>
            <a:custGeom>
              <a:avLst/>
              <a:gdLst/>
              <a:ahLst/>
              <a:cxnLst>
                <a:cxn ang="0">
                  <a:pos x="wd2" y="hd2"/>
                </a:cxn>
                <a:cxn ang="5400000">
                  <a:pos x="wd2" y="hd2"/>
                </a:cxn>
                <a:cxn ang="10800000">
                  <a:pos x="wd2" y="hd2"/>
                </a:cxn>
                <a:cxn ang="16200000">
                  <a:pos x="wd2" y="hd2"/>
                </a:cxn>
              </a:cxnLst>
              <a:rect l="0" t="0" r="r" b="b"/>
              <a:pathLst>
                <a:path w="21097" h="21382" fill="norm" stroke="1"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2" name="Shape 1482"/>
            <p:cNvSpPr/>
            <p:nvPr/>
          </p:nvSpPr>
          <p:spPr>
            <a:xfrm>
              <a:off x="10636975" y="3730171"/>
              <a:ext cx="309931" cy="296492"/>
            </a:xfrm>
            <a:custGeom>
              <a:avLst/>
              <a:gdLst/>
              <a:ahLst/>
              <a:cxnLst>
                <a:cxn ang="0">
                  <a:pos x="wd2" y="hd2"/>
                </a:cxn>
                <a:cxn ang="5400000">
                  <a:pos x="wd2" y="hd2"/>
                </a:cxn>
                <a:cxn ang="10800000">
                  <a:pos x="wd2" y="hd2"/>
                </a:cxn>
                <a:cxn ang="16200000">
                  <a:pos x="wd2" y="hd2"/>
                </a:cxn>
              </a:cxnLst>
              <a:rect l="0" t="0" r="r" b="b"/>
              <a:pathLst>
                <a:path w="21156" h="21600" fill="norm" stroke="1"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3" name="Shape 1483"/>
            <p:cNvSpPr/>
            <p:nvPr/>
          </p:nvSpPr>
          <p:spPr>
            <a:xfrm>
              <a:off x="9560728" y="3392542"/>
              <a:ext cx="755085" cy="654435"/>
            </a:xfrm>
            <a:custGeom>
              <a:avLst/>
              <a:gdLst/>
              <a:ahLst/>
              <a:cxnLst>
                <a:cxn ang="0">
                  <a:pos x="wd2" y="hd2"/>
                </a:cxn>
                <a:cxn ang="5400000">
                  <a:pos x="wd2" y="hd2"/>
                </a:cxn>
                <a:cxn ang="10800000">
                  <a:pos x="wd2" y="hd2"/>
                </a:cxn>
                <a:cxn ang="16200000">
                  <a:pos x="wd2" y="hd2"/>
                </a:cxn>
              </a:cxnLst>
              <a:rect l="0" t="0" r="r" b="b"/>
              <a:pathLst>
                <a:path w="20988" h="21126" fill="norm" stroke="1"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484" name="Shape 1484"/>
            <p:cNvSpPr/>
            <p:nvPr/>
          </p:nvSpPr>
          <p:spPr>
            <a:xfrm>
              <a:off x="10202463" y="3656569"/>
              <a:ext cx="251754" cy="132160"/>
            </a:xfrm>
            <a:custGeom>
              <a:avLst/>
              <a:gdLst/>
              <a:ahLst/>
              <a:cxnLst>
                <a:cxn ang="0">
                  <a:pos x="wd2" y="hd2"/>
                </a:cxn>
                <a:cxn ang="5400000">
                  <a:pos x="wd2" y="hd2"/>
                </a:cxn>
                <a:cxn ang="10800000">
                  <a:pos x="wd2" y="hd2"/>
                </a:cxn>
                <a:cxn ang="16200000">
                  <a:pos x="wd2" y="hd2"/>
                </a:cxn>
              </a:cxnLst>
              <a:rect l="0" t="0" r="r" b="b"/>
              <a:pathLst>
                <a:path w="20886" h="16193" fill="norm" stroke="1"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5" name="Shape 1485"/>
            <p:cNvSpPr/>
            <p:nvPr/>
          </p:nvSpPr>
          <p:spPr>
            <a:xfrm>
              <a:off x="9993687" y="3365567"/>
              <a:ext cx="214978" cy="152252"/>
            </a:xfrm>
            <a:custGeom>
              <a:avLst/>
              <a:gdLst/>
              <a:ahLst/>
              <a:cxnLst>
                <a:cxn ang="0">
                  <a:pos x="wd2" y="hd2"/>
                </a:cxn>
                <a:cxn ang="5400000">
                  <a:pos x="wd2" y="hd2"/>
                </a:cxn>
                <a:cxn ang="10800000">
                  <a:pos x="wd2" y="hd2"/>
                </a:cxn>
                <a:cxn ang="16200000">
                  <a:pos x="wd2" y="hd2"/>
                </a:cxn>
              </a:cxnLst>
              <a:rect l="0" t="0" r="r" b="b"/>
              <a:pathLst>
                <a:path w="19004" h="21600" fill="norm" stroke="1"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6" name="Shape 1486"/>
            <p:cNvSpPr/>
            <p:nvPr/>
          </p:nvSpPr>
          <p:spPr>
            <a:xfrm>
              <a:off x="10184844" y="3473746"/>
              <a:ext cx="33049" cy="44075"/>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7" name="Shape 1487"/>
            <p:cNvSpPr/>
            <p:nvPr/>
          </p:nvSpPr>
          <p:spPr>
            <a:xfrm>
              <a:off x="10029628" y="3201295"/>
              <a:ext cx="236335" cy="212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8" name="Shape 1488"/>
            <p:cNvSpPr/>
            <p:nvPr/>
          </p:nvSpPr>
          <p:spPr>
            <a:xfrm>
              <a:off x="10314020" y="2855287"/>
              <a:ext cx="176246" cy="244977"/>
            </a:xfrm>
            <a:custGeom>
              <a:avLst/>
              <a:gdLst/>
              <a:ahLst/>
              <a:cxnLst>
                <a:cxn ang="0">
                  <a:pos x="wd2" y="hd2"/>
                </a:cxn>
                <a:cxn ang="5400000">
                  <a:pos x="wd2" y="hd2"/>
                </a:cxn>
                <a:cxn ang="10800000">
                  <a:pos x="wd2" y="hd2"/>
                </a:cxn>
                <a:cxn ang="16200000">
                  <a:pos x="wd2" y="hd2"/>
                </a:cxn>
              </a:cxnLst>
              <a:rect l="0" t="0" r="r" b="b"/>
              <a:pathLst>
                <a:path w="21600" h="20318" fill="norm" stroke="1" extrusionOk="0">
                  <a:moveTo>
                    <a:pt x="14400" y="20073"/>
                  </a:moveTo>
                  <a:cubicBezTo>
                    <a:pt x="14400" y="19091"/>
                    <a:pt x="8640" y="17128"/>
                    <a:pt x="11520" y="16146"/>
                  </a:cubicBezTo>
                  <a:cubicBezTo>
                    <a:pt x="12960" y="15164"/>
                    <a:pt x="12960" y="12219"/>
                    <a:pt x="15840" y="11237"/>
                  </a:cubicBezTo>
                  <a:cubicBezTo>
                    <a:pt x="15840" y="11237"/>
                    <a:pt x="15840" y="12219"/>
                    <a:pt x="15840" y="12219"/>
                  </a:cubicBezTo>
                  <a:cubicBezTo>
                    <a:pt x="17280" y="12219"/>
                    <a:pt x="21600" y="10255"/>
                    <a:pt x="21600" y="9273"/>
                  </a:cubicBezTo>
                  <a:cubicBezTo>
                    <a:pt x="21600" y="8291"/>
                    <a:pt x="15840" y="8291"/>
                    <a:pt x="15840" y="6328"/>
                  </a:cubicBezTo>
                  <a:cubicBezTo>
                    <a:pt x="15840" y="5346"/>
                    <a:pt x="14400" y="5346"/>
                    <a:pt x="14400" y="4364"/>
                  </a:cubicBezTo>
                  <a:cubicBezTo>
                    <a:pt x="14400" y="3382"/>
                    <a:pt x="17280" y="4364"/>
                    <a:pt x="17280" y="3382"/>
                  </a:cubicBezTo>
                  <a:cubicBezTo>
                    <a:pt x="17280" y="2400"/>
                    <a:pt x="17280" y="1419"/>
                    <a:pt x="17280" y="437"/>
                  </a:cubicBezTo>
                  <a:cubicBezTo>
                    <a:pt x="17280" y="-545"/>
                    <a:pt x="17280" y="437"/>
                    <a:pt x="15840" y="437"/>
                  </a:cubicBezTo>
                  <a:cubicBezTo>
                    <a:pt x="11520" y="437"/>
                    <a:pt x="12960" y="1419"/>
                    <a:pt x="10080" y="3382"/>
                  </a:cubicBezTo>
                  <a:cubicBezTo>
                    <a:pt x="8640" y="4364"/>
                    <a:pt x="4320" y="2400"/>
                    <a:pt x="2880" y="4364"/>
                  </a:cubicBezTo>
                  <a:cubicBezTo>
                    <a:pt x="0" y="6328"/>
                    <a:pt x="4320" y="6328"/>
                    <a:pt x="5760" y="5346"/>
                  </a:cubicBezTo>
                  <a:cubicBezTo>
                    <a:pt x="7200" y="4364"/>
                    <a:pt x="10080" y="5346"/>
                    <a:pt x="8640" y="7310"/>
                  </a:cubicBezTo>
                  <a:cubicBezTo>
                    <a:pt x="8640" y="6328"/>
                    <a:pt x="5760" y="5346"/>
                    <a:pt x="5760" y="7310"/>
                  </a:cubicBezTo>
                  <a:cubicBezTo>
                    <a:pt x="4320" y="7310"/>
                    <a:pt x="2880" y="8291"/>
                    <a:pt x="2880" y="7310"/>
                  </a:cubicBezTo>
                  <a:cubicBezTo>
                    <a:pt x="2880" y="8291"/>
                    <a:pt x="0" y="6328"/>
                    <a:pt x="0" y="8291"/>
                  </a:cubicBezTo>
                  <a:cubicBezTo>
                    <a:pt x="0" y="10255"/>
                    <a:pt x="0" y="11237"/>
                    <a:pt x="0" y="13200"/>
                  </a:cubicBezTo>
                  <a:cubicBezTo>
                    <a:pt x="1440" y="14182"/>
                    <a:pt x="2880" y="14182"/>
                    <a:pt x="2880" y="15164"/>
                  </a:cubicBezTo>
                  <a:cubicBezTo>
                    <a:pt x="4320" y="17128"/>
                    <a:pt x="1440" y="18110"/>
                    <a:pt x="2880" y="19091"/>
                  </a:cubicBezTo>
                  <a:cubicBezTo>
                    <a:pt x="5760" y="21055"/>
                    <a:pt x="11520" y="20073"/>
                    <a:pt x="14400" y="2007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89" name="Shape 1489"/>
            <p:cNvSpPr/>
            <p:nvPr/>
          </p:nvSpPr>
          <p:spPr>
            <a:xfrm>
              <a:off x="10195090" y="3085107"/>
              <a:ext cx="512572" cy="599687"/>
            </a:xfrm>
            <a:custGeom>
              <a:avLst/>
              <a:gdLst/>
              <a:ahLst/>
              <a:cxnLst>
                <a:cxn ang="0">
                  <a:pos x="wd2" y="hd2"/>
                </a:cxn>
                <a:cxn ang="5400000">
                  <a:pos x="wd2" y="hd2"/>
                </a:cxn>
                <a:cxn ang="10800000">
                  <a:pos x="wd2" y="hd2"/>
                </a:cxn>
                <a:cxn ang="16200000">
                  <a:pos x="wd2" y="hd2"/>
                </a:cxn>
              </a:cxnLst>
              <a:rect l="0" t="0" r="r" b="b"/>
              <a:pathLst>
                <a:path w="21099" h="21269" fill="norm" stroke="1"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0" name="Shape 1490"/>
            <p:cNvSpPr/>
            <p:nvPr/>
          </p:nvSpPr>
          <p:spPr>
            <a:xfrm>
              <a:off x="11111136" y="3283794"/>
              <a:ext cx="1036111" cy="596924"/>
            </a:xfrm>
            <a:custGeom>
              <a:avLst/>
              <a:gdLst/>
              <a:ahLst/>
              <a:cxnLst>
                <a:cxn ang="0">
                  <a:pos x="wd2" y="hd2"/>
                </a:cxn>
                <a:cxn ang="5400000">
                  <a:pos x="wd2" y="hd2"/>
                </a:cxn>
                <a:cxn ang="10800000">
                  <a:pos x="wd2" y="hd2"/>
                </a:cxn>
                <a:cxn ang="16200000">
                  <a:pos x="wd2" y="hd2"/>
                </a:cxn>
              </a:cxnLst>
              <a:rect l="0" t="0" r="r" b="b"/>
              <a:pathLst>
                <a:path w="21407" h="20762" fill="norm" stroke="1"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1" name="Shape 1491"/>
            <p:cNvSpPr/>
            <p:nvPr/>
          </p:nvSpPr>
          <p:spPr>
            <a:xfrm>
              <a:off x="10808237" y="3505799"/>
              <a:ext cx="326935" cy="136934"/>
            </a:xfrm>
            <a:custGeom>
              <a:avLst/>
              <a:gdLst/>
              <a:ahLst/>
              <a:cxnLst>
                <a:cxn ang="0">
                  <a:pos x="wd2" y="hd2"/>
                </a:cxn>
                <a:cxn ang="5400000">
                  <a:pos x="wd2" y="hd2"/>
                </a:cxn>
                <a:cxn ang="10800000">
                  <a:pos x="wd2" y="hd2"/>
                </a:cxn>
                <a:cxn ang="16200000">
                  <a:pos x="wd2" y="hd2"/>
                </a:cxn>
              </a:cxnLst>
              <a:rect l="0" t="0" r="r" b="b"/>
              <a:pathLst>
                <a:path w="20034" h="20506" fill="norm" stroke="1"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2" name="Shape 1492"/>
            <p:cNvSpPr/>
            <p:nvPr/>
          </p:nvSpPr>
          <p:spPr>
            <a:xfrm>
              <a:off x="11175252" y="2976924"/>
              <a:ext cx="538036" cy="395806"/>
            </a:xfrm>
            <a:custGeom>
              <a:avLst/>
              <a:gdLst/>
              <a:ahLst/>
              <a:cxnLst>
                <a:cxn ang="0">
                  <a:pos x="wd2" y="hd2"/>
                </a:cxn>
                <a:cxn ang="5400000">
                  <a:pos x="wd2" y="hd2"/>
                </a:cxn>
                <a:cxn ang="10800000">
                  <a:pos x="wd2" y="hd2"/>
                </a:cxn>
                <a:cxn ang="16200000">
                  <a:pos x="wd2" y="hd2"/>
                </a:cxn>
              </a:cxnLst>
              <a:rect l="0" t="0" r="r" b="b"/>
              <a:pathLst>
                <a:path w="21024" h="20716" fill="norm" stroke="1"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3" name="Shape 1493"/>
            <p:cNvSpPr/>
            <p:nvPr/>
          </p:nvSpPr>
          <p:spPr>
            <a:xfrm>
              <a:off x="11043040" y="2959445"/>
              <a:ext cx="329793" cy="209414"/>
            </a:xfrm>
            <a:custGeom>
              <a:avLst/>
              <a:gdLst/>
              <a:ahLst/>
              <a:cxnLst>
                <a:cxn ang="0">
                  <a:pos x="wd2" y="hd2"/>
                </a:cxn>
                <a:cxn ang="5400000">
                  <a:pos x="wd2" y="hd2"/>
                </a:cxn>
                <a:cxn ang="10800000">
                  <a:pos x="wd2" y="hd2"/>
                </a:cxn>
                <a:cxn ang="16200000">
                  <a:pos x="wd2" y="hd2"/>
                </a:cxn>
              </a:cxnLst>
              <a:rect l="0" t="0" r="r" b="b"/>
              <a:pathLst>
                <a:path w="20922" h="20160" fill="norm" stroke="1"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4" name="Shape 1494"/>
            <p:cNvSpPr/>
            <p:nvPr/>
          </p:nvSpPr>
          <p:spPr>
            <a:xfrm>
              <a:off x="11043040" y="2819821"/>
              <a:ext cx="420590" cy="196605"/>
            </a:xfrm>
            <a:custGeom>
              <a:avLst/>
              <a:gdLst/>
              <a:ahLst/>
              <a:cxnLst>
                <a:cxn ang="0">
                  <a:pos x="wd2" y="hd2"/>
                </a:cxn>
                <a:cxn ang="5400000">
                  <a:pos x="wd2" y="hd2"/>
                </a:cxn>
                <a:cxn ang="10800000">
                  <a:pos x="wd2" y="hd2"/>
                </a:cxn>
                <a:cxn ang="16200000">
                  <a:pos x="wd2" y="hd2"/>
                </a:cxn>
              </a:cxnLst>
              <a:rect l="0" t="0" r="r" b="b"/>
              <a:pathLst>
                <a:path w="21600" h="19998" fill="norm" stroke="1"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5" name="Shape 1495"/>
            <p:cNvSpPr/>
            <p:nvPr/>
          </p:nvSpPr>
          <p:spPr>
            <a:xfrm>
              <a:off x="11171217" y="2684442"/>
              <a:ext cx="280394" cy="176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6" name="Shape 1496"/>
            <p:cNvSpPr/>
            <p:nvPr/>
          </p:nvSpPr>
          <p:spPr>
            <a:xfrm>
              <a:off x="10958925" y="3049044"/>
              <a:ext cx="188264" cy="81916"/>
            </a:xfrm>
            <a:custGeom>
              <a:avLst/>
              <a:gdLst/>
              <a:ahLst/>
              <a:cxnLst>
                <a:cxn ang="0">
                  <a:pos x="wd2" y="hd2"/>
                </a:cxn>
                <a:cxn ang="5400000">
                  <a:pos x="wd2" y="hd2"/>
                </a:cxn>
                <a:cxn ang="10800000">
                  <a:pos x="wd2" y="hd2"/>
                </a:cxn>
                <a:cxn ang="16200000">
                  <a:pos x="wd2" y="hd2"/>
                </a:cxn>
              </a:cxnLst>
              <a:rect l="0" t="0" r="r" b="b"/>
              <a:pathLst>
                <a:path w="21600" h="19200" fill="norm" stroke="1"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7" name="Shape 1497"/>
            <p:cNvSpPr/>
            <p:nvPr/>
          </p:nvSpPr>
          <p:spPr>
            <a:xfrm>
              <a:off x="10666514" y="3086828"/>
              <a:ext cx="560782" cy="468651"/>
            </a:xfrm>
            <a:custGeom>
              <a:avLst/>
              <a:gdLst/>
              <a:ahLst/>
              <a:cxnLst>
                <a:cxn ang="0">
                  <a:pos x="wd2" y="hd2"/>
                </a:cxn>
                <a:cxn ang="5400000">
                  <a:pos x="wd2" y="hd2"/>
                </a:cxn>
                <a:cxn ang="10800000">
                  <a:pos x="wd2" y="hd2"/>
                </a:cxn>
                <a:cxn ang="16200000">
                  <a:pos x="wd2" y="hd2"/>
                </a:cxn>
              </a:cxnLst>
              <a:rect l="0" t="0" r="r" b="b"/>
              <a:pathLst>
                <a:path w="21600" h="20541" fill="norm" stroke="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8" name="Shape 1498"/>
            <p:cNvSpPr/>
            <p:nvPr/>
          </p:nvSpPr>
          <p:spPr>
            <a:xfrm>
              <a:off x="11006987" y="3589941"/>
              <a:ext cx="540756" cy="352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499" name="Shape 1499"/>
            <p:cNvSpPr/>
            <p:nvPr/>
          </p:nvSpPr>
          <p:spPr>
            <a:xfrm>
              <a:off x="11383515" y="3587327"/>
              <a:ext cx="177032" cy="226989"/>
            </a:xfrm>
            <a:custGeom>
              <a:avLst/>
              <a:gdLst/>
              <a:ahLst/>
              <a:cxnLst>
                <a:cxn ang="0">
                  <a:pos x="wd2" y="hd2"/>
                </a:cxn>
                <a:cxn ang="5400000">
                  <a:pos x="wd2" y="hd2"/>
                </a:cxn>
                <a:cxn ang="10800000">
                  <a:pos x="wd2" y="hd2"/>
                </a:cxn>
                <a:cxn ang="16200000">
                  <a:pos x="wd2" y="hd2"/>
                </a:cxn>
              </a:cxnLst>
              <a:rect l="0" t="0" r="r" b="b"/>
              <a:pathLst>
                <a:path w="19482" h="20740" fill="norm" stroke="1"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0" name="Shape 1500"/>
            <p:cNvSpPr/>
            <p:nvPr/>
          </p:nvSpPr>
          <p:spPr>
            <a:xfrm>
              <a:off x="11463627" y="3718149"/>
              <a:ext cx="116162" cy="108180"/>
            </a:xfrm>
            <a:custGeom>
              <a:avLst/>
              <a:gdLst/>
              <a:ahLst/>
              <a:cxnLst>
                <a:cxn ang="0">
                  <a:pos x="wd2" y="hd2"/>
                </a:cxn>
                <a:cxn ang="5400000">
                  <a:pos x="wd2" y="hd2"/>
                </a:cxn>
                <a:cxn ang="10800000">
                  <a:pos x="wd2" y="hd2"/>
                </a:cxn>
                <a:cxn ang="16200000">
                  <a:pos x="wd2" y="hd2"/>
                </a:cxn>
              </a:cxnLst>
              <a:rect l="0" t="0" r="r" b="b"/>
              <a:pathLst>
                <a:path w="21600" h="19440" fill="norm" stroke="1"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1" name="Shape 1501"/>
            <p:cNvSpPr/>
            <p:nvPr/>
          </p:nvSpPr>
          <p:spPr>
            <a:xfrm>
              <a:off x="11121082" y="3894442"/>
              <a:ext cx="346566" cy="215873"/>
            </a:xfrm>
            <a:custGeom>
              <a:avLst/>
              <a:gdLst/>
              <a:ahLst/>
              <a:cxnLst>
                <a:cxn ang="0">
                  <a:pos x="wd2" y="hd2"/>
                </a:cxn>
                <a:cxn ang="5400000">
                  <a:pos x="wd2" y="hd2"/>
                </a:cxn>
                <a:cxn ang="10800000">
                  <a:pos x="wd2" y="hd2"/>
                </a:cxn>
                <a:cxn ang="16200000">
                  <a:pos x="wd2" y="hd2"/>
                </a:cxn>
              </a:cxnLst>
              <a:rect l="0" t="0" r="r" b="b"/>
              <a:pathLst>
                <a:path w="19881" h="20781" fill="norm" stroke="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2" name="Shape 1502"/>
            <p:cNvSpPr/>
            <p:nvPr/>
          </p:nvSpPr>
          <p:spPr>
            <a:xfrm>
              <a:off x="10757404" y="3838349"/>
              <a:ext cx="194352" cy="176292"/>
            </a:xfrm>
            <a:custGeom>
              <a:avLst/>
              <a:gdLst/>
              <a:ahLst/>
              <a:cxnLst>
                <a:cxn ang="0">
                  <a:pos x="wd2" y="hd2"/>
                </a:cxn>
                <a:cxn ang="5400000">
                  <a:pos x="wd2" y="hd2"/>
                </a:cxn>
                <a:cxn ang="10800000">
                  <a:pos x="wd2" y="hd2"/>
                </a:cxn>
                <a:cxn ang="16200000">
                  <a:pos x="wd2" y="hd2"/>
                </a:cxn>
              </a:cxnLst>
              <a:rect l="0" t="0" r="r" b="b"/>
              <a:pathLst>
                <a:path w="19774" h="21600" fill="norm" stroke="1"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3" name="Shape 1503"/>
            <p:cNvSpPr/>
            <p:nvPr/>
          </p:nvSpPr>
          <p:spPr>
            <a:xfrm>
              <a:off x="10898837" y="3762883"/>
              <a:ext cx="253430" cy="307850"/>
            </a:xfrm>
            <a:custGeom>
              <a:avLst/>
              <a:gdLst/>
              <a:ahLst/>
              <a:cxnLst>
                <a:cxn ang="0">
                  <a:pos x="wd2" y="hd2"/>
                </a:cxn>
                <a:cxn ang="5400000">
                  <a:pos x="wd2" y="hd2"/>
                </a:cxn>
                <a:cxn ang="10800000">
                  <a:pos x="wd2" y="hd2"/>
                </a:cxn>
                <a:cxn ang="16200000">
                  <a:pos x="wd2" y="hd2"/>
                </a:cxn>
              </a:cxnLst>
              <a:rect l="0" t="0" r="r" b="b"/>
              <a:pathLst>
                <a:path w="21025" h="21008" fill="norm" stroke="1"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4" name="Shape 1504"/>
            <p:cNvSpPr/>
            <p:nvPr/>
          </p:nvSpPr>
          <p:spPr>
            <a:xfrm>
              <a:off x="10778290" y="3575815"/>
              <a:ext cx="374925" cy="214462"/>
            </a:xfrm>
            <a:custGeom>
              <a:avLst/>
              <a:gdLst/>
              <a:ahLst/>
              <a:cxnLst>
                <a:cxn ang="0">
                  <a:pos x="wd2" y="hd2"/>
                </a:cxn>
                <a:cxn ang="5400000">
                  <a:pos x="wd2" y="hd2"/>
                </a:cxn>
                <a:cxn ang="10800000">
                  <a:pos x="wd2" y="hd2"/>
                </a:cxn>
                <a:cxn ang="16200000">
                  <a:pos x="wd2" y="hd2"/>
                </a:cxn>
              </a:cxnLst>
              <a:rect l="0" t="0" r="r" b="b"/>
              <a:pathLst>
                <a:path w="19629" h="20646" fill="norm" stroke="1" extrusionOk="0">
                  <a:moveTo>
                    <a:pt x="17485" y="2457"/>
                  </a:moveTo>
                  <a:cubicBezTo>
                    <a:pt x="17485" y="1320"/>
                    <a:pt x="14400" y="1320"/>
                    <a:pt x="13782" y="183"/>
                  </a:cubicBezTo>
                  <a:cubicBezTo>
                    <a:pt x="11314" y="-954"/>
                    <a:pt x="12548" y="3593"/>
                    <a:pt x="10697" y="3593"/>
                  </a:cubicBezTo>
                  <a:cubicBezTo>
                    <a:pt x="10080" y="2457"/>
                    <a:pt x="9462" y="3593"/>
                    <a:pt x="8228" y="3593"/>
                  </a:cubicBezTo>
                  <a:cubicBezTo>
                    <a:pt x="7611" y="3593"/>
                    <a:pt x="7611" y="5867"/>
                    <a:pt x="6994" y="5867"/>
                  </a:cubicBezTo>
                  <a:cubicBezTo>
                    <a:pt x="4525" y="8141"/>
                    <a:pt x="3291" y="5867"/>
                    <a:pt x="2057" y="3593"/>
                  </a:cubicBezTo>
                  <a:cubicBezTo>
                    <a:pt x="2057" y="4730"/>
                    <a:pt x="2057" y="5867"/>
                    <a:pt x="2057" y="7004"/>
                  </a:cubicBezTo>
                  <a:cubicBezTo>
                    <a:pt x="1440" y="8141"/>
                    <a:pt x="822" y="5867"/>
                    <a:pt x="822" y="8141"/>
                  </a:cubicBezTo>
                  <a:cubicBezTo>
                    <a:pt x="822" y="11551"/>
                    <a:pt x="-1029" y="13825"/>
                    <a:pt x="822" y="16099"/>
                  </a:cubicBezTo>
                  <a:cubicBezTo>
                    <a:pt x="2057" y="18372"/>
                    <a:pt x="3908" y="20646"/>
                    <a:pt x="5760" y="20646"/>
                  </a:cubicBezTo>
                  <a:cubicBezTo>
                    <a:pt x="8228" y="20646"/>
                    <a:pt x="9462" y="17235"/>
                    <a:pt x="11931" y="18372"/>
                  </a:cubicBezTo>
                  <a:cubicBezTo>
                    <a:pt x="11931" y="17235"/>
                    <a:pt x="13782" y="17235"/>
                    <a:pt x="14400" y="16099"/>
                  </a:cubicBezTo>
                  <a:cubicBezTo>
                    <a:pt x="15017" y="13825"/>
                    <a:pt x="15634" y="11551"/>
                    <a:pt x="16868" y="9278"/>
                  </a:cubicBezTo>
                  <a:cubicBezTo>
                    <a:pt x="17485" y="7004"/>
                    <a:pt x="18102" y="7004"/>
                    <a:pt x="19337" y="5867"/>
                  </a:cubicBezTo>
                  <a:cubicBezTo>
                    <a:pt x="20571" y="3593"/>
                    <a:pt x="17485" y="3593"/>
                    <a:pt x="17485" y="2457"/>
                  </a:cubicBezTo>
                  <a:cubicBezTo>
                    <a:pt x="17485" y="2457"/>
                    <a:pt x="17485" y="3593"/>
                    <a:pt x="17485" y="24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5" name="Shape 1505"/>
            <p:cNvSpPr/>
            <p:nvPr/>
          </p:nvSpPr>
          <p:spPr>
            <a:xfrm>
              <a:off x="11000848" y="4070736"/>
              <a:ext cx="358633" cy="366010"/>
            </a:xfrm>
            <a:custGeom>
              <a:avLst/>
              <a:gdLst/>
              <a:ahLst/>
              <a:cxnLst>
                <a:cxn ang="0">
                  <a:pos x="wd2" y="hd2"/>
                </a:cxn>
                <a:cxn ang="5400000">
                  <a:pos x="wd2" y="hd2"/>
                </a:cxn>
                <a:cxn ang="10800000">
                  <a:pos x="wd2" y="hd2"/>
                </a:cxn>
                <a:cxn ang="16200000">
                  <a:pos x="wd2" y="hd2"/>
                </a:cxn>
              </a:cxnLst>
              <a:rect l="0" t="0" r="r" b="b"/>
              <a:pathLst>
                <a:path w="21252" h="20991" fill="norm" stroke="1" extrusionOk="0">
                  <a:moveTo>
                    <a:pt x="21252" y="0"/>
                  </a:moveTo>
                  <a:cubicBezTo>
                    <a:pt x="19162" y="1350"/>
                    <a:pt x="18465" y="2700"/>
                    <a:pt x="15678" y="2025"/>
                  </a:cubicBezTo>
                  <a:cubicBezTo>
                    <a:pt x="14284" y="1350"/>
                    <a:pt x="10104" y="675"/>
                    <a:pt x="8710" y="1350"/>
                  </a:cubicBezTo>
                  <a:cubicBezTo>
                    <a:pt x="8710" y="3375"/>
                    <a:pt x="6620" y="2025"/>
                    <a:pt x="5923" y="2700"/>
                  </a:cubicBezTo>
                  <a:cubicBezTo>
                    <a:pt x="5226" y="3375"/>
                    <a:pt x="4529" y="3375"/>
                    <a:pt x="3833" y="3375"/>
                  </a:cubicBezTo>
                  <a:cubicBezTo>
                    <a:pt x="2439" y="4050"/>
                    <a:pt x="2439" y="4725"/>
                    <a:pt x="2439" y="5400"/>
                  </a:cubicBezTo>
                  <a:cubicBezTo>
                    <a:pt x="1742" y="6075"/>
                    <a:pt x="1742" y="6750"/>
                    <a:pt x="1046" y="7425"/>
                  </a:cubicBezTo>
                  <a:cubicBezTo>
                    <a:pt x="-348" y="8775"/>
                    <a:pt x="-348" y="8775"/>
                    <a:pt x="1046" y="10125"/>
                  </a:cubicBezTo>
                  <a:cubicBezTo>
                    <a:pt x="1742" y="10800"/>
                    <a:pt x="2439" y="10800"/>
                    <a:pt x="2439" y="11475"/>
                  </a:cubicBezTo>
                  <a:cubicBezTo>
                    <a:pt x="2439" y="12825"/>
                    <a:pt x="2439" y="13500"/>
                    <a:pt x="3136" y="14850"/>
                  </a:cubicBezTo>
                  <a:cubicBezTo>
                    <a:pt x="3136" y="15525"/>
                    <a:pt x="3136" y="16200"/>
                    <a:pt x="3833" y="16875"/>
                  </a:cubicBezTo>
                  <a:cubicBezTo>
                    <a:pt x="5226" y="17550"/>
                    <a:pt x="3833" y="18225"/>
                    <a:pt x="4529" y="18900"/>
                  </a:cubicBezTo>
                  <a:cubicBezTo>
                    <a:pt x="4529" y="20250"/>
                    <a:pt x="5226" y="19575"/>
                    <a:pt x="5226" y="19575"/>
                  </a:cubicBezTo>
                  <a:cubicBezTo>
                    <a:pt x="6620" y="19575"/>
                    <a:pt x="6620" y="20250"/>
                    <a:pt x="6620" y="20925"/>
                  </a:cubicBezTo>
                  <a:cubicBezTo>
                    <a:pt x="7317" y="20925"/>
                    <a:pt x="8013" y="20250"/>
                    <a:pt x="8013" y="20250"/>
                  </a:cubicBezTo>
                  <a:cubicBezTo>
                    <a:pt x="8710" y="19575"/>
                    <a:pt x="8710" y="20925"/>
                    <a:pt x="8710" y="20925"/>
                  </a:cubicBezTo>
                  <a:cubicBezTo>
                    <a:pt x="9407" y="21600"/>
                    <a:pt x="8710" y="16875"/>
                    <a:pt x="8710" y="17550"/>
                  </a:cubicBezTo>
                  <a:cubicBezTo>
                    <a:pt x="8710" y="16875"/>
                    <a:pt x="10800" y="17550"/>
                    <a:pt x="11497" y="17550"/>
                  </a:cubicBezTo>
                  <a:cubicBezTo>
                    <a:pt x="11497" y="16875"/>
                    <a:pt x="9407" y="16200"/>
                    <a:pt x="9407" y="15525"/>
                  </a:cubicBezTo>
                  <a:cubicBezTo>
                    <a:pt x="10104" y="14175"/>
                    <a:pt x="11497" y="15525"/>
                    <a:pt x="11497" y="16200"/>
                  </a:cubicBezTo>
                  <a:cubicBezTo>
                    <a:pt x="12891" y="16875"/>
                    <a:pt x="12194" y="15525"/>
                    <a:pt x="12194" y="14850"/>
                  </a:cubicBezTo>
                  <a:cubicBezTo>
                    <a:pt x="12194" y="14175"/>
                    <a:pt x="14284" y="15525"/>
                    <a:pt x="14284" y="15525"/>
                  </a:cubicBezTo>
                  <a:cubicBezTo>
                    <a:pt x="14284" y="14850"/>
                    <a:pt x="12891" y="12825"/>
                    <a:pt x="12891" y="12825"/>
                  </a:cubicBezTo>
                  <a:cubicBezTo>
                    <a:pt x="12194" y="12150"/>
                    <a:pt x="10800" y="12150"/>
                    <a:pt x="10104" y="11475"/>
                  </a:cubicBezTo>
                  <a:cubicBezTo>
                    <a:pt x="10104" y="11475"/>
                    <a:pt x="10104" y="10125"/>
                    <a:pt x="10104" y="10800"/>
                  </a:cubicBezTo>
                  <a:cubicBezTo>
                    <a:pt x="9407" y="9450"/>
                    <a:pt x="7317" y="8100"/>
                    <a:pt x="7317" y="6750"/>
                  </a:cubicBezTo>
                  <a:cubicBezTo>
                    <a:pt x="8013" y="4050"/>
                    <a:pt x="10104" y="6750"/>
                    <a:pt x="10800" y="7425"/>
                  </a:cubicBezTo>
                  <a:cubicBezTo>
                    <a:pt x="10800" y="7425"/>
                    <a:pt x="10800" y="6750"/>
                    <a:pt x="10800" y="6750"/>
                  </a:cubicBezTo>
                  <a:cubicBezTo>
                    <a:pt x="11497" y="6075"/>
                    <a:pt x="12194" y="6750"/>
                    <a:pt x="12194" y="7425"/>
                  </a:cubicBezTo>
                  <a:cubicBezTo>
                    <a:pt x="12194" y="7425"/>
                    <a:pt x="11497" y="6075"/>
                    <a:pt x="11497" y="6075"/>
                  </a:cubicBezTo>
                  <a:cubicBezTo>
                    <a:pt x="12194" y="6075"/>
                    <a:pt x="13587" y="6750"/>
                    <a:pt x="14284" y="6750"/>
                  </a:cubicBezTo>
                  <a:cubicBezTo>
                    <a:pt x="14284" y="6075"/>
                    <a:pt x="11497" y="6075"/>
                    <a:pt x="11497" y="4725"/>
                  </a:cubicBezTo>
                  <a:cubicBezTo>
                    <a:pt x="11497" y="4725"/>
                    <a:pt x="14284" y="3375"/>
                    <a:pt x="14981" y="3375"/>
                  </a:cubicBezTo>
                  <a:cubicBezTo>
                    <a:pt x="14981" y="3375"/>
                    <a:pt x="14284" y="4725"/>
                    <a:pt x="14284" y="4725"/>
                  </a:cubicBezTo>
                  <a:cubicBezTo>
                    <a:pt x="14284" y="4725"/>
                    <a:pt x="16375" y="3375"/>
                    <a:pt x="17071" y="3375"/>
                  </a:cubicBezTo>
                  <a:cubicBezTo>
                    <a:pt x="17768" y="3375"/>
                    <a:pt x="18465" y="4050"/>
                    <a:pt x="19858" y="4725"/>
                  </a:cubicBezTo>
                  <a:cubicBezTo>
                    <a:pt x="20555" y="3375"/>
                    <a:pt x="21252" y="1350"/>
                    <a:pt x="2125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6" name="Shape 1506"/>
            <p:cNvSpPr/>
            <p:nvPr/>
          </p:nvSpPr>
          <p:spPr>
            <a:xfrm>
              <a:off x="11331891" y="4056246"/>
              <a:ext cx="167786" cy="107740"/>
            </a:xfrm>
            <a:custGeom>
              <a:avLst/>
              <a:gdLst/>
              <a:ahLst/>
              <a:cxnLst>
                <a:cxn ang="0">
                  <a:pos x="wd2" y="hd2"/>
                </a:cxn>
                <a:cxn ang="5400000">
                  <a:pos x="wd2" y="hd2"/>
                </a:cxn>
                <a:cxn ang="10800000">
                  <a:pos x="wd2" y="hd2"/>
                </a:cxn>
                <a:cxn ang="16200000">
                  <a:pos x="wd2" y="hd2"/>
                </a:cxn>
              </a:cxnLst>
              <a:rect l="0" t="0" r="r" b="b"/>
              <a:pathLst>
                <a:path w="20563" h="20029" fill="norm" stroke="1"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7" name="Shape 1507"/>
            <p:cNvSpPr/>
            <p:nvPr/>
          </p:nvSpPr>
          <p:spPr>
            <a:xfrm>
              <a:off x="10946907" y="4025294"/>
              <a:ext cx="90905" cy="201705"/>
            </a:xfrm>
            <a:custGeom>
              <a:avLst/>
              <a:gdLst/>
              <a:ahLst/>
              <a:cxnLst>
                <a:cxn ang="0">
                  <a:pos x="wd2" y="hd2"/>
                </a:cxn>
                <a:cxn ang="5400000">
                  <a:pos x="wd2" y="hd2"/>
                </a:cxn>
                <a:cxn ang="10800000">
                  <a:pos x="wd2" y="hd2"/>
                </a:cxn>
                <a:cxn ang="16200000">
                  <a:pos x="wd2" y="hd2"/>
                </a:cxn>
              </a:cxnLst>
              <a:rect l="0" t="0" r="r" b="b"/>
              <a:pathLst>
                <a:path w="18854" h="20517" fill="norm" stroke="1"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8" name="Shape 1508"/>
            <p:cNvSpPr/>
            <p:nvPr/>
          </p:nvSpPr>
          <p:spPr>
            <a:xfrm>
              <a:off x="11014083" y="4038684"/>
              <a:ext cx="129344" cy="104177"/>
            </a:xfrm>
            <a:custGeom>
              <a:avLst/>
              <a:gdLst/>
              <a:ahLst/>
              <a:cxnLst>
                <a:cxn ang="0">
                  <a:pos x="wd2" y="hd2"/>
                </a:cxn>
                <a:cxn ang="5400000">
                  <a:pos x="wd2" y="hd2"/>
                </a:cxn>
                <a:cxn ang="10800000">
                  <a:pos x="wd2" y="hd2"/>
                </a:cxn>
                <a:cxn ang="16200000">
                  <a:pos x="wd2" y="hd2"/>
                </a:cxn>
              </a:cxnLst>
              <a:rect l="0" t="0" r="r" b="b"/>
              <a:pathLst>
                <a:path w="18355" h="21600" fill="norm" stroke="1"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09" name="Shape 1509"/>
            <p:cNvSpPr/>
            <p:nvPr/>
          </p:nvSpPr>
          <p:spPr>
            <a:xfrm>
              <a:off x="12343796" y="4106792"/>
              <a:ext cx="177309" cy="174846"/>
            </a:xfrm>
            <a:custGeom>
              <a:avLst/>
              <a:gdLst/>
              <a:ahLst/>
              <a:cxnLst>
                <a:cxn ang="0">
                  <a:pos x="wd2" y="hd2"/>
                </a:cxn>
                <a:cxn ang="5400000">
                  <a:pos x="wd2" y="hd2"/>
                </a:cxn>
                <a:cxn ang="10800000">
                  <a:pos x="wd2" y="hd2"/>
                </a:cxn>
                <a:cxn ang="16200000">
                  <a:pos x="wd2" y="hd2"/>
                </a:cxn>
              </a:cxnLst>
              <a:rect l="0" t="0" r="r" b="b"/>
              <a:pathLst>
                <a:path w="17073" h="20055" fill="norm" stroke="1"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0" name="Shape 1510"/>
            <p:cNvSpPr/>
            <p:nvPr/>
          </p:nvSpPr>
          <p:spPr>
            <a:xfrm>
              <a:off x="12380906" y="4225362"/>
              <a:ext cx="1132380" cy="963221"/>
            </a:xfrm>
            <a:custGeom>
              <a:avLst/>
              <a:gdLst/>
              <a:ahLst/>
              <a:cxnLst>
                <a:cxn ang="0">
                  <a:pos x="wd2" y="hd2"/>
                </a:cxn>
                <a:cxn ang="5400000">
                  <a:pos x="wd2" y="hd2"/>
                </a:cxn>
                <a:cxn ang="10800000">
                  <a:pos x="wd2" y="hd2"/>
                </a:cxn>
                <a:cxn ang="16200000">
                  <a:pos x="wd2" y="hd2"/>
                </a:cxn>
              </a:cxnLst>
              <a:rect l="0" t="0" r="r" b="b"/>
              <a:pathLst>
                <a:path w="21056" h="21109" fill="norm" stroke="1"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1" name="Shape 1511"/>
            <p:cNvSpPr/>
            <p:nvPr/>
          </p:nvSpPr>
          <p:spPr>
            <a:xfrm>
              <a:off x="12404938" y="4214974"/>
              <a:ext cx="92132" cy="68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2" name="Shape 1512"/>
            <p:cNvSpPr/>
            <p:nvPr/>
          </p:nvSpPr>
          <p:spPr>
            <a:xfrm>
              <a:off x="12132557" y="3946158"/>
              <a:ext cx="402379" cy="196698"/>
            </a:xfrm>
            <a:custGeom>
              <a:avLst/>
              <a:gdLst/>
              <a:ahLst/>
              <a:cxnLst>
                <a:cxn ang="0">
                  <a:pos x="wd2" y="hd2"/>
                </a:cxn>
                <a:cxn ang="5400000">
                  <a:pos x="wd2" y="hd2"/>
                </a:cxn>
                <a:cxn ang="10800000">
                  <a:pos x="wd2" y="hd2"/>
                </a:cxn>
                <a:cxn ang="16200000">
                  <a:pos x="wd2" y="hd2"/>
                </a:cxn>
              </a:cxnLst>
              <a:rect l="0" t="0" r="r" b="b"/>
              <a:pathLst>
                <a:path w="21066" h="20007" fill="norm" stroke="1"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3" name="Shape 1513"/>
            <p:cNvSpPr/>
            <p:nvPr/>
          </p:nvSpPr>
          <p:spPr>
            <a:xfrm>
              <a:off x="12443003" y="4070736"/>
              <a:ext cx="271675" cy="248415"/>
            </a:xfrm>
            <a:custGeom>
              <a:avLst/>
              <a:gdLst/>
              <a:ahLst/>
              <a:cxnLst>
                <a:cxn ang="0">
                  <a:pos x="wd2" y="hd2"/>
                </a:cxn>
                <a:cxn ang="5400000">
                  <a:pos x="wd2" y="hd2"/>
                </a:cxn>
                <a:cxn ang="10800000">
                  <a:pos x="wd2" y="hd2"/>
                </a:cxn>
                <a:cxn ang="16200000">
                  <a:pos x="wd2" y="hd2"/>
                </a:cxn>
              </a:cxnLst>
              <a:rect l="0" t="0" r="r" b="b"/>
              <a:pathLst>
                <a:path w="18544" h="21600" fill="norm" stroke="1"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4" name="Shape 1514"/>
            <p:cNvSpPr/>
            <p:nvPr/>
          </p:nvSpPr>
          <p:spPr>
            <a:xfrm>
              <a:off x="12521101" y="4861776"/>
              <a:ext cx="104147" cy="106446"/>
            </a:xfrm>
            <a:custGeom>
              <a:avLst/>
              <a:gdLst/>
              <a:ahLst/>
              <a:cxnLst>
                <a:cxn ang="0">
                  <a:pos x="wd2" y="hd2"/>
                </a:cxn>
                <a:cxn ang="5400000">
                  <a:pos x="wd2" y="hd2"/>
                </a:cxn>
                <a:cxn ang="10800000">
                  <a:pos x="wd2" y="hd2"/>
                </a:cxn>
                <a:cxn ang="16200000">
                  <a:pos x="wd2" y="hd2"/>
                </a:cxn>
              </a:cxnLst>
              <a:rect l="0" t="0" r="r" b="b"/>
              <a:pathLst>
                <a:path w="21600" h="19128" fill="norm" stroke="1"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5" name="Shape 1515"/>
            <p:cNvSpPr/>
            <p:nvPr/>
          </p:nvSpPr>
          <p:spPr>
            <a:xfrm>
              <a:off x="11882125" y="4403283"/>
              <a:ext cx="390634" cy="316524"/>
            </a:xfrm>
            <a:custGeom>
              <a:avLst/>
              <a:gdLst/>
              <a:ahLst/>
              <a:cxnLst>
                <a:cxn ang="0">
                  <a:pos x="wd2" y="hd2"/>
                </a:cxn>
                <a:cxn ang="5400000">
                  <a:pos x="wd2" y="hd2"/>
                </a:cxn>
                <a:cxn ang="10800000">
                  <a:pos x="wd2" y="hd2"/>
                </a:cxn>
                <a:cxn ang="16200000">
                  <a:pos x="wd2" y="hd2"/>
                </a:cxn>
              </a:cxnLst>
              <a:rect l="0" t="0" r="r" b="b"/>
              <a:pathLst>
                <a:path w="20652" h="21600" fill="norm" stroke="1"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6" name="Shape 1516"/>
            <p:cNvSpPr/>
            <p:nvPr/>
          </p:nvSpPr>
          <p:spPr>
            <a:xfrm>
              <a:off x="12063006" y="4388068"/>
              <a:ext cx="574257" cy="544093"/>
            </a:xfrm>
            <a:custGeom>
              <a:avLst/>
              <a:gdLst/>
              <a:ahLst/>
              <a:cxnLst>
                <a:cxn ang="0">
                  <a:pos x="wd2" y="hd2"/>
                </a:cxn>
                <a:cxn ang="5400000">
                  <a:pos x="wd2" y="hd2"/>
                </a:cxn>
                <a:cxn ang="10800000">
                  <a:pos x="wd2" y="hd2"/>
                </a:cxn>
                <a:cxn ang="16200000">
                  <a:pos x="wd2" y="hd2"/>
                </a:cxn>
              </a:cxnLst>
              <a:rect l="0" t="0" r="r" b="b"/>
              <a:pathLst>
                <a:path w="21210" h="21255" fill="norm" stroke="1"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7" name="Shape 1517"/>
            <p:cNvSpPr/>
            <p:nvPr/>
          </p:nvSpPr>
          <p:spPr>
            <a:xfrm>
              <a:off x="11328005" y="4058717"/>
              <a:ext cx="1088434" cy="424703"/>
            </a:xfrm>
            <a:custGeom>
              <a:avLst/>
              <a:gdLst/>
              <a:ahLst/>
              <a:cxnLst>
                <a:cxn ang="0">
                  <a:pos x="wd2" y="hd2"/>
                </a:cxn>
                <a:cxn ang="5400000">
                  <a:pos x="wd2" y="hd2"/>
                </a:cxn>
                <a:cxn ang="10800000">
                  <a:pos x="wd2" y="hd2"/>
                </a:cxn>
                <a:cxn ang="16200000">
                  <a:pos x="wd2" y="hd2"/>
                </a:cxn>
              </a:cxnLst>
              <a:rect l="0" t="0" r="r" b="b"/>
              <a:pathLst>
                <a:path w="21113" h="21600" fill="norm" stroke="1"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518" name="Shape 1518"/>
            <p:cNvSpPr/>
            <p:nvPr/>
          </p:nvSpPr>
          <p:spPr>
            <a:xfrm>
              <a:off x="11823256" y="4734775"/>
              <a:ext cx="1226581" cy="986695"/>
            </a:xfrm>
            <a:custGeom>
              <a:avLst/>
              <a:gdLst/>
              <a:ahLst/>
              <a:cxnLst>
                <a:cxn ang="0">
                  <a:pos x="wd2" y="hd2"/>
                </a:cxn>
                <a:cxn ang="5400000">
                  <a:pos x="wd2" y="hd2"/>
                </a:cxn>
                <a:cxn ang="10800000">
                  <a:pos x="wd2" y="hd2"/>
                </a:cxn>
                <a:cxn ang="16200000">
                  <a:pos x="wd2" y="hd2"/>
                </a:cxn>
              </a:cxnLst>
              <a:rect l="0" t="0" r="r" b="b"/>
              <a:pathLst>
                <a:path w="21475" h="21536" fill="norm" stroke="1"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19" name="Shape 1519"/>
            <p:cNvSpPr/>
            <p:nvPr/>
          </p:nvSpPr>
          <p:spPr>
            <a:xfrm>
              <a:off x="11840150" y="4659706"/>
              <a:ext cx="244342" cy="260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0" name="Shape 1520"/>
            <p:cNvSpPr/>
            <p:nvPr/>
          </p:nvSpPr>
          <p:spPr>
            <a:xfrm>
              <a:off x="11852168" y="4567559"/>
              <a:ext cx="82933" cy="97746"/>
            </a:xfrm>
            <a:custGeom>
              <a:avLst/>
              <a:gdLst/>
              <a:ahLst/>
              <a:cxnLst>
                <a:cxn ang="0">
                  <a:pos x="wd2" y="hd2"/>
                </a:cxn>
                <a:cxn ang="5400000">
                  <a:pos x="wd2" y="hd2"/>
                </a:cxn>
                <a:cxn ang="10800000">
                  <a:pos x="wd2" y="hd2"/>
                </a:cxn>
                <a:cxn ang="16200000">
                  <a:pos x="wd2" y="hd2"/>
                </a:cxn>
              </a:cxnLst>
              <a:rect l="0" t="0" r="r" b="b"/>
              <a:pathLst>
                <a:path w="19443" h="20267" fill="norm" stroke="1"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1" name="Shape 1521"/>
            <p:cNvSpPr/>
            <p:nvPr/>
          </p:nvSpPr>
          <p:spPr>
            <a:xfrm>
              <a:off x="11840150" y="4707790"/>
              <a:ext cx="36053"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2" name="Shape 1522"/>
            <p:cNvSpPr/>
            <p:nvPr/>
          </p:nvSpPr>
          <p:spPr>
            <a:xfrm>
              <a:off x="11792085" y="4659706"/>
              <a:ext cx="92010" cy="308514"/>
            </a:xfrm>
            <a:custGeom>
              <a:avLst/>
              <a:gdLst/>
              <a:ahLst/>
              <a:cxnLst>
                <a:cxn ang="0">
                  <a:pos x="wd2" y="hd2"/>
                </a:cxn>
                <a:cxn ang="5400000">
                  <a:pos x="wd2" y="hd2"/>
                </a:cxn>
                <a:cxn ang="10800000">
                  <a:pos x="wd2" y="hd2"/>
                </a:cxn>
                <a:cxn ang="16200000">
                  <a:pos x="wd2" y="hd2"/>
                </a:cxn>
              </a:cxnLst>
              <a:rect l="0" t="0" r="r" b="b"/>
              <a:pathLst>
                <a:path w="20674" h="21600" fill="norm" stroke="1"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3" name="Shape 1523"/>
            <p:cNvSpPr/>
            <p:nvPr/>
          </p:nvSpPr>
          <p:spPr>
            <a:xfrm>
              <a:off x="12765440" y="5120470"/>
              <a:ext cx="43898" cy="92156"/>
            </a:xfrm>
            <a:custGeom>
              <a:avLst/>
              <a:gdLst/>
              <a:ahLst/>
              <a:cxnLst>
                <a:cxn ang="0">
                  <a:pos x="wd2" y="hd2"/>
                </a:cxn>
                <a:cxn ang="5400000">
                  <a:pos x="wd2" y="hd2"/>
                </a:cxn>
                <a:cxn ang="10800000">
                  <a:pos x="wd2" y="hd2"/>
                </a:cxn>
                <a:cxn ang="16200000">
                  <a:pos x="wd2" y="hd2"/>
                </a:cxn>
              </a:cxnLst>
              <a:rect l="0" t="0" r="r" b="b"/>
              <a:pathLst>
                <a:path w="15781" h="21600" fill="norm" stroke="1"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4" name="Shape 1524"/>
            <p:cNvSpPr/>
            <p:nvPr/>
          </p:nvSpPr>
          <p:spPr>
            <a:xfrm>
              <a:off x="12287721" y="5557196"/>
              <a:ext cx="611684" cy="386798"/>
            </a:xfrm>
            <a:custGeom>
              <a:avLst/>
              <a:gdLst/>
              <a:ahLst/>
              <a:cxnLst>
                <a:cxn ang="0">
                  <a:pos x="wd2" y="hd2"/>
                </a:cxn>
                <a:cxn ang="5400000">
                  <a:pos x="wd2" y="hd2"/>
                </a:cxn>
                <a:cxn ang="10800000">
                  <a:pos x="wd2" y="hd2"/>
                </a:cxn>
                <a:cxn ang="16200000">
                  <a:pos x="wd2" y="hd2"/>
                </a:cxn>
              </a:cxnLst>
              <a:rect l="0" t="0" r="r" b="b"/>
              <a:pathLst>
                <a:path w="21144" h="21063" fill="norm" stroke="1"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5" name="Shape 1525"/>
            <p:cNvSpPr/>
            <p:nvPr/>
          </p:nvSpPr>
          <p:spPr>
            <a:xfrm>
              <a:off x="12837541" y="5120470"/>
              <a:ext cx="465110" cy="576956"/>
            </a:xfrm>
            <a:custGeom>
              <a:avLst/>
              <a:gdLst/>
              <a:ahLst/>
              <a:cxnLst>
                <a:cxn ang="0">
                  <a:pos x="wd2" y="hd2"/>
                </a:cxn>
                <a:cxn ang="5400000">
                  <a:pos x="wd2" y="hd2"/>
                </a:cxn>
                <a:cxn ang="10800000">
                  <a:pos x="wd2" y="hd2"/>
                </a:cxn>
                <a:cxn ang="16200000">
                  <a:pos x="wd2" y="hd2"/>
                </a:cxn>
              </a:cxnLst>
              <a:rect l="0" t="0" r="r" b="b"/>
              <a:pathLst>
                <a:path w="20901" h="21600" fill="norm" stroke="1"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6" name="Shape 1526"/>
            <p:cNvSpPr/>
            <p:nvPr/>
          </p:nvSpPr>
          <p:spPr>
            <a:xfrm>
              <a:off x="13869865" y="3990603"/>
              <a:ext cx="634000" cy="273975"/>
            </a:xfrm>
            <a:custGeom>
              <a:avLst/>
              <a:gdLst/>
              <a:ahLst/>
              <a:cxnLst>
                <a:cxn ang="0">
                  <a:pos x="wd2" y="hd2"/>
                </a:cxn>
                <a:cxn ang="5400000">
                  <a:pos x="wd2" y="hd2"/>
                </a:cxn>
                <a:cxn ang="10800000">
                  <a:pos x="wd2" y="hd2"/>
                </a:cxn>
                <a:cxn ang="16200000">
                  <a:pos x="wd2" y="hd2"/>
                </a:cxn>
              </a:cxnLst>
              <a:rect l="0" t="0" r="r" b="b"/>
              <a:pathLst>
                <a:path w="21235" h="21100" fill="norm" stroke="1"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7" name="Shape 1527"/>
            <p:cNvSpPr/>
            <p:nvPr/>
          </p:nvSpPr>
          <p:spPr>
            <a:xfrm>
              <a:off x="13080398" y="3814311"/>
              <a:ext cx="1003014" cy="613015"/>
            </a:xfrm>
            <a:custGeom>
              <a:avLst/>
              <a:gdLst/>
              <a:ahLst/>
              <a:cxnLst>
                <a:cxn ang="0">
                  <a:pos x="wd2" y="hd2"/>
                </a:cxn>
                <a:cxn ang="5400000">
                  <a:pos x="wd2" y="hd2"/>
                </a:cxn>
                <a:cxn ang="10800000">
                  <a:pos x="wd2" y="hd2"/>
                </a:cxn>
                <a:cxn ang="16200000">
                  <a:pos x="wd2" y="hd2"/>
                </a:cxn>
              </a:cxnLst>
              <a:rect l="0" t="0" r="r" b="b"/>
              <a:pathLst>
                <a:path w="20723" h="21600" fill="norm" stroke="1"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28" name="Shape 1528"/>
            <p:cNvSpPr/>
            <p:nvPr/>
          </p:nvSpPr>
          <p:spPr>
            <a:xfrm>
              <a:off x="13388457" y="4495438"/>
              <a:ext cx="1486" cy="12022"/>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1529" name="Shape 1529"/>
            <p:cNvSpPr/>
            <p:nvPr/>
          </p:nvSpPr>
          <p:spPr>
            <a:xfrm>
              <a:off x="12873042" y="4026662"/>
              <a:ext cx="833709" cy="504835"/>
            </a:xfrm>
            <a:custGeom>
              <a:avLst/>
              <a:gdLst/>
              <a:ahLst/>
              <a:cxnLst>
                <a:cxn ang="0">
                  <a:pos x="wd2" y="hd2"/>
                </a:cxn>
                <a:cxn ang="5400000">
                  <a:pos x="wd2" y="hd2"/>
                </a:cxn>
                <a:cxn ang="10800000">
                  <a:pos x="wd2" y="hd2"/>
                </a:cxn>
                <a:cxn ang="16200000">
                  <a:pos x="wd2" y="hd2"/>
                </a:cxn>
              </a:cxnLst>
              <a:rect l="0" t="0" r="r" b="b"/>
              <a:pathLst>
                <a:path w="21008" h="21600" fill="norm" stroke="1"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0" name="Shape 1530"/>
            <p:cNvSpPr/>
            <p:nvPr/>
          </p:nvSpPr>
          <p:spPr>
            <a:xfrm>
              <a:off x="13764997" y="4151293"/>
              <a:ext cx="450040" cy="288143"/>
            </a:xfrm>
            <a:custGeom>
              <a:avLst/>
              <a:gdLst/>
              <a:ahLst/>
              <a:cxnLst>
                <a:cxn ang="0">
                  <a:pos x="wd2" y="hd2"/>
                </a:cxn>
                <a:cxn ang="5400000">
                  <a:pos x="wd2" y="hd2"/>
                </a:cxn>
                <a:cxn ang="10800000">
                  <a:pos x="wd2" y="hd2"/>
                </a:cxn>
                <a:cxn ang="16200000">
                  <a:pos x="wd2" y="hd2"/>
                </a:cxn>
              </a:cxnLst>
              <a:rect l="0" t="0" r="r" b="b"/>
              <a:pathLst>
                <a:path w="20742" h="19663" fill="norm" stroke="1"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1" name="Shape 1531"/>
            <p:cNvSpPr/>
            <p:nvPr/>
          </p:nvSpPr>
          <p:spPr>
            <a:xfrm>
              <a:off x="13378298" y="4415305"/>
              <a:ext cx="973362" cy="860894"/>
            </a:xfrm>
            <a:custGeom>
              <a:avLst/>
              <a:gdLst/>
              <a:ahLst/>
              <a:cxnLst>
                <a:cxn ang="0">
                  <a:pos x="wd2" y="hd2"/>
                </a:cxn>
                <a:cxn ang="5400000">
                  <a:pos x="wd2" y="hd2"/>
                </a:cxn>
                <a:cxn ang="10800000">
                  <a:pos x="wd2" y="hd2"/>
                </a:cxn>
                <a:cxn ang="16200000">
                  <a:pos x="wd2" y="hd2"/>
                </a:cxn>
              </a:cxnLst>
              <a:rect l="0" t="0" r="r" b="b"/>
              <a:pathLst>
                <a:path w="21600" h="21388" fill="norm" stroke="1"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2" name="Shape 1532"/>
            <p:cNvSpPr/>
            <p:nvPr/>
          </p:nvSpPr>
          <p:spPr>
            <a:xfrm>
              <a:off x="13347503" y="4317026"/>
              <a:ext cx="863956" cy="600392"/>
            </a:xfrm>
            <a:custGeom>
              <a:avLst/>
              <a:gdLst/>
              <a:ahLst/>
              <a:cxnLst>
                <a:cxn ang="0">
                  <a:pos x="wd2" y="hd2"/>
                </a:cxn>
                <a:cxn ang="5400000">
                  <a:pos x="wd2" y="hd2"/>
                </a:cxn>
                <a:cxn ang="10800000">
                  <a:pos x="wd2" y="hd2"/>
                </a:cxn>
                <a:cxn ang="16200000">
                  <a:pos x="wd2" y="hd2"/>
                </a:cxn>
              </a:cxnLst>
              <a:rect l="0" t="0" r="r" b="b"/>
              <a:pathLst>
                <a:path w="21177" h="20748" fill="norm" stroke="1"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3" name="Shape 1533"/>
            <p:cNvSpPr/>
            <p:nvPr/>
          </p:nvSpPr>
          <p:spPr>
            <a:xfrm>
              <a:off x="13257888" y="3810944"/>
              <a:ext cx="24275" cy="39427"/>
            </a:xfrm>
            <a:custGeom>
              <a:avLst/>
              <a:gdLst/>
              <a:ahLst/>
              <a:cxnLst>
                <a:cxn ang="0">
                  <a:pos x="wd2" y="hd2"/>
                </a:cxn>
                <a:cxn ang="5400000">
                  <a:pos x="wd2" y="hd2"/>
                </a:cxn>
                <a:cxn ang="10800000">
                  <a:pos x="wd2" y="hd2"/>
                </a:cxn>
                <a:cxn ang="16200000">
                  <a:pos x="wd2" y="hd2"/>
                </a:cxn>
              </a:cxnLst>
              <a:rect l="0" t="0" r="r" b="b"/>
              <a:pathLst>
                <a:path w="16362" h="17712" fill="norm" stroke="1"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4" name="Shape 1534"/>
            <p:cNvSpPr/>
            <p:nvPr/>
          </p:nvSpPr>
          <p:spPr>
            <a:xfrm>
              <a:off x="12524665" y="3061066"/>
              <a:ext cx="2367744" cy="1112555"/>
            </a:xfrm>
            <a:custGeom>
              <a:avLst/>
              <a:gdLst/>
              <a:ahLst/>
              <a:cxnLst>
                <a:cxn ang="0">
                  <a:pos x="wd2" y="hd2"/>
                </a:cxn>
                <a:cxn ang="5400000">
                  <a:pos x="wd2" y="hd2"/>
                </a:cxn>
                <a:cxn ang="10800000">
                  <a:pos x="wd2" y="hd2"/>
                </a:cxn>
                <a:cxn ang="16200000">
                  <a:pos x="wd2" y="hd2"/>
                </a:cxn>
              </a:cxnLst>
              <a:rect l="0" t="0" r="r" b="b"/>
              <a:pathLst>
                <a:path w="21459" h="21045" fill="norm" stroke="1"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5" name="Shape 1535"/>
            <p:cNvSpPr/>
            <p:nvPr/>
          </p:nvSpPr>
          <p:spPr>
            <a:xfrm>
              <a:off x="13798883" y="4494717"/>
              <a:ext cx="1630862" cy="1722904"/>
            </a:xfrm>
            <a:custGeom>
              <a:avLst/>
              <a:gdLst/>
              <a:ahLst/>
              <a:cxnLst>
                <a:cxn ang="0">
                  <a:pos x="wd2" y="hd2"/>
                </a:cxn>
                <a:cxn ang="5400000">
                  <a:pos x="wd2" y="hd2"/>
                </a:cxn>
                <a:cxn ang="10800000">
                  <a:pos x="wd2" y="hd2"/>
                </a:cxn>
                <a:cxn ang="16200000">
                  <a:pos x="wd2" y="hd2"/>
                </a:cxn>
              </a:cxnLst>
              <a:rect l="0" t="0" r="r" b="b"/>
              <a:pathLst>
                <a:path w="21398" h="21206" fill="norm" stroke="1"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6" name="Shape 1536"/>
            <p:cNvSpPr/>
            <p:nvPr/>
          </p:nvSpPr>
          <p:spPr>
            <a:xfrm>
              <a:off x="15152769" y="4983477"/>
              <a:ext cx="480670" cy="1138654"/>
            </a:xfrm>
            <a:custGeom>
              <a:avLst/>
              <a:gdLst/>
              <a:ahLst/>
              <a:cxnLst>
                <a:cxn ang="0">
                  <a:pos x="wd2" y="hd2"/>
                </a:cxn>
                <a:cxn ang="5400000">
                  <a:pos x="wd2" y="hd2"/>
                </a:cxn>
                <a:cxn ang="10800000">
                  <a:pos x="wd2" y="hd2"/>
                </a:cxn>
                <a:cxn ang="16200000">
                  <a:pos x="wd2" y="hd2"/>
                </a:cxn>
              </a:cxnLst>
              <a:rect l="0" t="0" r="r" b="b"/>
              <a:pathLst>
                <a:path w="21600" h="21314" fill="norm" stroke="1"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7" name="Shape 1537"/>
            <p:cNvSpPr/>
            <p:nvPr/>
          </p:nvSpPr>
          <p:spPr>
            <a:xfrm>
              <a:off x="14936945" y="5115322"/>
              <a:ext cx="239922" cy="321672"/>
            </a:xfrm>
            <a:custGeom>
              <a:avLst/>
              <a:gdLst/>
              <a:ahLst/>
              <a:cxnLst>
                <a:cxn ang="0">
                  <a:pos x="wd2" y="hd2"/>
                </a:cxn>
                <a:cxn ang="5400000">
                  <a:pos x="wd2" y="hd2"/>
                </a:cxn>
                <a:cxn ang="10800000">
                  <a:pos x="wd2" y="hd2"/>
                </a:cxn>
                <a:cxn ang="16200000">
                  <a:pos x="wd2" y="hd2"/>
                </a:cxn>
              </a:cxnLst>
              <a:rect l="0" t="0" r="r" b="b"/>
              <a:pathLst>
                <a:path w="19310" h="21148" fill="norm" stroke="1"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8" name="Shape 1538"/>
            <p:cNvSpPr/>
            <p:nvPr/>
          </p:nvSpPr>
          <p:spPr>
            <a:xfrm>
              <a:off x="15433161" y="5478280"/>
              <a:ext cx="484156" cy="893741"/>
            </a:xfrm>
            <a:custGeom>
              <a:avLst/>
              <a:gdLst/>
              <a:ahLst/>
              <a:cxnLst>
                <a:cxn ang="0">
                  <a:pos x="wd2" y="hd2"/>
                </a:cxn>
                <a:cxn ang="5400000">
                  <a:pos x="wd2" y="hd2"/>
                </a:cxn>
                <a:cxn ang="10800000">
                  <a:pos x="wd2" y="hd2"/>
                </a:cxn>
                <a:cxn ang="16200000">
                  <a:pos x="wd2" y="hd2"/>
                </a:cxn>
              </a:cxnLst>
              <a:rect l="0" t="0" r="r" b="b"/>
              <a:pathLst>
                <a:path w="21226" h="21319" fill="norm" stroke="1"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39" name="Shape 1539"/>
            <p:cNvSpPr/>
            <p:nvPr/>
          </p:nvSpPr>
          <p:spPr>
            <a:xfrm>
              <a:off x="15701536" y="5301393"/>
              <a:ext cx="440228" cy="890995"/>
            </a:xfrm>
            <a:custGeom>
              <a:avLst/>
              <a:gdLst/>
              <a:ahLst/>
              <a:cxnLst>
                <a:cxn ang="0">
                  <a:pos x="wd2" y="hd2"/>
                </a:cxn>
                <a:cxn ang="5400000">
                  <a:pos x="wd2" y="hd2"/>
                </a:cxn>
                <a:cxn ang="10800000">
                  <a:pos x="wd2" y="hd2"/>
                </a:cxn>
                <a:cxn ang="16200000">
                  <a:pos x="wd2" y="hd2"/>
                </a:cxn>
              </a:cxnLst>
              <a:rect l="0" t="0" r="r" b="b"/>
              <a:pathLst>
                <a:path w="21196" h="20976" fill="norm" stroke="1"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0" name="Shape 1540"/>
            <p:cNvSpPr/>
            <p:nvPr/>
          </p:nvSpPr>
          <p:spPr>
            <a:xfrm>
              <a:off x="15597390" y="5356862"/>
              <a:ext cx="432605" cy="515818"/>
            </a:xfrm>
            <a:custGeom>
              <a:avLst/>
              <a:gdLst/>
              <a:ahLst/>
              <a:cxnLst>
                <a:cxn ang="0">
                  <a:pos x="wd2" y="hd2"/>
                </a:cxn>
                <a:cxn ang="5400000">
                  <a:pos x="wd2" y="hd2"/>
                </a:cxn>
                <a:cxn ang="10800000">
                  <a:pos x="wd2" y="hd2"/>
                </a:cxn>
                <a:cxn ang="16200000">
                  <a:pos x="wd2" y="hd2"/>
                </a:cxn>
              </a:cxnLst>
              <a:rect l="0" t="0" r="r" b="b"/>
              <a:pathLst>
                <a:path w="21600" h="21067" fill="norm" stroke="1"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1" name="Shape 1541"/>
            <p:cNvSpPr/>
            <p:nvPr/>
          </p:nvSpPr>
          <p:spPr>
            <a:xfrm>
              <a:off x="17451975" y="6791233"/>
              <a:ext cx="528739" cy="448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2" name="Shape 1542"/>
            <p:cNvSpPr/>
            <p:nvPr/>
          </p:nvSpPr>
          <p:spPr>
            <a:xfrm>
              <a:off x="17975242" y="6863357"/>
              <a:ext cx="585914" cy="474281"/>
            </a:xfrm>
            <a:custGeom>
              <a:avLst/>
              <a:gdLst/>
              <a:ahLst/>
              <a:cxnLst>
                <a:cxn ang="0">
                  <a:pos x="wd2" y="hd2"/>
                </a:cxn>
                <a:cxn ang="5400000">
                  <a:pos x="wd2" y="hd2"/>
                </a:cxn>
                <a:cxn ang="10800000">
                  <a:pos x="wd2" y="hd2"/>
                </a:cxn>
                <a:cxn ang="16200000">
                  <a:pos x="wd2" y="hd2"/>
                </a:cxn>
              </a:cxnLst>
              <a:rect l="0" t="0" r="r" b="b"/>
              <a:pathLst>
                <a:path w="21063" h="21307" fill="norm" stroke="1" extrusionOk="0">
                  <a:moveTo>
                    <a:pt x="20941" y="20546"/>
                  </a:moveTo>
                  <a:cubicBezTo>
                    <a:pt x="20094" y="20020"/>
                    <a:pt x="19247" y="20020"/>
                    <a:pt x="18824" y="19493"/>
                  </a:cubicBezTo>
                  <a:cubicBezTo>
                    <a:pt x="18400" y="18966"/>
                    <a:pt x="19247" y="18439"/>
                    <a:pt x="19671" y="18966"/>
                  </a:cubicBezTo>
                  <a:cubicBezTo>
                    <a:pt x="18824" y="18439"/>
                    <a:pt x="17553" y="18966"/>
                    <a:pt x="17553" y="17912"/>
                  </a:cubicBezTo>
                  <a:cubicBezTo>
                    <a:pt x="17553" y="16859"/>
                    <a:pt x="16283" y="16859"/>
                    <a:pt x="15859" y="15805"/>
                  </a:cubicBezTo>
                  <a:cubicBezTo>
                    <a:pt x="15436" y="15278"/>
                    <a:pt x="15859" y="15278"/>
                    <a:pt x="15436" y="14751"/>
                  </a:cubicBezTo>
                  <a:cubicBezTo>
                    <a:pt x="15012" y="14224"/>
                    <a:pt x="14589" y="14224"/>
                    <a:pt x="14165" y="13698"/>
                  </a:cubicBezTo>
                  <a:cubicBezTo>
                    <a:pt x="14165" y="13698"/>
                    <a:pt x="12471" y="11063"/>
                    <a:pt x="12047" y="11063"/>
                  </a:cubicBezTo>
                  <a:cubicBezTo>
                    <a:pt x="12471" y="10537"/>
                    <a:pt x="13741" y="11063"/>
                    <a:pt x="14165" y="11063"/>
                  </a:cubicBezTo>
                  <a:cubicBezTo>
                    <a:pt x="15012" y="11063"/>
                    <a:pt x="14589" y="10537"/>
                    <a:pt x="14165" y="9483"/>
                  </a:cubicBezTo>
                  <a:cubicBezTo>
                    <a:pt x="14165" y="8956"/>
                    <a:pt x="13318" y="8956"/>
                    <a:pt x="12894" y="8956"/>
                  </a:cubicBezTo>
                  <a:cubicBezTo>
                    <a:pt x="11624" y="7902"/>
                    <a:pt x="10777" y="7376"/>
                    <a:pt x="10353" y="6322"/>
                  </a:cubicBezTo>
                  <a:cubicBezTo>
                    <a:pt x="9930" y="5268"/>
                    <a:pt x="8659" y="4215"/>
                    <a:pt x="7812" y="3688"/>
                  </a:cubicBezTo>
                  <a:cubicBezTo>
                    <a:pt x="7389" y="3161"/>
                    <a:pt x="6965" y="3161"/>
                    <a:pt x="6541" y="3161"/>
                  </a:cubicBezTo>
                  <a:cubicBezTo>
                    <a:pt x="6118" y="3161"/>
                    <a:pt x="5694" y="2107"/>
                    <a:pt x="5271" y="2107"/>
                  </a:cubicBezTo>
                  <a:cubicBezTo>
                    <a:pt x="4847" y="1580"/>
                    <a:pt x="4000" y="1580"/>
                    <a:pt x="3153" y="1054"/>
                  </a:cubicBezTo>
                  <a:cubicBezTo>
                    <a:pt x="2306" y="1054"/>
                    <a:pt x="1459" y="0"/>
                    <a:pt x="189" y="0"/>
                  </a:cubicBezTo>
                  <a:cubicBezTo>
                    <a:pt x="189" y="1580"/>
                    <a:pt x="189" y="3688"/>
                    <a:pt x="189" y="5268"/>
                  </a:cubicBezTo>
                  <a:cubicBezTo>
                    <a:pt x="189" y="6849"/>
                    <a:pt x="612" y="8956"/>
                    <a:pt x="189" y="10537"/>
                  </a:cubicBezTo>
                  <a:cubicBezTo>
                    <a:pt x="-235" y="11063"/>
                    <a:pt x="189" y="12117"/>
                    <a:pt x="189" y="13171"/>
                  </a:cubicBezTo>
                  <a:cubicBezTo>
                    <a:pt x="189" y="14224"/>
                    <a:pt x="189" y="14751"/>
                    <a:pt x="189" y="15805"/>
                  </a:cubicBezTo>
                  <a:cubicBezTo>
                    <a:pt x="189" y="17385"/>
                    <a:pt x="612" y="17385"/>
                    <a:pt x="1459" y="17385"/>
                  </a:cubicBezTo>
                  <a:cubicBezTo>
                    <a:pt x="2730" y="17385"/>
                    <a:pt x="4000" y="17385"/>
                    <a:pt x="5271" y="16332"/>
                  </a:cubicBezTo>
                  <a:cubicBezTo>
                    <a:pt x="5694" y="16332"/>
                    <a:pt x="3577" y="14751"/>
                    <a:pt x="3577" y="14751"/>
                  </a:cubicBezTo>
                  <a:cubicBezTo>
                    <a:pt x="4000" y="14751"/>
                    <a:pt x="5694" y="16332"/>
                    <a:pt x="5694" y="15805"/>
                  </a:cubicBezTo>
                  <a:cubicBezTo>
                    <a:pt x="5694" y="15278"/>
                    <a:pt x="5271" y="14751"/>
                    <a:pt x="5271" y="13698"/>
                  </a:cubicBezTo>
                  <a:cubicBezTo>
                    <a:pt x="5271" y="13698"/>
                    <a:pt x="6541" y="14751"/>
                    <a:pt x="6118" y="14224"/>
                  </a:cubicBezTo>
                  <a:cubicBezTo>
                    <a:pt x="6118" y="13171"/>
                    <a:pt x="6965" y="13171"/>
                    <a:pt x="7389" y="13171"/>
                  </a:cubicBezTo>
                  <a:cubicBezTo>
                    <a:pt x="7812" y="13171"/>
                    <a:pt x="10777" y="14751"/>
                    <a:pt x="10777" y="14224"/>
                  </a:cubicBezTo>
                  <a:cubicBezTo>
                    <a:pt x="10777" y="15278"/>
                    <a:pt x="12471" y="16332"/>
                    <a:pt x="12894" y="17385"/>
                  </a:cubicBezTo>
                  <a:cubicBezTo>
                    <a:pt x="13318" y="18439"/>
                    <a:pt x="14165" y="20020"/>
                    <a:pt x="15012" y="20020"/>
                  </a:cubicBezTo>
                  <a:cubicBezTo>
                    <a:pt x="16283" y="20020"/>
                    <a:pt x="17553" y="20546"/>
                    <a:pt x="18824" y="21073"/>
                  </a:cubicBezTo>
                  <a:cubicBezTo>
                    <a:pt x="19247" y="21073"/>
                    <a:pt x="20094" y="21600"/>
                    <a:pt x="20094" y="21073"/>
                  </a:cubicBezTo>
                  <a:cubicBezTo>
                    <a:pt x="20094" y="20546"/>
                    <a:pt x="21365" y="20546"/>
                    <a:pt x="20941" y="20546"/>
                  </a:cubicBezTo>
                  <a:cubicBezTo>
                    <a:pt x="20518" y="20020"/>
                    <a:pt x="21365" y="20546"/>
                    <a:pt x="20941" y="20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3" name="Shape 1543"/>
            <p:cNvSpPr/>
            <p:nvPr/>
          </p:nvSpPr>
          <p:spPr>
            <a:xfrm>
              <a:off x="16102094" y="6447202"/>
              <a:ext cx="585204" cy="494265"/>
            </a:xfrm>
            <a:custGeom>
              <a:avLst/>
              <a:gdLst/>
              <a:ahLst/>
              <a:cxnLst>
                <a:cxn ang="0">
                  <a:pos x="wd2" y="hd2"/>
                </a:cxn>
                <a:cxn ang="5400000">
                  <a:pos x="wd2" y="hd2"/>
                </a:cxn>
                <a:cxn ang="10800000">
                  <a:pos x="wd2" y="hd2"/>
                </a:cxn>
                <a:cxn ang="16200000">
                  <a:pos x="wd2" y="hd2"/>
                </a:cxn>
              </a:cxnLst>
              <a:rect l="0" t="0" r="r" b="b"/>
              <a:pathLst>
                <a:path w="21038" h="20186" fill="norm" stroke="1"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4" name="Shape 1544"/>
            <p:cNvSpPr/>
            <p:nvPr/>
          </p:nvSpPr>
          <p:spPr>
            <a:xfrm>
              <a:off x="16138142" y="6296347"/>
              <a:ext cx="565512" cy="366677"/>
            </a:xfrm>
            <a:custGeom>
              <a:avLst/>
              <a:gdLst/>
              <a:ahLst/>
              <a:cxnLst>
                <a:cxn ang="0">
                  <a:pos x="wd2" y="hd2"/>
                </a:cxn>
                <a:cxn ang="5400000">
                  <a:pos x="wd2" y="hd2"/>
                </a:cxn>
                <a:cxn ang="10800000">
                  <a:pos x="wd2" y="hd2"/>
                </a:cxn>
                <a:cxn ang="16200000">
                  <a:pos x="wd2" y="hd2"/>
                </a:cxn>
              </a:cxnLst>
              <a:rect l="0" t="0" r="r" b="b"/>
              <a:pathLst>
                <a:path w="21177" h="21029" fill="norm" stroke="1"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5" name="Shape 1545"/>
            <p:cNvSpPr/>
            <p:nvPr/>
          </p:nvSpPr>
          <p:spPr>
            <a:xfrm>
              <a:off x="14981649" y="4988691"/>
              <a:ext cx="173233" cy="100934"/>
            </a:xfrm>
            <a:custGeom>
              <a:avLst/>
              <a:gdLst/>
              <a:ahLst/>
              <a:cxnLst>
                <a:cxn ang="0">
                  <a:pos x="wd2" y="hd2"/>
                </a:cxn>
                <a:cxn ang="5400000">
                  <a:pos x="wd2" y="hd2"/>
                </a:cxn>
                <a:cxn ang="10800000">
                  <a:pos x="wd2" y="hd2"/>
                </a:cxn>
                <a:cxn ang="16200000">
                  <a:pos x="wd2" y="hd2"/>
                </a:cxn>
              </a:cxnLst>
              <a:rect l="0" t="0" r="r" b="b"/>
              <a:pathLst>
                <a:path w="18683" h="18763" fill="norm" stroke="1" extrusionOk="0">
                  <a:moveTo>
                    <a:pt x="692" y="15709"/>
                  </a:moveTo>
                  <a:cubicBezTo>
                    <a:pt x="1963" y="17869"/>
                    <a:pt x="5775" y="20029"/>
                    <a:pt x="7045" y="17869"/>
                  </a:cubicBezTo>
                  <a:cubicBezTo>
                    <a:pt x="9586" y="15709"/>
                    <a:pt x="10857" y="20029"/>
                    <a:pt x="13398" y="17869"/>
                  </a:cubicBezTo>
                  <a:cubicBezTo>
                    <a:pt x="14669" y="17869"/>
                    <a:pt x="19751" y="17869"/>
                    <a:pt x="18480" y="15709"/>
                  </a:cubicBezTo>
                  <a:cubicBezTo>
                    <a:pt x="17210" y="11389"/>
                    <a:pt x="15939" y="9229"/>
                    <a:pt x="17210" y="4909"/>
                  </a:cubicBezTo>
                  <a:cubicBezTo>
                    <a:pt x="14669" y="2749"/>
                    <a:pt x="12127" y="7069"/>
                    <a:pt x="10857" y="4909"/>
                  </a:cubicBezTo>
                  <a:cubicBezTo>
                    <a:pt x="9586" y="2749"/>
                    <a:pt x="7045" y="-1571"/>
                    <a:pt x="5775" y="589"/>
                  </a:cubicBezTo>
                  <a:cubicBezTo>
                    <a:pt x="3233" y="4909"/>
                    <a:pt x="-1849" y="11389"/>
                    <a:pt x="692" y="15709"/>
                  </a:cubicBezTo>
                  <a:cubicBezTo>
                    <a:pt x="1963" y="17869"/>
                    <a:pt x="-578" y="13549"/>
                    <a:pt x="692" y="1570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6" name="Shape 1546"/>
            <p:cNvSpPr/>
            <p:nvPr/>
          </p:nvSpPr>
          <p:spPr>
            <a:xfrm>
              <a:off x="14503866" y="4848022"/>
              <a:ext cx="436607" cy="263832"/>
            </a:xfrm>
            <a:custGeom>
              <a:avLst/>
              <a:gdLst/>
              <a:ahLst/>
              <a:cxnLst>
                <a:cxn ang="0">
                  <a:pos x="wd2" y="hd2"/>
                </a:cxn>
                <a:cxn ang="5400000">
                  <a:pos x="wd2" y="hd2"/>
                </a:cxn>
                <a:cxn ang="10800000">
                  <a:pos x="wd2" y="hd2"/>
                </a:cxn>
                <a:cxn ang="16200000">
                  <a:pos x="wd2" y="hd2"/>
                </a:cxn>
              </a:cxnLst>
              <a:rect l="0" t="0" r="r" b="b"/>
              <a:pathLst>
                <a:path w="21600" h="20917" fill="norm" stroke="1"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7" name="Shape 1547"/>
            <p:cNvSpPr/>
            <p:nvPr/>
          </p:nvSpPr>
          <p:spPr>
            <a:xfrm>
              <a:off x="15713552" y="5846186"/>
              <a:ext cx="319156" cy="263920"/>
            </a:xfrm>
            <a:custGeom>
              <a:avLst/>
              <a:gdLst/>
              <a:ahLst/>
              <a:cxnLst>
                <a:cxn ang="0">
                  <a:pos x="wd2" y="hd2"/>
                </a:cxn>
                <a:cxn ang="5400000">
                  <a:pos x="wd2" y="hd2"/>
                </a:cxn>
                <a:cxn ang="10800000">
                  <a:pos x="wd2" y="hd2"/>
                </a:cxn>
                <a:cxn ang="16200000">
                  <a:pos x="wd2" y="hd2"/>
                </a:cxn>
              </a:cxnLst>
              <a:rect l="0" t="0" r="r" b="b"/>
              <a:pathLst>
                <a:path w="20988" h="20924" fill="norm" stroke="1"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8" name="Shape 1548"/>
            <p:cNvSpPr/>
            <p:nvPr/>
          </p:nvSpPr>
          <p:spPr>
            <a:xfrm>
              <a:off x="15585372" y="6318451"/>
              <a:ext cx="248529" cy="308514"/>
            </a:xfrm>
            <a:custGeom>
              <a:avLst/>
              <a:gdLst/>
              <a:ahLst/>
              <a:cxnLst>
                <a:cxn ang="0">
                  <a:pos x="wd2" y="hd2"/>
                </a:cxn>
                <a:cxn ang="5400000">
                  <a:pos x="wd2" y="hd2"/>
                </a:cxn>
                <a:cxn ang="10800000">
                  <a:pos x="wd2" y="hd2"/>
                </a:cxn>
                <a:cxn ang="16200000">
                  <a:pos x="wd2" y="hd2"/>
                </a:cxn>
              </a:cxnLst>
              <a:rect l="0" t="0" r="r" b="b"/>
              <a:pathLst>
                <a:path w="20618" h="21600" fill="norm" stroke="1"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49" name="Shape 1549"/>
            <p:cNvSpPr/>
            <p:nvPr/>
          </p:nvSpPr>
          <p:spPr>
            <a:xfrm>
              <a:off x="14128705" y="3208450"/>
              <a:ext cx="3498498" cy="2288645"/>
            </a:xfrm>
            <a:custGeom>
              <a:avLst/>
              <a:gdLst/>
              <a:ahLst/>
              <a:cxnLst>
                <a:cxn ang="0">
                  <a:pos x="wd2" y="hd2"/>
                </a:cxn>
                <a:cxn ang="5400000">
                  <a:pos x="wd2" y="hd2"/>
                </a:cxn>
                <a:cxn ang="10800000">
                  <a:pos x="wd2" y="hd2"/>
                </a:cxn>
                <a:cxn ang="16200000">
                  <a:pos x="wd2" y="hd2"/>
                </a:cxn>
              </a:cxnLst>
              <a:rect l="0" t="0" r="r" b="b"/>
              <a:pathLst>
                <a:path w="21462" h="21533" fill="norm" stroke="1"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550" name="Shape 1550"/>
            <p:cNvSpPr/>
            <p:nvPr/>
          </p:nvSpPr>
          <p:spPr>
            <a:xfrm>
              <a:off x="14928457" y="3326869"/>
              <a:ext cx="1817129" cy="782602"/>
            </a:xfrm>
            <a:custGeom>
              <a:avLst/>
              <a:gdLst/>
              <a:ahLst/>
              <a:cxnLst>
                <a:cxn ang="0">
                  <a:pos x="wd2" y="hd2"/>
                </a:cxn>
                <a:cxn ang="5400000">
                  <a:pos x="wd2" y="hd2"/>
                </a:cxn>
                <a:cxn ang="10800000">
                  <a:pos x="wd2" y="hd2"/>
                </a:cxn>
                <a:cxn ang="16200000">
                  <a:pos x="wd2" y="hd2"/>
                </a:cxn>
              </a:cxnLst>
              <a:rect l="0" t="0" r="r" b="b"/>
              <a:pathLst>
                <a:path w="21302" h="21095" fill="norm" stroke="1"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1" name="Shape 1551"/>
            <p:cNvSpPr/>
            <p:nvPr/>
          </p:nvSpPr>
          <p:spPr>
            <a:xfrm>
              <a:off x="10490268" y="1788367"/>
              <a:ext cx="737028" cy="1260682"/>
            </a:xfrm>
            <a:custGeom>
              <a:avLst/>
              <a:gdLst/>
              <a:ahLst/>
              <a:cxnLst>
                <a:cxn ang="0">
                  <a:pos x="wd2" y="hd2"/>
                </a:cxn>
                <a:cxn ang="5400000">
                  <a:pos x="wd2" y="hd2"/>
                </a:cxn>
                <a:cxn ang="10800000">
                  <a:pos x="wd2" y="hd2"/>
                </a:cxn>
                <a:cxn ang="16200000">
                  <a:pos x="wd2" y="hd2"/>
                </a:cxn>
              </a:cxnLst>
              <a:rect l="0" t="0" r="r" b="b"/>
              <a:pathLst>
                <a:path w="21600" h="21440" fill="norm" stroke="1"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2" name="Shape 1552"/>
            <p:cNvSpPr/>
            <p:nvPr/>
          </p:nvSpPr>
          <p:spPr>
            <a:xfrm>
              <a:off x="11031024" y="1682785"/>
              <a:ext cx="624548" cy="980230"/>
            </a:xfrm>
            <a:custGeom>
              <a:avLst/>
              <a:gdLst/>
              <a:ahLst/>
              <a:cxnLst>
                <a:cxn ang="0">
                  <a:pos x="wd2" y="hd2"/>
                </a:cxn>
                <a:cxn ang="5400000">
                  <a:pos x="wd2" y="hd2"/>
                </a:cxn>
                <a:cxn ang="10800000">
                  <a:pos x="wd2" y="hd2"/>
                </a:cxn>
                <a:cxn ang="16200000">
                  <a:pos x="wd2" y="hd2"/>
                </a:cxn>
              </a:cxnLst>
              <a:rect l="0" t="0" r="r" b="b"/>
              <a:pathLst>
                <a:path w="21315" h="21395" fill="norm" stroke="1"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3" name="Shape 1553"/>
            <p:cNvSpPr/>
            <p:nvPr/>
          </p:nvSpPr>
          <p:spPr>
            <a:xfrm>
              <a:off x="10132279" y="1573478"/>
              <a:ext cx="1486204" cy="1251197"/>
            </a:xfrm>
            <a:custGeom>
              <a:avLst/>
              <a:gdLst/>
              <a:ahLst/>
              <a:cxnLst>
                <a:cxn ang="0">
                  <a:pos x="wd2" y="hd2"/>
                </a:cxn>
                <a:cxn ang="5400000">
                  <a:pos x="wd2" y="hd2"/>
                </a:cxn>
                <a:cxn ang="10800000">
                  <a:pos x="wd2" y="hd2"/>
                </a:cxn>
                <a:cxn ang="16200000">
                  <a:pos x="wd2" y="hd2"/>
                </a:cxn>
              </a:cxnLst>
              <a:rect l="0" t="0" r="r" b="b"/>
              <a:pathLst>
                <a:path w="21371" h="21482" fill="norm" stroke="1" extrusionOk="0">
                  <a:moveTo>
                    <a:pt x="5644" y="20271"/>
                  </a:moveTo>
                  <a:cubicBezTo>
                    <a:pt x="5644" y="20271"/>
                    <a:pt x="5812" y="19665"/>
                    <a:pt x="5812" y="19463"/>
                  </a:cubicBezTo>
                  <a:cubicBezTo>
                    <a:pt x="5812" y="19060"/>
                    <a:pt x="5981" y="18858"/>
                    <a:pt x="6319" y="18656"/>
                  </a:cubicBezTo>
                  <a:cubicBezTo>
                    <a:pt x="6656" y="18252"/>
                    <a:pt x="6319" y="17646"/>
                    <a:pt x="6319" y="17445"/>
                  </a:cubicBezTo>
                  <a:cubicBezTo>
                    <a:pt x="6319" y="16839"/>
                    <a:pt x="6994" y="16839"/>
                    <a:pt x="6487" y="16435"/>
                  </a:cubicBezTo>
                  <a:cubicBezTo>
                    <a:pt x="6150" y="16032"/>
                    <a:pt x="5981" y="16032"/>
                    <a:pt x="6150" y="15426"/>
                  </a:cubicBezTo>
                  <a:cubicBezTo>
                    <a:pt x="6319" y="15022"/>
                    <a:pt x="6150" y="14618"/>
                    <a:pt x="6150" y="14215"/>
                  </a:cubicBezTo>
                  <a:cubicBezTo>
                    <a:pt x="5981" y="13609"/>
                    <a:pt x="5812" y="13003"/>
                    <a:pt x="6319" y="12600"/>
                  </a:cubicBezTo>
                  <a:cubicBezTo>
                    <a:pt x="6487" y="12398"/>
                    <a:pt x="6825" y="12398"/>
                    <a:pt x="6994" y="12196"/>
                  </a:cubicBezTo>
                  <a:cubicBezTo>
                    <a:pt x="7162" y="12196"/>
                    <a:pt x="7331" y="12398"/>
                    <a:pt x="7500" y="12196"/>
                  </a:cubicBezTo>
                  <a:cubicBezTo>
                    <a:pt x="7669" y="11792"/>
                    <a:pt x="7500" y="11590"/>
                    <a:pt x="7331" y="11389"/>
                  </a:cubicBezTo>
                  <a:cubicBezTo>
                    <a:pt x="7331" y="10985"/>
                    <a:pt x="7669"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8" y="4727"/>
                    <a:pt x="12056" y="4929"/>
                  </a:cubicBezTo>
                  <a:cubicBezTo>
                    <a:pt x="12731" y="4929"/>
                    <a:pt x="12393" y="4121"/>
                    <a:pt x="12562" y="3718"/>
                  </a:cubicBezTo>
                  <a:cubicBezTo>
                    <a:pt x="12562" y="3718"/>
                    <a:pt x="12900" y="3718"/>
                    <a:pt x="13068" y="3718"/>
                  </a:cubicBezTo>
                  <a:cubicBezTo>
                    <a:pt x="13237" y="3516"/>
                    <a:pt x="13575" y="3112"/>
                    <a:pt x="13744" y="3516"/>
                  </a:cubicBezTo>
                  <a:cubicBezTo>
                    <a:pt x="14081" y="3718"/>
                    <a:pt x="14081" y="4121"/>
                    <a:pt x="14418" y="4323"/>
                  </a:cubicBezTo>
                  <a:cubicBezTo>
                    <a:pt x="14587" y="4323"/>
                    <a:pt x="14925" y="4323"/>
                    <a:pt x="15093" y="4323"/>
                  </a:cubicBezTo>
                  <a:cubicBezTo>
                    <a:pt x="15262" y="4323"/>
                    <a:pt x="15431" y="4121"/>
                    <a:pt x="15769" y="4121"/>
                  </a:cubicBezTo>
                  <a:cubicBezTo>
                    <a:pt x="15937" y="4121"/>
                    <a:pt x="16106" y="4525"/>
                    <a:pt x="16443" y="4525"/>
                  </a:cubicBezTo>
                  <a:cubicBezTo>
                    <a:pt x="16443" y="4323"/>
                    <a:pt x="17119" y="3919"/>
                    <a:pt x="17119" y="3919"/>
                  </a:cubicBezTo>
                  <a:cubicBezTo>
                    <a:pt x="17119" y="3314"/>
                    <a:pt x="17119" y="3112"/>
                    <a:pt x="17287" y="2708"/>
                  </a:cubicBezTo>
                  <a:cubicBezTo>
                    <a:pt x="17456" y="2506"/>
                    <a:pt x="17793" y="2103"/>
                    <a:pt x="17962" y="2103"/>
                  </a:cubicBezTo>
                  <a:cubicBezTo>
                    <a:pt x="18131" y="2103"/>
                    <a:pt x="18300" y="2103"/>
                    <a:pt x="18468" y="2103"/>
                  </a:cubicBezTo>
                  <a:cubicBezTo>
                    <a:pt x="18637" y="2103"/>
                    <a:pt x="18637" y="1901"/>
                    <a:pt x="18806" y="1901"/>
                  </a:cubicBezTo>
                  <a:cubicBezTo>
                    <a:pt x="18975" y="1901"/>
                    <a:pt x="19312" y="2304"/>
                    <a:pt x="19481" y="2304"/>
                  </a:cubicBezTo>
                  <a:cubicBezTo>
                    <a:pt x="19818" y="2506"/>
                    <a:pt x="19987" y="2708"/>
                    <a:pt x="19987" y="3314"/>
                  </a:cubicBezTo>
                  <a:cubicBezTo>
                    <a:pt x="20325" y="3314"/>
                    <a:pt x="21168" y="2708"/>
                    <a:pt x="20831" y="2304"/>
                  </a:cubicBezTo>
                  <a:cubicBezTo>
                    <a:pt x="21168" y="2506"/>
                    <a:pt x="20325" y="2506"/>
                    <a:pt x="20156" y="2506"/>
                  </a:cubicBezTo>
                  <a:cubicBezTo>
                    <a:pt x="21000" y="2304"/>
                    <a:pt x="19818" y="1699"/>
                    <a:pt x="19650" y="1901"/>
                  </a:cubicBezTo>
                  <a:cubicBezTo>
                    <a:pt x="19818"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8" y="286"/>
                    <a:pt x="19650" y="689"/>
                    <a:pt x="19481" y="891"/>
                  </a:cubicBezTo>
                  <a:cubicBezTo>
                    <a:pt x="19481" y="891"/>
                    <a:pt x="19143" y="1497"/>
                    <a:pt x="19143" y="1295"/>
                  </a:cubicBezTo>
                  <a:cubicBezTo>
                    <a:pt x="19143" y="1295"/>
                    <a:pt x="19143" y="1093"/>
                    <a:pt x="19143" y="891"/>
                  </a:cubicBezTo>
                  <a:cubicBezTo>
                    <a:pt x="19143"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8" y="286"/>
                  </a:cubicBezTo>
                  <a:cubicBezTo>
                    <a:pt x="18637" y="488"/>
                    <a:pt x="18637" y="488"/>
                    <a:pt x="18468" y="689"/>
                  </a:cubicBezTo>
                  <a:cubicBezTo>
                    <a:pt x="18300" y="891"/>
                    <a:pt x="17962" y="1295"/>
                    <a:pt x="17793" y="1295"/>
                  </a:cubicBezTo>
                  <a:cubicBezTo>
                    <a:pt x="17625" y="1295"/>
                    <a:pt x="17793" y="488"/>
                    <a:pt x="17793" y="488"/>
                  </a:cubicBezTo>
                  <a:cubicBezTo>
                    <a:pt x="17793" y="286"/>
                    <a:pt x="16950" y="1699"/>
                    <a:pt x="16781" y="1699"/>
                  </a:cubicBezTo>
                  <a:cubicBezTo>
                    <a:pt x="16275" y="1699"/>
                    <a:pt x="16781" y="891"/>
                    <a:pt x="16950" y="689"/>
                  </a:cubicBezTo>
                  <a:cubicBezTo>
                    <a:pt x="17119" y="689"/>
                    <a:pt x="17287" y="286"/>
                    <a:pt x="17287" y="286"/>
                  </a:cubicBezTo>
                  <a:cubicBezTo>
                    <a:pt x="17119" y="84"/>
                    <a:pt x="16781" y="-118"/>
                    <a:pt x="16781" y="84"/>
                  </a:cubicBezTo>
                  <a:cubicBezTo>
                    <a:pt x="16781" y="84"/>
                    <a:pt x="16950" y="286"/>
                    <a:pt x="16950" y="286"/>
                  </a:cubicBezTo>
                  <a:cubicBezTo>
                    <a:pt x="16950" y="286"/>
                    <a:pt x="16612" y="286"/>
                    <a:pt x="16443" y="286"/>
                  </a:cubicBezTo>
                  <a:cubicBezTo>
                    <a:pt x="16275" y="488"/>
                    <a:pt x="16443" y="286"/>
                    <a:pt x="16275" y="84"/>
                  </a:cubicBezTo>
                  <a:cubicBezTo>
                    <a:pt x="16275" y="84"/>
                    <a:pt x="15937" y="488"/>
                    <a:pt x="15937" y="488"/>
                  </a:cubicBezTo>
                  <a:cubicBezTo>
                    <a:pt x="15937" y="689"/>
                    <a:pt x="16275" y="891"/>
                    <a:pt x="16106" y="891"/>
                  </a:cubicBezTo>
                  <a:cubicBezTo>
                    <a:pt x="15937" y="891"/>
                    <a:pt x="15937" y="891"/>
                    <a:pt x="15937" y="891"/>
                  </a:cubicBezTo>
                  <a:cubicBezTo>
                    <a:pt x="15769" y="891"/>
                    <a:pt x="15769" y="1093"/>
                    <a:pt x="15769"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3" y="2103"/>
                    <a:pt x="15093" y="2103"/>
                  </a:cubicBezTo>
                  <a:cubicBezTo>
                    <a:pt x="15093"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8" y="2708"/>
                    <a:pt x="13068" y="2910"/>
                  </a:cubicBezTo>
                  <a:cubicBezTo>
                    <a:pt x="13068" y="2910"/>
                    <a:pt x="12731" y="2910"/>
                    <a:pt x="12731" y="2910"/>
                  </a:cubicBezTo>
                  <a:cubicBezTo>
                    <a:pt x="12562" y="2708"/>
                    <a:pt x="12731" y="2506"/>
                    <a:pt x="12731" y="2304"/>
                  </a:cubicBezTo>
                  <a:cubicBezTo>
                    <a:pt x="12731" y="2304"/>
                    <a:pt x="12225" y="2708"/>
                    <a:pt x="12225" y="2708"/>
                  </a:cubicBezTo>
                  <a:cubicBezTo>
                    <a:pt x="12225" y="2708"/>
                    <a:pt x="12225" y="2708"/>
                    <a:pt x="12393" y="2708"/>
                  </a:cubicBezTo>
                  <a:cubicBezTo>
                    <a:pt x="12225" y="2708"/>
                    <a:pt x="12056" y="3112"/>
                    <a:pt x="12056" y="3112"/>
                  </a:cubicBezTo>
                  <a:cubicBezTo>
                    <a:pt x="11887" y="2910"/>
                    <a:pt x="12225" y="2708"/>
                    <a:pt x="12056" y="2708"/>
                  </a:cubicBezTo>
                  <a:cubicBezTo>
                    <a:pt x="11887" y="2506"/>
                    <a:pt x="11718" y="2506"/>
                    <a:pt x="11718" y="2304"/>
                  </a:cubicBezTo>
                  <a:cubicBezTo>
                    <a:pt x="11718"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8" y="2708"/>
                    <a:pt x="11550" y="2708"/>
                  </a:cubicBezTo>
                  <a:cubicBezTo>
                    <a:pt x="11718"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9" y="3516"/>
                  </a:cubicBezTo>
                  <a:cubicBezTo>
                    <a:pt x="10369" y="3516"/>
                    <a:pt x="10706" y="3718"/>
                    <a:pt x="10706" y="3516"/>
                  </a:cubicBezTo>
                  <a:cubicBezTo>
                    <a:pt x="10706" y="3718"/>
                    <a:pt x="10537" y="3718"/>
                    <a:pt x="10537" y="3919"/>
                  </a:cubicBezTo>
                  <a:cubicBezTo>
                    <a:pt x="10369" y="3919"/>
                    <a:pt x="10537" y="4323"/>
                    <a:pt x="10369" y="4323"/>
                  </a:cubicBezTo>
                  <a:cubicBezTo>
                    <a:pt x="10369" y="4525"/>
                    <a:pt x="10200" y="4121"/>
                    <a:pt x="10200" y="4121"/>
                  </a:cubicBezTo>
                  <a:cubicBezTo>
                    <a:pt x="10031" y="4121"/>
                    <a:pt x="10031" y="4525"/>
                    <a:pt x="9862" y="4525"/>
                  </a:cubicBezTo>
                  <a:cubicBezTo>
                    <a:pt x="9862" y="4525"/>
                    <a:pt x="9862" y="4121"/>
                    <a:pt x="9862" y="4121"/>
                  </a:cubicBezTo>
                  <a:cubicBezTo>
                    <a:pt x="9694" y="4121"/>
                    <a:pt x="9694"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4" y="4525"/>
                  </a:cubicBezTo>
                  <a:cubicBezTo>
                    <a:pt x="9525" y="4525"/>
                    <a:pt x="9525" y="4929"/>
                    <a:pt x="9356" y="4929"/>
                  </a:cubicBezTo>
                  <a:cubicBezTo>
                    <a:pt x="9525" y="4929"/>
                    <a:pt x="9694" y="4929"/>
                    <a:pt x="9694" y="4929"/>
                  </a:cubicBezTo>
                  <a:cubicBezTo>
                    <a:pt x="9694"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9" y="6746"/>
                    <a:pt x="7500" y="7149"/>
                  </a:cubicBezTo>
                  <a:cubicBezTo>
                    <a:pt x="7500" y="7149"/>
                    <a:pt x="8006" y="7149"/>
                    <a:pt x="8006" y="7149"/>
                  </a:cubicBezTo>
                  <a:cubicBezTo>
                    <a:pt x="7669" y="7553"/>
                    <a:pt x="7331" y="7149"/>
                    <a:pt x="7500" y="7755"/>
                  </a:cubicBezTo>
                  <a:cubicBezTo>
                    <a:pt x="7500" y="7755"/>
                    <a:pt x="7162" y="7957"/>
                    <a:pt x="7162" y="7957"/>
                  </a:cubicBezTo>
                  <a:cubicBezTo>
                    <a:pt x="6994" y="8159"/>
                    <a:pt x="6994" y="8159"/>
                    <a:pt x="6994" y="8159"/>
                  </a:cubicBezTo>
                  <a:cubicBezTo>
                    <a:pt x="6994" y="8361"/>
                    <a:pt x="6825" y="8361"/>
                    <a:pt x="6825" y="8361"/>
                  </a:cubicBezTo>
                  <a:cubicBezTo>
                    <a:pt x="6825" y="8562"/>
                    <a:pt x="6994" y="8361"/>
                    <a:pt x="6994" y="8361"/>
                  </a:cubicBezTo>
                  <a:cubicBezTo>
                    <a:pt x="7162" y="8361"/>
                    <a:pt x="6994" y="8562"/>
                    <a:pt x="6994" y="8562"/>
                  </a:cubicBezTo>
                  <a:cubicBezTo>
                    <a:pt x="7162" y="8562"/>
                    <a:pt x="7500" y="8764"/>
                    <a:pt x="7669" y="8562"/>
                  </a:cubicBezTo>
                  <a:cubicBezTo>
                    <a:pt x="7331" y="8764"/>
                    <a:pt x="7331" y="8764"/>
                    <a:pt x="6994" y="8764"/>
                  </a:cubicBezTo>
                  <a:cubicBezTo>
                    <a:pt x="6825" y="8764"/>
                    <a:pt x="6319" y="8764"/>
                    <a:pt x="6319" y="8966"/>
                  </a:cubicBezTo>
                  <a:cubicBezTo>
                    <a:pt x="6319" y="8966"/>
                    <a:pt x="6487" y="8966"/>
                    <a:pt x="6487" y="8966"/>
                  </a:cubicBezTo>
                  <a:cubicBezTo>
                    <a:pt x="6487" y="8966"/>
                    <a:pt x="6319" y="9168"/>
                    <a:pt x="6319" y="9168"/>
                  </a:cubicBezTo>
                  <a:cubicBezTo>
                    <a:pt x="6319" y="9168"/>
                    <a:pt x="6656" y="8966"/>
                    <a:pt x="6656" y="9168"/>
                  </a:cubicBezTo>
                  <a:cubicBezTo>
                    <a:pt x="6656" y="9168"/>
                    <a:pt x="6319" y="9572"/>
                    <a:pt x="6319" y="9572"/>
                  </a:cubicBezTo>
                  <a:cubicBezTo>
                    <a:pt x="6319" y="9572"/>
                    <a:pt x="6487" y="9572"/>
                    <a:pt x="6487" y="9774"/>
                  </a:cubicBezTo>
                  <a:cubicBezTo>
                    <a:pt x="6487" y="9774"/>
                    <a:pt x="6150" y="9774"/>
                    <a:pt x="6150" y="9774"/>
                  </a:cubicBezTo>
                  <a:cubicBezTo>
                    <a:pt x="6150" y="9774"/>
                    <a:pt x="6487" y="9975"/>
                    <a:pt x="6487" y="9975"/>
                  </a:cubicBezTo>
                  <a:cubicBezTo>
                    <a:pt x="6319" y="9975"/>
                    <a:pt x="6150" y="9975"/>
                    <a:pt x="6150" y="9975"/>
                  </a:cubicBezTo>
                  <a:cubicBezTo>
                    <a:pt x="6150" y="10177"/>
                    <a:pt x="6319" y="10379"/>
                    <a:pt x="6487" y="10379"/>
                  </a:cubicBezTo>
                  <a:cubicBezTo>
                    <a:pt x="6150" y="10379"/>
                    <a:pt x="5812" y="10379"/>
                    <a:pt x="5644" y="10783"/>
                  </a:cubicBezTo>
                  <a:cubicBezTo>
                    <a:pt x="5644" y="10985"/>
                    <a:pt x="4969" y="10783"/>
                    <a:pt x="4969" y="10783"/>
                  </a:cubicBezTo>
                  <a:cubicBezTo>
                    <a:pt x="4969" y="11389"/>
                    <a:pt x="5981" y="10783"/>
                    <a:pt x="6150" y="10783"/>
                  </a:cubicBezTo>
                  <a:cubicBezTo>
                    <a:pt x="5981" y="10783"/>
                    <a:pt x="5812" y="11187"/>
                    <a:pt x="5812" y="11187"/>
                  </a:cubicBezTo>
                  <a:cubicBezTo>
                    <a:pt x="5306" y="11187"/>
                    <a:pt x="5644" y="11389"/>
                    <a:pt x="5475" y="11590"/>
                  </a:cubicBezTo>
                  <a:cubicBezTo>
                    <a:pt x="5306" y="11792"/>
                    <a:pt x="4969" y="11389"/>
                    <a:pt x="4800" y="11590"/>
                  </a:cubicBezTo>
                  <a:cubicBezTo>
                    <a:pt x="4800" y="11792"/>
                    <a:pt x="4294" y="12196"/>
                    <a:pt x="4294" y="12196"/>
                  </a:cubicBezTo>
                  <a:cubicBezTo>
                    <a:pt x="4294"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9" y="13003"/>
                    <a:pt x="5137" y="12802"/>
                  </a:cubicBezTo>
                  <a:cubicBezTo>
                    <a:pt x="5137" y="12802"/>
                    <a:pt x="4969" y="12600"/>
                    <a:pt x="4969" y="12398"/>
                  </a:cubicBezTo>
                  <a:cubicBezTo>
                    <a:pt x="4969" y="12398"/>
                    <a:pt x="5306" y="12600"/>
                    <a:pt x="5475" y="12802"/>
                  </a:cubicBezTo>
                  <a:cubicBezTo>
                    <a:pt x="5475" y="12802"/>
                    <a:pt x="4969" y="13205"/>
                    <a:pt x="4969" y="13205"/>
                  </a:cubicBezTo>
                  <a:cubicBezTo>
                    <a:pt x="4800" y="13205"/>
                    <a:pt x="4631" y="13407"/>
                    <a:pt x="4631" y="13205"/>
                  </a:cubicBezTo>
                  <a:cubicBezTo>
                    <a:pt x="4462" y="13003"/>
                    <a:pt x="4294"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4" y="14013"/>
                    <a:pt x="2775" y="14215"/>
                  </a:cubicBezTo>
                  <a:cubicBezTo>
                    <a:pt x="2606" y="14215"/>
                    <a:pt x="2606" y="13811"/>
                    <a:pt x="2606" y="13811"/>
                  </a:cubicBezTo>
                  <a:cubicBezTo>
                    <a:pt x="2269"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9" y="14417"/>
                    <a:pt x="2269" y="14618"/>
                    <a:pt x="2100" y="14618"/>
                  </a:cubicBezTo>
                  <a:cubicBezTo>
                    <a:pt x="1931" y="14618"/>
                    <a:pt x="1762" y="14618"/>
                    <a:pt x="1594" y="14618"/>
                  </a:cubicBezTo>
                  <a:cubicBezTo>
                    <a:pt x="1256" y="14417"/>
                    <a:pt x="1087" y="14618"/>
                    <a:pt x="1425" y="14820"/>
                  </a:cubicBezTo>
                  <a:cubicBezTo>
                    <a:pt x="1594" y="14820"/>
                    <a:pt x="1931" y="14820"/>
                    <a:pt x="1931" y="15224"/>
                  </a:cubicBezTo>
                  <a:cubicBezTo>
                    <a:pt x="1931" y="15224"/>
                    <a:pt x="1762" y="15628"/>
                    <a:pt x="1762" y="15426"/>
                  </a:cubicBezTo>
                  <a:cubicBezTo>
                    <a:pt x="1594" y="15426"/>
                    <a:pt x="1931" y="15022"/>
                    <a:pt x="1594" y="14820"/>
                  </a:cubicBezTo>
                  <a:cubicBezTo>
                    <a:pt x="1087" y="14820"/>
                    <a:pt x="1425" y="15022"/>
                    <a:pt x="1256" y="15224"/>
                  </a:cubicBezTo>
                  <a:cubicBezTo>
                    <a:pt x="1256" y="15224"/>
                    <a:pt x="1256" y="14618"/>
                    <a:pt x="1087" y="14618"/>
                  </a:cubicBezTo>
                  <a:cubicBezTo>
                    <a:pt x="1087" y="14417"/>
                    <a:pt x="750" y="15628"/>
                    <a:pt x="919"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4" y="16032"/>
                    <a:pt x="412" y="16032"/>
                    <a:pt x="581" y="16233"/>
                  </a:cubicBezTo>
                  <a:cubicBezTo>
                    <a:pt x="581" y="16233"/>
                    <a:pt x="-94" y="16435"/>
                    <a:pt x="75" y="16637"/>
                  </a:cubicBezTo>
                  <a:cubicBezTo>
                    <a:pt x="75" y="16839"/>
                    <a:pt x="412" y="16839"/>
                    <a:pt x="412" y="16839"/>
                  </a:cubicBezTo>
                  <a:cubicBezTo>
                    <a:pt x="412" y="16839"/>
                    <a:pt x="919" y="16637"/>
                    <a:pt x="919" y="16839"/>
                  </a:cubicBezTo>
                  <a:cubicBezTo>
                    <a:pt x="750" y="17041"/>
                    <a:pt x="244" y="16839"/>
                    <a:pt x="75" y="17243"/>
                  </a:cubicBezTo>
                  <a:cubicBezTo>
                    <a:pt x="-94" y="17445"/>
                    <a:pt x="919" y="17445"/>
                    <a:pt x="581" y="17848"/>
                  </a:cubicBezTo>
                  <a:cubicBezTo>
                    <a:pt x="581" y="17848"/>
                    <a:pt x="412" y="17445"/>
                    <a:pt x="244" y="17646"/>
                  </a:cubicBezTo>
                  <a:cubicBezTo>
                    <a:pt x="75" y="17848"/>
                    <a:pt x="75" y="18050"/>
                    <a:pt x="244" y="18252"/>
                  </a:cubicBezTo>
                  <a:cubicBezTo>
                    <a:pt x="412" y="18252"/>
                    <a:pt x="750" y="18454"/>
                    <a:pt x="919" y="18454"/>
                  </a:cubicBezTo>
                  <a:cubicBezTo>
                    <a:pt x="1087" y="18252"/>
                    <a:pt x="1256" y="17848"/>
                    <a:pt x="1425" y="18050"/>
                  </a:cubicBezTo>
                  <a:cubicBezTo>
                    <a:pt x="1256" y="18050"/>
                    <a:pt x="1087" y="18252"/>
                    <a:pt x="1087" y="18252"/>
                  </a:cubicBezTo>
                  <a:cubicBezTo>
                    <a:pt x="1087" y="18454"/>
                    <a:pt x="919"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4" y="19261"/>
                    <a:pt x="581" y="18656"/>
                    <a:pt x="412" y="18656"/>
                  </a:cubicBezTo>
                  <a:cubicBezTo>
                    <a:pt x="412" y="18656"/>
                    <a:pt x="75" y="19060"/>
                    <a:pt x="244" y="19261"/>
                  </a:cubicBezTo>
                  <a:cubicBezTo>
                    <a:pt x="412" y="19261"/>
                    <a:pt x="244" y="19665"/>
                    <a:pt x="244" y="19665"/>
                  </a:cubicBezTo>
                  <a:cubicBezTo>
                    <a:pt x="412" y="19867"/>
                    <a:pt x="581" y="19463"/>
                    <a:pt x="750" y="19261"/>
                  </a:cubicBezTo>
                  <a:cubicBezTo>
                    <a:pt x="750" y="19261"/>
                    <a:pt x="750" y="19463"/>
                    <a:pt x="750" y="19463"/>
                  </a:cubicBezTo>
                  <a:cubicBezTo>
                    <a:pt x="919" y="19463"/>
                    <a:pt x="919" y="19261"/>
                    <a:pt x="1087" y="19261"/>
                  </a:cubicBezTo>
                  <a:cubicBezTo>
                    <a:pt x="1087" y="19261"/>
                    <a:pt x="1087" y="19665"/>
                    <a:pt x="919" y="19665"/>
                  </a:cubicBezTo>
                  <a:cubicBezTo>
                    <a:pt x="581" y="19867"/>
                    <a:pt x="1256" y="20271"/>
                    <a:pt x="1256" y="20069"/>
                  </a:cubicBezTo>
                  <a:cubicBezTo>
                    <a:pt x="1256" y="20473"/>
                    <a:pt x="75" y="20069"/>
                    <a:pt x="750" y="20675"/>
                  </a:cubicBezTo>
                  <a:cubicBezTo>
                    <a:pt x="1087" y="20876"/>
                    <a:pt x="1256" y="21078"/>
                    <a:pt x="1594" y="21078"/>
                  </a:cubicBezTo>
                  <a:cubicBezTo>
                    <a:pt x="1594" y="21078"/>
                    <a:pt x="2100" y="21482"/>
                    <a:pt x="2269"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9" y="19665"/>
                  </a:cubicBezTo>
                  <a:cubicBezTo>
                    <a:pt x="5306" y="19867"/>
                    <a:pt x="5137" y="19867"/>
                    <a:pt x="5137" y="20069"/>
                  </a:cubicBezTo>
                  <a:cubicBezTo>
                    <a:pt x="5306" y="20069"/>
                    <a:pt x="5475" y="20069"/>
                    <a:pt x="5644" y="20271"/>
                  </a:cubicBezTo>
                  <a:cubicBezTo>
                    <a:pt x="5644" y="20473"/>
                    <a:pt x="5475" y="20069"/>
                    <a:pt x="5644" y="2027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4" name="Shape 1554"/>
            <p:cNvSpPr/>
            <p:nvPr/>
          </p:nvSpPr>
          <p:spPr>
            <a:xfrm>
              <a:off x="11410420" y="820236"/>
              <a:ext cx="9494645" cy="3292574"/>
            </a:xfrm>
            <a:custGeom>
              <a:avLst/>
              <a:gdLst/>
              <a:ahLst/>
              <a:cxnLst>
                <a:cxn ang="0">
                  <a:pos x="wd2" y="hd2"/>
                </a:cxn>
                <a:cxn ang="5400000">
                  <a:pos x="wd2" y="hd2"/>
                </a:cxn>
                <a:cxn ang="10800000">
                  <a:pos x="wd2" y="hd2"/>
                </a:cxn>
                <a:cxn ang="16200000">
                  <a:pos x="wd2" y="hd2"/>
                </a:cxn>
              </a:cxnLst>
              <a:rect l="0" t="0" r="r" b="b"/>
              <a:pathLst>
                <a:path w="21558" h="21438" fill="norm" stroke="1"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5" name="Shape 1555"/>
            <p:cNvSpPr/>
            <p:nvPr/>
          </p:nvSpPr>
          <p:spPr>
            <a:xfrm>
              <a:off x="18021757" y="3153218"/>
              <a:ext cx="159236" cy="376625"/>
            </a:xfrm>
            <a:custGeom>
              <a:avLst/>
              <a:gdLst/>
              <a:ahLst/>
              <a:cxnLst>
                <a:cxn ang="0">
                  <a:pos x="wd2" y="hd2"/>
                </a:cxn>
                <a:cxn ang="5400000">
                  <a:pos x="wd2" y="hd2"/>
                </a:cxn>
                <a:cxn ang="10800000">
                  <a:pos x="wd2" y="hd2"/>
                </a:cxn>
                <a:cxn ang="16200000">
                  <a:pos x="wd2" y="hd2"/>
                </a:cxn>
              </a:cxnLst>
              <a:rect l="0" t="0" r="r" b="b"/>
              <a:pathLst>
                <a:path w="19515" h="21600" fill="norm" stroke="1"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6" name="Shape 1556"/>
            <p:cNvSpPr/>
            <p:nvPr/>
          </p:nvSpPr>
          <p:spPr>
            <a:xfrm>
              <a:off x="18049256" y="3526702"/>
              <a:ext cx="167786" cy="263565"/>
            </a:xfrm>
            <a:custGeom>
              <a:avLst/>
              <a:gdLst/>
              <a:ahLst/>
              <a:cxnLst>
                <a:cxn ang="0">
                  <a:pos x="wd2" y="hd2"/>
                </a:cxn>
                <a:cxn ang="5400000">
                  <a:pos x="wd2" y="hd2"/>
                </a:cxn>
                <a:cxn ang="10800000">
                  <a:pos x="wd2" y="hd2"/>
                </a:cxn>
                <a:cxn ang="16200000">
                  <a:pos x="wd2" y="hd2"/>
                </a:cxn>
              </a:cxnLst>
              <a:rect l="0" t="0" r="r" b="b"/>
              <a:pathLst>
                <a:path w="20563" h="20896" fill="norm" stroke="1"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7" name="Shape 1557"/>
            <p:cNvSpPr/>
            <p:nvPr/>
          </p:nvSpPr>
          <p:spPr>
            <a:xfrm>
              <a:off x="17111501" y="4319147"/>
              <a:ext cx="239833" cy="287953"/>
            </a:xfrm>
            <a:custGeom>
              <a:avLst/>
              <a:gdLst/>
              <a:ahLst/>
              <a:cxnLst>
                <a:cxn ang="0">
                  <a:pos x="wd2" y="hd2"/>
                </a:cxn>
                <a:cxn ang="5400000">
                  <a:pos x="wd2" y="hd2"/>
                </a:cxn>
                <a:cxn ang="10800000">
                  <a:pos x="wd2" y="hd2"/>
                </a:cxn>
                <a:cxn ang="16200000">
                  <a:pos x="wd2" y="hd2"/>
                </a:cxn>
              </a:cxnLst>
              <a:rect l="0" t="0" r="r" b="b"/>
              <a:pathLst>
                <a:path w="20859" h="20978" fill="norm" stroke="1"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8" name="Shape 1558"/>
            <p:cNvSpPr/>
            <p:nvPr/>
          </p:nvSpPr>
          <p:spPr>
            <a:xfrm>
              <a:off x="17007358" y="4011177"/>
              <a:ext cx="376527" cy="356051"/>
            </a:xfrm>
            <a:custGeom>
              <a:avLst/>
              <a:gdLst/>
              <a:ahLst/>
              <a:cxnLst>
                <a:cxn ang="0">
                  <a:pos x="wd2" y="hd2"/>
                </a:cxn>
                <a:cxn ang="5400000">
                  <a:pos x="wd2" y="hd2"/>
                </a:cxn>
                <a:cxn ang="10800000">
                  <a:pos x="wd2" y="hd2"/>
                </a:cxn>
                <a:cxn ang="16200000">
                  <a:pos x="wd2" y="hd2"/>
                </a:cxn>
              </a:cxnLst>
              <a:rect l="0" t="0" r="r" b="b"/>
              <a:pathLst>
                <a:path w="21600" h="21093" fill="norm" stroke="1"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59" name="Shape 1559"/>
            <p:cNvSpPr/>
            <p:nvPr/>
          </p:nvSpPr>
          <p:spPr>
            <a:xfrm>
              <a:off x="9220499" y="3079581"/>
              <a:ext cx="265061" cy="285983"/>
            </a:xfrm>
            <a:custGeom>
              <a:avLst/>
              <a:gdLst/>
              <a:ahLst/>
              <a:cxnLst>
                <a:cxn ang="0">
                  <a:pos x="wd2" y="hd2"/>
                </a:cxn>
                <a:cxn ang="5400000">
                  <a:pos x="wd2" y="hd2"/>
                </a:cxn>
                <a:cxn ang="10800000">
                  <a:pos x="wd2" y="hd2"/>
                </a:cxn>
                <a:cxn ang="16200000">
                  <a:pos x="wd2" y="hd2"/>
                </a:cxn>
              </a:cxnLst>
              <a:rect l="0" t="0" r="r" b="b"/>
              <a:pathLst>
                <a:path w="20419" h="21120" fill="norm" stroke="1"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0" name="Shape 1560"/>
            <p:cNvSpPr/>
            <p:nvPr/>
          </p:nvSpPr>
          <p:spPr>
            <a:xfrm>
              <a:off x="9370090" y="3065053"/>
              <a:ext cx="142885" cy="94401"/>
            </a:xfrm>
            <a:custGeom>
              <a:avLst/>
              <a:gdLst/>
              <a:ahLst/>
              <a:cxnLst>
                <a:cxn ang="0">
                  <a:pos x="wd2" y="hd2"/>
                </a:cxn>
                <a:cxn ang="5400000">
                  <a:pos x="wd2" y="hd2"/>
                </a:cxn>
                <a:cxn ang="10800000">
                  <a:pos x="wd2" y="hd2"/>
                </a:cxn>
                <a:cxn ang="16200000">
                  <a:pos x="wd2" y="hd2"/>
                </a:cxn>
              </a:cxnLst>
              <a:rect l="0" t="0" r="r" b="b"/>
              <a:pathLst>
                <a:path w="16394" h="17549" fill="norm" stroke="1"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1" name="Shape 1561"/>
            <p:cNvSpPr/>
            <p:nvPr/>
          </p:nvSpPr>
          <p:spPr>
            <a:xfrm>
              <a:off x="9302488" y="3942522"/>
              <a:ext cx="727138" cy="534009"/>
            </a:xfrm>
            <a:custGeom>
              <a:avLst/>
              <a:gdLst/>
              <a:ahLst/>
              <a:cxnLst>
                <a:cxn ang="0">
                  <a:pos x="wd2" y="hd2"/>
                </a:cxn>
                <a:cxn ang="5400000">
                  <a:pos x="wd2" y="hd2"/>
                </a:cxn>
                <a:cxn ang="10800000">
                  <a:pos x="wd2" y="hd2"/>
                </a:cxn>
                <a:cxn ang="16200000">
                  <a:pos x="wd2" y="hd2"/>
                </a:cxn>
              </a:cxnLst>
              <a:rect l="0" t="0" r="r" b="b"/>
              <a:pathLst>
                <a:path w="21310" h="21325" fill="norm" stroke="1"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2" name="Shape 1562"/>
            <p:cNvSpPr/>
            <p:nvPr/>
          </p:nvSpPr>
          <p:spPr>
            <a:xfrm>
              <a:off x="9292597" y="4058717"/>
              <a:ext cx="174479" cy="356594"/>
            </a:xfrm>
            <a:custGeom>
              <a:avLst/>
              <a:gdLst/>
              <a:ahLst/>
              <a:cxnLst>
                <a:cxn ang="0">
                  <a:pos x="wd2" y="hd2"/>
                </a:cxn>
                <a:cxn ang="5400000">
                  <a:pos x="wd2" y="hd2"/>
                </a:cxn>
                <a:cxn ang="10800000">
                  <a:pos x="wd2" y="hd2"/>
                </a:cxn>
                <a:cxn ang="16200000">
                  <a:pos x="wd2" y="hd2"/>
                </a:cxn>
              </a:cxnLst>
              <a:rect l="0" t="0" r="r" b="b"/>
              <a:pathLst>
                <a:path w="20018" h="21600" fill="norm" stroke="1"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3" name="Shape 1563"/>
            <p:cNvSpPr/>
            <p:nvPr/>
          </p:nvSpPr>
          <p:spPr>
            <a:xfrm>
              <a:off x="11559759" y="7300742"/>
              <a:ext cx="610467" cy="1014120"/>
            </a:xfrm>
            <a:custGeom>
              <a:avLst/>
              <a:gdLst/>
              <a:ahLst/>
              <a:cxnLst>
                <a:cxn ang="0">
                  <a:pos x="wd2" y="hd2"/>
                </a:cxn>
                <a:cxn ang="5400000">
                  <a:pos x="wd2" y="hd2"/>
                </a:cxn>
                <a:cxn ang="10800000">
                  <a:pos x="wd2" y="hd2"/>
                </a:cxn>
                <a:cxn ang="16200000">
                  <a:pos x="wd2" y="hd2"/>
                </a:cxn>
              </a:cxnLst>
              <a:rect l="0" t="0" r="r" b="b"/>
              <a:pathLst>
                <a:path w="21238" h="21109" fill="norm" stroke="1"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4" name="Shape 1564"/>
            <p:cNvSpPr/>
            <p:nvPr/>
          </p:nvSpPr>
          <p:spPr>
            <a:xfrm>
              <a:off x="11709353" y="7251997"/>
              <a:ext cx="169467" cy="444740"/>
            </a:xfrm>
            <a:custGeom>
              <a:avLst/>
              <a:gdLst/>
              <a:ahLst/>
              <a:cxnLst>
                <a:cxn ang="0">
                  <a:pos x="wd2" y="hd2"/>
                </a:cxn>
                <a:cxn ang="5400000">
                  <a:pos x="wd2" y="hd2"/>
                </a:cxn>
                <a:cxn ang="10800000">
                  <a:pos x="wd2" y="hd2"/>
                </a:cxn>
                <a:cxn ang="16200000">
                  <a:pos x="wd2" y="hd2"/>
                </a:cxn>
              </a:cxnLst>
              <a:rect l="0" t="0" r="r" b="b"/>
              <a:pathLst>
                <a:path w="19443" h="21600" fill="norm" stroke="1"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5" name="Shape 1565"/>
            <p:cNvSpPr/>
            <p:nvPr/>
          </p:nvSpPr>
          <p:spPr>
            <a:xfrm>
              <a:off x="11072934" y="7167858"/>
              <a:ext cx="679519" cy="588978"/>
            </a:xfrm>
            <a:custGeom>
              <a:avLst/>
              <a:gdLst/>
              <a:ahLst/>
              <a:cxnLst>
                <a:cxn ang="0">
                  <a:pos x="wd2" y="hd2"/>
                </a:cxn>
                <a:cxn ang="5400000">
                  <a:pos x="wd2" y="hd2"/>
                </a:cxn>
                <a:cxn ang="10800000">
                  <a:pos x="wd2" y="hd2"/>
                </a:cxn>
                <a:cxn ang="16200000">
                  <a:pos x="wd2" y="hd2"/>
                </a:cxn>
              </a:cxnLst>
              <a:rect l="0" t="0" r="r" b="b"/>
              <a:pathLst>
                <a:path w="20820" h="21600" fill="norm" stroke="1"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6" name="Shape 1566"/>
            <p:cNvSpPr/>
            <p:nvPr/>
          </p:nvSpPr>
          <p:spPr>
            <a:xfrm>
              <a:off x="10536177" y="7696734"/>
              <a:ext cx="722245" cy="738289"/>
            </a:xfrm>
            <a:custGeom>
              <a:avLst/>
              <a:gdLst/>
              <a:ahLst/>
              <a:cxnLst>
                <a:cxn ang="0">
                  <a:pos x="wd2" y="hd2"/>
                </a:cxn>
                <a:cxn ang="5400000">
                  <a:pos x="wd2" y="hd2"/>
                </a:cxn>
                <a:cxn ang="10800000">
                  <a:pos x="wd2" y="hd2"/>
                </a:cxn>
                <a:cxn ang="16200000">
                  <a:pos x="wd2" y="hd2"/>
                </a:cxn>
              </a:cxnLst>
              <a:rect l="0" t="0" r="r" b="b"/>
              <a:pathLst>
                <a:path w="20827" h="21514" fill="norm" stroke="1" extrusionOk="0">
                  <a:moveTo>
                    <a:pt x="10854" y="1714"/>
                  </a:moveTo>
                  <a:cubicBezTo>
                    <a:pt x="10516" y="1714"/>
                    <a:pt x="10179" y="686"/>
                    <a:pt x="10179" y="686"/>
                  </a:cubicBezTo>
                  <a:cubicBezTo>
                    <a:pt x="9841" y="686"/>
                    <a:pt x="9504" y="686"/>
                    <a:pt x="9166" y="686"/>
                  </a:cubicBezTo>
                  <a:cubicBezTo>
                    <a:pt x="8153" y="686"/>
                    <a:pt x="6803" y="686"/>
                    <a:pt x="5791" y="686"/>
                  </a:cubicBezTo>
                  <a:cubicBezTo>
                    <a:pt x="4779" y="686"/>
                    <a:pt x="4104" y="686"/>
                    <a:pt x="3091" y="686"/>
                  </a:cubicBezTo>
                  <a:cubicBezTo>
                    <a:pt x="2754" y="686"/>
                    <a:pt x="2754" y="0"/>
                    <a:pt x="2079" y="0"/>
                  </a:cubicBezTo>
                  <a:cubicBezTo>
                    <a:pt x="1741" y="0"/>
                    <a:pt x="1404" y="686"/>
                    <a:pt x="1066" y="686"/>
                  </a:cubicBezTo>
                  <a:cubicBezTo>
                    <a:pt x="729" y="686"/>
                    <a:pt x="391" y="686"/>
                    <a:pt x="54" y="686"/>
                  </a:cubicBezTo>
                  <a:cubicBezTo>
                    <a:pt x="-284" y="2400"/>
                    <a:pt x="1066" y="3086"/>
                    <a:pt x="1741" y="4800"/>
                  </a:cubicBezTo>
                  <a:cubicBezTo>
                    <a:pt x="2079" y="5486"/>
                    <a:pt x="2416" y="6514"/>
                    <a:pt x="2754" y="7200"/>
                  </a:cubicBezTo>
                  <a:cubicBezTo>
                    <a:pt x="3091" y="8229"/>
                    <a:pt x="3766" y="8914"/>
                    <a:pt x="4104" y="9943"/>
                  </a:cubicBezTo>
                  <a:cubicBezTo>
                    <a:pt x="4104" y="10286"/>
                    <a:pt x="4104" y="11314"/>
                    <a:pt x="4104" y="11657"/>
                  </a:cubicBezTo>
                  <a:cubicBezTo>
                    <a:pt x="4104" y="12686"/>
                    <a:pt x="4441" y="13371"/>
                    <a:pt x="4441" y="14400"/>
                  </a:cubicBezTo>
                  <a:cubicBezTo>
                    <a:pt x="4779" y="15429"/>
                    <a:pt x="4779" y="16457"/>
                    <a:pt x="5116" y="17486"/>
                  </a:cubicBezTo>
                  <a:cubicBezTo>
                    <a:pt x="5454" y="18857"/>
                    <a:pt x="6466" y="19886"/>
                    <a:pt x="7141" y="20914"/>
                  </a:cubicBezTo>
                  <a:cubicBezTo>
                    <a:pt x="8153" y="19886"/>
                    <a:pt x="8153" y="20571"/>
                    <a:pt x="9166" y="21257"/>
                  </a:cubicBezTo>
                  <a:cubicBezTo>
                    <a:pt x="9504" y="21600"/>
                    <a:pt x="10516" y="21600"/>
                    <a:pt x="10854"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8" y="8914"/>
                  </a:cubicBezTo>
                  <a:cubicBezTo>
                    <a:pt x="12878" y="8914"/>
                    <a:pt x="14228" y="8914"/>
                    <a:pt x="14228" y="8914"/>
                  </a:cubicBezTo>
                  <a:cubicBezTo>
                    <a:pt x="14228" y="6857"/>
                    <a:pt x="14228" y="4457"/>
                    <a:pt x="14228" y="2400"/>
                  </a:cubicBezTo>
                  <a:cubicBezTo>
                    <a:pt x="15241" y="2743"/>
                    <a:pt x="15916" y="2057"/>
                    <a:pt x="16928" y="2057"/>
                  </a:cubicBezTo>
                  <a:cubicBezTo>
                    <a:pt x="16928" y="1714"/>
                    <a:pt x="17266" y="1714"/>
                    <a:pt x="17603" y="1714"/>
                  </a:cubicBezTo>
                  <a:cubicBezTo>
                    <a:pt x="17603" y="1714"/>
                    <a:pt x="18279" y="2743"/>
                    <a:pt x="18616" y="2743"/>
                  </a:cubicBezTo>
                  <a:cubicBezTo>
                    <a:pt x="18953" y="2400"/>
                    <a:pt x="18616" y="2057"/>
                    <a:pt x="19291" y="2057"/>
                  </a:cubicBezTo>
                  <a:cubicBezTo>
                    <a:pt x="19629" y="2057"/>
                    <a:pt x="19966" y="1714"/>
                    <a:pt x="20641" y="1714"/>
                  </a:cubicBezTo>
                  <a:cubicBezTo>
                    <a:pt x="21316" y="1371"/>
                    <a:pt x="19966" y="686"/>
                    <a:pt x="19629" y="686"/>
                  </a:cubicBezTo>
                  <a:cubicBezTo>
                    <a:pt x="17941" y="686"/>
                    <a:pt x="16591" y="1714"/>
                    <a:pt x="14904" y="1714"/>
                  </a:cubicBezTo>
                  <a:cubicBezTo>
                    <a:pt x="13553" y="1714"/>
                    <a:pt x="12203" y="1714"/>
                    <a:pt x="10854" y="171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7" name="Shape 1567"/>
            <p:cNvSpPr/>
            <p:nvPr/>
          </p:nvSpPr>
          <p:spPr>
            <a:xfrm>
              <a:off x="10552876" y="6373428"/>
              <a:ext cx="1060027" cy="1110960"/>
            </a:xfrm>
            <a:custGeom>
              <a:avLst/>
              <a:gdLst/>
              <a:ahLst/>
              <a:cxnLst>
                <a:cxn ang="0">
                  <a:pos x="wd2" y="hd2"/>
                </a:cxn>
                <a:cxn ang="5400000">
                  <a:pos x="wd2" y="hd2"/>
                </a:cxn>
                <a:cxn ang="10800000">
                  <a:pos x="wd2" y="hd2"/>
                </a:cxn>
                <a:cxn ang="16200000">
                  <a:pos x="wd2" y="hd2"/>
                </a:cxn>
              </a:cxnLst>
              <a:rect l="0" t="0" r="r" b="b"/>
              <a:pathLst>
                <a:path w="21409" h="21467" fill="norm" stroke="1"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8" name="Shape 1568"/>
            <p:cNvSpPr/>
            <p:nvPr/>
          </p:nvSpPr>
          <p:spPr>
            <a:xfrm>
              <a:off x="10534328" y="7036453"/>
              <a:ext cx="660924" cy="721949"/>
            </a:xfrm>
            <a:custGeom>
              <a:avLst/>
              <a:gdLst/>
              <a:ahLst/>
              <a:cxnLst>
                <a:cxn ang="0">
                  <a:pos x="wd2" y="hd2"/>
                </a:cxn>
                <a:cxn ang="5400000">
                  <a:pos x="wd2" y="hd2"/>
                </a:cxn>
                <a:cxn ang="10800000">
                  <a:pos x="wd2" y="hd2"/>
                </a:cxn>
                <a:cxn ang="16200000">
                  <a:pos x="wd2" y="hd2"/>
                </a:cxn>
              </a:cxnLst>
              <a:rect l="0" t="0" r="r" b="b"/>
              <a:pathLst>
                <a:path w="21600" h="21038" fill="norm" stroke="1"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69" name="Shape 1569"/>
            <p:cNvSpPr/>
            <p:nvPr/>
          </p:nvSpPr>
          <p:spPr>
            <a:xfrm>
              <a:off x="10965454" y="7756333"/>
              <a:ext cx="523531" cy="541398"/>
            </a:xfrm>
            <a:custGeom>
              <a:avLst/>
              <a:gdLst/>
              <a:ahLst/>
              <a:cxnLst>
                <a:cxn ang="0">
                  <a:pos x="wd2" y="hd2"/>
                </a:cxn>
                <a:cxn ang="5400000">
                  <a:pos x="wd2" y="hd2"/>
                </a:cxn>
                <a:cxn ang="10800000">
                  <a:pos x="wd2" y="hd2"/>
                </a:cxn>
                <a:cxn ang="16200000">
                  <a:pos x="wd2" y="hd2"/>
                </a:cxn>
              </a:cxnLst>
              <a:rect l="0" t="0" r="r" b="b"/>
              <a:pathLst>
                <a:path w="20912" h="20700" fill="norm" stroke="1"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0" name="Shape 1570"/>
            <p:cNvSpPr/>
            <p:nvPr/>
          </p:nvSpPr>
          <p:spPr>
            <a:xfrm>
              <a:off x="11268429" y="7616599"/>
              <a:ext cx="443544" cy="408678"/>
            </a:xfrm>
            <a:custGeom>
              <a:avLst/>
              <a:gdLst/>
              <a:ahLst/>
              <a:cxnLst>
                <a:cxn ang="0">
                  <a:pos x="wd2" y="hd2"/>
                </a:cxn>
                <a:cxn ang="5400000">
                  <a:pos x="wd2" y="hd2"/>
                </a:cxn>
                <a:cxn ang="10800000">
                  <a:pos x="wd2" y="hd2"/>
                </a:cxn>
                <a:cxn ang="16200000">
                  <a:pos x="wd2" y="hd2"/>
                </a:cxn>
              </a:cxnLst>
              <a:rect l="0" t="0" r="r" b="b"/>
              <a:pathLst>
                <a:path w="20798" h="21600" fill="norm" stroke="1"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1" name="Shape 1571"/>
            <p:cNvSpPr/>
            <p:nvPr/>
          </p:nvSpPr>
          <p:spPr>
            <a:xfrm>
              <a:off x="11587415" y="8236590"/>
              <a:ext cx="73921" cy="100672"/>
            </a:xfrm>
            <a:custGeom>
              <a:avLst/>
              <a:gdLst/>
              <a:ahLst/>
              <a:cxnLst>
                <a:cxn ang="0">
                  <a:pos x="wd2" y="hd2"/>
                </a:cxn>
                <a:cxn ang="5400000">
                  <a:pos x="wd2" y="hd2"/>
                </a:cxn>
                <a:cxn ang="10800000">
                  <a:pos x="wd2" y="hd2"/>
                </a:cxn>
                <a:cxn ang="16200000">
                  <a:pos x="wd2" y="hd2"/>
                </a:cxn>
              </a:cxnLst>
              <a:rect l="0" t="0" r="r" b="b"/>
              <a:pathLst>
                <a:path w="13745" h="16446" fill="norm" stroke="1"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2" name="Shape 1572"/>
            <p:cNvSpPr/>
            <p:nvPr/>
          </p:nvSpPr>
          <p:spPr>
            <a:xfrm>
              <a:off x="10784119" y="8017302"/>
              <a:ext cx="915835" cy="799919"/>
            </a:xfrm>
            <a:custGeom>
              <a:avLst/>
              <a:gdLst/>
              <a:ahLst/>
              <a:cxnLst>
                <a:cxn ang="0">
                  <a:pos x="wd2" y="hd2"/>
                </a:cxn>
                <a:cxn ang="5400000">
                  <a:pos x="wd2" y="hd2"/>
                </a:cxn>
                <a:cxn ang="10800000">
                  <a:pos x="wd2" y="hd2"/>
                </a:cxn>
                <a:cxn ang="16200000">
                  <a:pos x="wd2" y="hd2"/>
                </a:cxn>
              </a:cxnLst>
              <a:rect l="0" t="0" r="r" b="b"/>
              <a:pathLst>
                <a:path w="21287" h="21243" fill="norm" stroke="1"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solidFill>
              <a:srgbClr val="BFBFBF"/>
            </a:solidFill>
            <a:ln w="9525" cap="flat">
              <a:solidFill>
                <a:srgbClr val="FFFFFF"/>
              </a:solidFill>
              <a:prstDash val="solid"/>
              <a:round/>
            </a:ln>
            <a:effectLst/>
          </p:spPr>
          <p:txBody>
            <a:bodyPr wrap="square" lIns="45719" tIns="45719" rIns="45719" bIns="45719" numCol="1" anchor="t">
              <a:noAutofit/>
            </a:bodyPr>
            <a:lstStyle/>
            <a:p>
              <a:pPr/>
            </a:p>
          </p:txBody>
        </p:sp>
        <p:sp>
          <p:nvSpPr>
            <p:cNvPr id="1573" name="Shape 1573"/>
            <p:cNvSpPr/>
            <p:nvPr/>
          </p:nvSpPr>
          <p:spPr>
            <a:xfrm>
              <a:off x="11382147" y="8419573"/>
              <a:ext cx="125725" cy="111878"/>
            </a:xfrm>
            <a:custGeom>
              <a:avLst/>
              <a:gdLst/>
              <a:ahLst/>
              <a:cxnLst>
                <a:cxn ang="0">
                  <a:pos x="wd2" y="hd2"/>
                </a:cxn>
                <a:cxn ang="5400000">
                  <a:pos x="wd2" y="hd2"/>
                </a:cxn>
                <a:cxn ang="10800000">
                  <a:pos x="wd2" y="hd2"/>
                </a:cxn>
                <a:cxn ang="16200000">
                  <a:pos x="wd2" y="hd2"/>
                </a:cxn>
              </a:cxnLst>
              <a:rect l="0" t="0" r="r" b="b"/>
              <a:pathLst>
                <a:path w="17841" h="15465" fill="norm" stroke="1"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4" name="Shape 1574"/>
            <p:cNvSpPr/>
            <p:nvPr/>
          </p:nvSpPr>
          <p:spPr>
            <a:xfrm>
              <a:off x="10546346" y="6952228"/>
              <a:ext cx="60084" cy="87415"/>
            </a:xfrm>
            <a:custGeom>
              <a:avLst/>
              <a:gdLst/>
              <a:ahLst/>
              <a:cxnLst>
                <a:cxn ang="0">
                  <a:pos x="wd2" y="hd2"/>
                </a:cxn>
                <a:cxn ang="5400000">
                  <a:pos x="wd2" y="hd2"/>
                </a:cxn>
                <a:cxn ang="10800000">
                  <a:pos x="wd2" y="hd2"/>
                </a:cxn>
                <a:cxn ang="16200000">
                  <a:pos x="wd2" y="hd2"/>
                </a:cxn>
              </a:cxnLst>
              <a:rect l="0" t="0" r="r" b="b"/>
              <a:pathLst>
                <a:path w="21600" h="19636" fill="norm" stroke="1"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5" name="Shape 1575"/>
            <p:cNvSpPr/>
            <p:nvPr/>
          </p:nvSpPr>
          <p:spPr>
            <a:xfrm>
              <a:off x="10490266" y="6471155"/>
              <a:ext cx="408572" cy="520414"/>
            </a:xfrm>
            <a:custGeom>
              <a:avLst/>
              <a:gdLst/>
              <a:ahLst/>
              <a:cxnLst>
                <a:cxn ang="0">
                  <a:pos x="wd2" y="hd2"/>
                </a:cxn>
                <a:cxn ang="5400000">
                  <a:pos x="wd2" y="hd2"/>
                </a:cxn>
                <a:cxn ang="10800000">
                  <a:pos x="wd2" y="hd2"/>
                </a:cxn>
                <a:cxn ang="16200000">
                  <a:pos x="wd2" y="hd2"/>
                </a:cxn>
              </a:cxnLst>
              <a:rect l="0" t="0" r="r" b="b"/>
              <a:pathLst>
                <a:path w="21600" h="21254" fill="norm" stroke="1"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6" name="Shape 1576"/>
            <p:cNvSpPr/>
            <p:nvPr/>
          </p:nvSpPr>
          <p:spPr>
            <a:xfrm>
              <a:off x="10683719" y="6037987"/>
              <a:ext cx="702915" cy="528876"/>
            </a:xfrm>
            <a:custGeom>
              <a:avLst/>
              <a:gdLst/>
              <a:ahLst/>
              <a:cxnLst>
                <a:cxn ang="0">
                  <a:pos x="wd2" y="hd2"/>
                </a:cxn>
                <a:cxn ang="5400000">
                  <a:pos x="wd2" y="hd2"/>
                </a:cxn>
                <a:cxn ang="10800000">
                  <a:pos x="wd2" y="hd2"/>
                </a:cxn>
                <a:cxn ang="16200000">
                  <a:pos x="wd2" y="hd2"/>
                </a:cxn>
              </a:cxnLst>
              <a:rect l="0" t="0" r="r" b="b"/>
              <a:pathLst>
                <a:path w="20270" h="21600" fill="norm" stroke="1" extrusionOk="0">
                  <a:moveTo>
                    <a:pt x="3554" y="17760"/>
                  </a:moveTo>
                  <a:cubicBezTo>
                    <a:pt x="3891" y="17760"/>
                    <a:pt x="4904" y="17280"/>
                    <a:pt x="5241" y="17760"/>
                  </a:cubicBezTo>
                  <a:cubicBezTo>
                    <a:pt x="5241" y="18240"/>
                    <a:pt x="6254" y="18240"/>
                    <a:pt x="6254" y="18240"/>
                  </a:cubicBezTo>
                  <a:cubicBezTo>
                    <a:pt x="6591" y="17280"/>
                    <a:pt x="6254" y="16320"/>
                    <a:pt x="6591" y="15840"/>
                  </a:cubicBezTo>
                  <a:cubicBezTo>
                    <a:pt x="6591" y="15360"/>
                    <a:pt x="7267" y="13920"/>
                    <a:pt x="7942" y="14400"/>
                  </a:cubicBezTo>
                  <a:cubicBezTo>
                    <a:pt x="8616" y="14400"/>
                    <a:pt x="8954" y="15360"/>
                    <a:pt x="9629" y="15840"/>
                  </a:cubicBezTo>
                  <a:cubicBezTo>
                    <a:pt x="10304" y="16320"/>
                    <a:pt x="10979" y="16320"/>
                    <a:pt x="11654" y="16320"/>
                  </a:cubicBezTo>
                  <a:cubicBezTo>
                    <a:pt x="11991" y="16320"/>
                    <a:pt x="12666" y="16800"/>
                    <a:pt x="12666" y="16320"/>
                  </a:cubicBezTo>
                  <a:cubicBezTo>
                    <a:pt x="13004" y="15840"/>
                    <a:pt x="13004" y="13920"/>
                    <a:pt x="13341" y="14400"/>
                  </a:cubicBezTo>
                  <a:cubicBezTo>
                    <a:pt x="14016" y="14880"/>
                    <a:pt x="14016" y="14880"/>
                    <a:pt x="14691" y="14880"/>
                  </a:cubicBezTo>
                  <a:cubicBezTo>
                    <a:pt x="15366" y="14400"/>
                    <a:pt x="15704" y="14880"/>
                    <a:pt x="16379" y="14880"/>
                  </a:cubicBezTo>
                  <a:cubicBezTo>
                    <a:pt x="17054" y="14880"/>
                    <a:pt x="17392" y="13440"/>
                    <a:pt x="18066" y="13920"/>
                  </a:cubicBezTo>
                  <a:cubicBezTo>
                    <a:pt x="18404" y="13920"/>
                    <a:pt x="19079" y="14880"/>
                    <a:pt x="19754" y="14400"/>
                  </a:cubicBezTo>
                  <a:cubicBezTo>
                    <a:pt x="21104" y="13440"/>
                    <a:pt x="19416" y="12480"/>
                    <a:pt x="19079" y="11520"/>
                  </a:cubicBezTo>
                  <a:cubicBezTo>
                    <a:pt x="18742" y="10560"/>
                    <a:pt x="18742" y="10080"/>
                    <a:pt x="18066" y="9600"/>
                  </a:cubicBezTo>
                  <a:cubicBezTo>
                    <a:pt x="17392" y="9120"/>
                    <a:pt x="17054" y="8640"/>
                    <a:pt x="16716" y="7680"/>
                  </a:cubicBezTo>
                  <a:cubicBezTo>
                    <a:pt x="16716" y="6720"/>
                    <a:pt x="16041" y="6720"/>
                    <a:pt x="15366" y="6240"/>
                  </a:cubicBezTo>
                  <a:cubicBezTo>
                    <a:pt x="15366" y="6240"/>
                    <a:pt x="15366" y="5760"/>
                    <a:pt x="15029" y="5760"/>
                  </a:cubicBezTo>
                  <a:cubicBezTo>
                    <a:pt x="15029" y="5760"/>
                    <a:pt x="14354" y="5760"/>
                    <a:pt x="14354" y="5760"/>
                  </a:cubicBezTo>
                  <a:cubicBezTo>
                    <a:pt x="14016" y="5280"/>
                    <a:pt x="14354" y="3360"/>
                    <a:pt x="14354" y="2880"/>
                  </a:cubicBezTo>
                  <a:cubicBezTo>
                    <a:pt x="14354" y="1920"/>
                    <a:pt x="13679" y="1440"/>
                    <a:pt x="13341" y="480"/>
                  </a:cubicBezTo>
                  <a:cubicBezTo>
                    <a:pt x="13341" y="480"/>
                    <a:pt x="13341" y="0"/>
                    <a:pt x="13341" y="0"/>
                  </a:cubicBezTo>
                  <a:cubicBezTo>
                    <a:pt x="13004" y="0"/>
                    <a:pt x="12666" y="0"/>
                    <a:pt x="12329" y="0"/>
                  </a:cubicBezTo>
                  <a:cubicBezTo>
                    <a:pt x="11654" y="480"/>
                    <a:pt x="11654" y="480"/>
                    <a:pt x="11316" y="1440"/>
                  </a:cubicBezTo>
                  <a:cubicBezTo>
                    <a:pt x="11316" y="2880"/>
                    <a:pt x="8954" y="4800"/>
                    <a:pt x="8279" y="4800"/>
                  </a:cubicBezTo>
                  <a:cubicBezTo>
                    <a:pt x="7942" y="4800"/>
                    <a:pt x="6591" y="4800"/>
                    <a:pt x="6929" y="5280"/>
                  </a:cubicBezTo>
                  <a:cubicBezTo>
                    <a:pt x="7267" y="6240"/>
                    <a:pt x="6254" y="7200"/>
                    <a:pt x="5916" y="7200"/>
                  </a:cubicBezTo>
                  <a:cubicBezTo>
                    <a:pt x="5241" y="7680"/>
                    <a:pt x="4566" y="8160"/>
                    <a:pt x="3891" y="8160"/>
                  </a:cubicBezTo>
                  <a:cubicBezTo>
                    <a:pt x="3216" y="8640"/>
                    <a:pt x="3216" y="7680"/>
                    <a:pt x="2541"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1" y="20160"/>
                    <a:pt x="2541" y="21600"/>
                  </a:cubicBezTo>
                  <a:cubicBezTo>
                    <a:pt x="2541" y="21120"/>
                    <a:pt x="2879" y="17760"/>
                    <a:pt x="3554" y="177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7" name="Shape 1577"/>
            <p:cNvSpPr/>
            <p:nvPr/>
          </p:nvSpPr>
          <p:spPr>
            <a:xfrm>
              <a:off x="9851292" y="5284742"/>
              <a:ext cx="1355978" cy="965599"/>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8" name="Shape 1578"/>
            <p:cNvSpPr/>
            <p:nvPr/>
          </p:nvSpPr>
          <p:spPr>
            <a:xfrm>
              <a:off x="11083556" y="5308782"/>
              <a:ext cx="956872" cy="1179541"/>
            </a:xfrm>
            <a:custGeom>
              <a:avLst/>
              <a:gdLst/>
              <a:ahLst/>
              <a:cxnLst>
                <a:cxn ang="0">
                  <a:pos x="wd2" y="hd2"/>
                </a:cxn>
                <a:cxn ang="5400000">
                  <a:pos x="wd2" y="hd2"/>
                </a:cxn>
                <a:cxn ang="10800000">
                  <a:pos x="wd2" y="hd2"/>
                </a:cxn>
                <a:cxn ang="16200000">
                  <a:pos x="wd2" y="hd2"/>
                </a:cxn>
              </a:cxnLst>
              <a:rect l="0" t="0" r="r" b="b"/>
              <a:pathLst>
                <a:path w="21410" h="21411" fill="norm" stroke="1" extrusionOk="0">
                  <a:moveTo>
                    <a:pt x="1390" y="8341"/>
                  </a:moveTo>
                  <a:cubicBezTo>
                    <a:pt x="1390" y="8341"/>
                    <a:pt x="1390" y="8554"/>
                    <a:pt x="1390" y="8768"/>
                  </a:cubicBezTo>
                  <a:cubicBezTo>
                    <a:pt x="1127" y="8982"/>
                    <a:pt x="864" y="8982"/>
                    <a:pt x="864" y="9196"/>
                  </a:cubicBezTo>
                  <a:cubicBezTo>
                    <a:pt x="864" y="9624"/>
                    <a:pt x="337" y="10051"/>
                    <a:pt x="337" y="10479"/>
                  </a:cubicBezTo>
                  <a:cubicBezTo>
                    <a:pt x="337" y="10693"/>
                    <a:pt x="600" y="10907"/>
                    <a:pt x="337" y="10907"/>
                  </a:cubicBezTo>
                  <a:cubicBezTo>
                    <a:pt x="337" y="11121"/>
                    <a:pt x="-190" y="11335"/>
                    <a:pt x="73" y="11335"/>
                  </a:cubicBezTo>
                  <a:cubicBezTo>
                    <a:pt x="864" y="11335"/>
                    <a:pt x="600" y="12190"/>
                    <a:pt x="864" y="12404"/>
                  </a:cubicBezTo>
                  <a:cubicBezTo>
                    <a:pt x="864" y="12618"/>
                    <a:pt x="1127" y="12618"/>
                    <a:pt x="1390" y="12832"/>
                  </a:cubicBezTo>
                  <a:cubicBezTo>
                    <a:pt x="1390" y="13046"/>
                    <a:pt x="1390" y="13259"/>
                    <a:pt x="1390" y="13473"/>
                  </a:cubicBezTo>
                  <a:cubicBezTo>
                    <a:pt x="1654" y="13901"/>
                    <a:pt x="2181" y="14115"/>
                    <a:pt x="2181" y="14543"/>
                  </a:cubicBezTo>
                  <a:cubicBezTo>
                    <a:pt x="2181" y="14756"/>
                    <a:pt x="1917" y="15826"/>
                    <a:pt x="2181" y="15826"/>
                  </a:cubicBezTo>
                  <a:cubicBezTo>
                    <a:pt x="2971" y="15826"/>
                    <a:pt x="3234" y="16040"/>
                    <a:pt x="3761" y="16253"/>
                  </a:cubicBezTo>
                  <a:cubicBezTo>
                    <a:pt x="4288" y="16467"/>
                    <a:pt x="4025" y="17109"/>
                    <a:pt x="4551" y="17323"/>
                  </a:cubicBezTo>
                  <a:cubicBezTo>
                    <a:pt x="4815" y="17537"/>
                    <a:pt x="5605" y="17537"/>
                    <a:pt x="5605" y="17964"/>
                  </a:cubicBezTo>
                  <a:cubicBezTo>
                    <a:pt x="5605" y="18392"/>
                    <a:pt x="6395" y="18606"/>
                    <a:pt x="6659" y="18820"/>
                  </a:cubicBezTo>
                  <a:cubicBezTo>
                    <a:pt x="6659" y="19034"/>
                    <a:pt x="6659" y="19248"/>
                    <a:pt x="6659" y="19461"/>
                  </a:cubicBezTo>
                  <a:cubicBezTo>
                    <a:pt x="6922" y="19461"/>
                    <a:pt x="7186" y="19675"/>
                    <a:pt x="7186" y="19675"/>
                  </a:cubicBezTo>
                  <a:cubicBezTo>
                    <a:pt x="7449" y="19889"/>
                    <a:pt x="7712" y="20317"/>
                    <a:pt x="8239" y="20531"/>
                  </a:cubicBezTo>
                  <a:cubicBezTo>
                    <a:pt x="8503" y="20745"/>
                    <a:pt x="8503" y="19889"/>
                    <a:pt x="9030" y="20317"/>
                  </a:cubicBezTo>
                  <a:cubicBezTo>
                    <a:pt x="9556" y="20531"/>
                    <a:pt x="9556" y="20103"/>
                    <a:pt x="10083" y="20103"/>
                  </a:cubicBezTo>
                  <a:cubicBezTo>
                    <a:pt x="10610" y="20317"/>
                    <a:pt x="10873" y="20958"/>
                    <a:pt x="11400" y="21386"/>
                  </a:cubicBezTo>
                  <a:cubicBezTo>
                    <a:pt x="11927" y="20317"/>
                    <a:pt x="12717" y="21600"/>
                    <a:pt x="13244" y="21386"/>
                  </a:cubicBezTo>
                  <a:cubicBezTo>
                    <a:pt x="13508" y="21172"/>
                    <a:pt x="13771" y="20958"/>
                    <a:pt x="14298" y="20958"/>
                  </a:cubicBezTo>
                  <a:cubicBezTo>
                    <a:pt x="14561" y="20958"/>
                    <a:pt x="15088" y="20958"/>
                    <a:pt x="15351" y="20745"/>
                  </a:cubicBezTo>
                  <a:cubicBezTo>
                    <a:pt x="15878" y="19889"/>
                    <a:pt x="16932" y="19461"/>
                    <a:pt x="17986" y="20103"/>
                  </a:cubicBezTo>
                  <a:cubicBezTo>
                    <a:pt x="17986" y="19889"/>
                    <a:pt x="17986" y="19675"/>
                    <a:pt x="17986" y="19461"/>
                  </a:cubicBezTo>
                  <a:cubicBezTo>
                    <a:pt x="17986" y="19248"/>
                    <a:pt x="17195" y="19248"/>
                    <a:pt x="17195" y="19248"/>
                  </a:cubicBezTo>
                  <a:cubicBezTo>
                    <a:pt x="16669" y="18820"/>
                    <a:pt x="16405" y="18178"/>
                    <a:pt x="15878" y="17750"/>
                  </a:cubicBezTo>
                  <a:cubicBezTo>
                    <a:pt x="15615" y="17537"/>
                    <a:pt x="15615" y="17323"/>
                    <a:pt x="15351" y="17109"/>
                  </a:cubicBezTo>
                  <a:cubicBezTo>
                    <a:pt x="15088" y="16895"/>
                    <a:pt x="14825" y="16895"/>
                    <a:pt x="14561" y="16681"/>
                  </a:cubicBezTo>
                  <a:cubicBezTo>
                    <a:pt x="13771" y="16040"/>
                    <a:pt x="15351" y="16040"/>
                    <a:pt x="15351" y="16040"/>
                  </a:cubicBezTo>
                  <a:cubicBezTo>
                    <a:pt x="15878" y="15826"/>
                    <a:pt x="15615" y="14756"/>
                    <a:pt x="15878" y="14329"/>
                  </a:cubicBezTo>
                  <a:cubicBezTo>
                    <a:pt x="15878" y="14115"/>
                    <a:pt x="15878" y="13687"/>
                    <a:pt x="16142" y="13687"/>
                  </a:cubicBezTo>
                  <a:cubicBezTo>
                    <a:pt x="16405" y="13473"/>
                    <a:pt x="16932" y="13473"/>
                    <a:pt x="16932" y="13259"/>
                  </a:cubicBezTo>
                  <a:cubicBezTo>
                    <a:pt x="16932" y="13046"/>
                    <a:pt x="16932" y="12832"/>
                    <a:pt x="16932" y="12404"/>
                  </a:cubicBezTo>
                  <a:cubicBezTo>
                    <a:pt x="16932" y="12190"/>
                    <a:pt x="17195" y="11976"/>
                    <a:pt x="17459" y="11762"/>
                  </a:cubicBezTo>
                  <a:cubicBezTo>
                    <a:pt x="17722" y="11335"/>
                    <a:pt x="18249" y="11549"/>
                    <a:pt x="18512" y="11121"/>
                  </a:cubicBezTo>
                  <a:cubicBezTo>
                    <a:pt x="18512" y="10693"/>
                    <a:pt x="18776" y="10265"/>
                    <a:pt x="18776" y="9624"/>
                  </a:cubicBezTo>
                  <a:cubicBezTo>
                    <a:pt x="18776" y="9410"/>
                    <a:pt x="18776" y="9196"/>
                    <a:pt x="18776" y="8982"/>
                  </a:cubicBezTo>
                  <a:cubicBezTo>
                    <a:pt x="18776" y="8554"/>
                    <a:pt x="19303" y="8127"/>
                    <a:pt x="19303" y="7913"/>
                  </a:cubicBezTo>
                  <a:cubicBezTo>
                    <a:pt x="19303" y="7057"/>
                    <a:pt x="19566" y="6416"/>
                    <a:pt x="20620" y="6202"/>
                  </a:cubicBezTo>
                  <a:cubicBezTo>
                    <a:pt x="20883" y="6202"/>
                    <a:pt x="21147" y="6202"/>
                    <a:pt x="21410" y="5774"/>
                  </a:cubicBezTo>
                  <a:cubicBezTo>
                    <a:pt x="21410" y="5560"/>
                    <a:pt x="20883" y="5133"/>
                    <a:pt x="20620" y="4919"/>
                  </a:cubicBezTo>
                  <a:cubicBezTo>
                    <a:pt x="20093" y="4491"/>
                    <a:pt x="19830" y="4063"/>
                    <a:pt x="19830" y="3636"/>
                  </a:cubicBezTo>
                  <a:cubicBezTo>
                    <a:pt x="19830" y="3422"/>
                    <a:pt x="19566" y="2352"/>
                    <a:pt x="19830" y="2352"/>
                  </a:cubicBezTo>
                  <a:cubicBezTo>
                    <a:pt x="20093" y="2139"/>
                    <a:pt x="19830" y="2139"/>
                    <a:pt x="19566" y="1925"/>
                  </a:cubicBezTo>
                  <a:cubicBezTo>
                    <a:pt x="19303" y="1711"/>
                    <a:pt x="19303" y="1497"/>
                    <a:pt x="19303" y="1069"/>
                  </a:cubicBezTo>
                  <a:cubicBezTo>
                    <a:pt x="18776" y="642"/>
                    <a:pt x="17986" y="428"/>
                    <a:pt x="17722" y="0"/>
                  </a:cubicBezTo>
                  <a:cubicBezTo>
                    <a:pt x="17459" y="0"/>
                    <a:pt x="16932" y="214"/>
                    <a:pt x="16669" y="428"/>
                  </a:cubicBezTo>
                  <a:cubicBezTo>
                    <a:pt x="16405" y="1069"/>
                    <a:pt x="15878" y="642"/>
                    <a:pt x="15615" y="1069"/>
                  </a:cubicBezTo>
                  <a:cubicBezTo>
                    <a:pt x="15351" y="1925"/>
                    <a:pt x="15088" y="1069"/>
                    <a:pt x="14561" y="1069"/>
                  </a:cubicBezTo>
                  <a:cubicBezTo>
                    <a:pt x="13508" y="1069"/>
                    <a:pt x="12717" y="1069"/>
                    <a:pt x="11927" y="1069"/>
                  </a:cubicBezTo>
                  <a:cubicBezTo>
                    <a:pt x="9556" y="1069"/>
                    <a:pt x="6922" y="1069"/>
                    <a:pt x="4288" y="1069"/>
                  </a:cubicBezTo>
                  <a:cubicBezTo>
                    <a:pt x="3761" y="1069"/>
                    <a:pt x="4025" y="2566"/>
                    <a:pt x="4025" y="2994"/>
                  </a:cubicBezTo>
                  <a:cubicBezTo>
                    <a:pt x="4025" y="3422"/>
                    <a:pt x="3761" y="3422"/>
                    <a:pt x="3234" y="3422"/>
                  </a:cubicBezTo>
                  <a:cubicBezTo>
                    <a:pt x="2444" y="3422"/>
                    <a:pt x="2708" y="3422"/>
                    <a:pt x="2708" y="3850"/>
                  </a:cubicBezTo>
                  <a:cubicBezTo>
                    <a:pt x="2708" y="4919"/>
                    <a:pt x="2708" y="5774"/>
                    <a:pt x="2708" y="6844"/>
                  </a:cubicBezTo>
                  <a:cubicBezTo>
                    <a:pt x="2708" y="7271"/>
                    <a:pt x="2708" y="7699"/>
                    <a:pt x="2708" y="7913"/>
                  </a:cubicBezTo>
                  <a:cubicBezTo>
                    <a:pt x="2708" y="8341"/>
                    <a:pt x="1654" y="8127"/>
                    <a:pt x="1390" y="834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79" name="Shape 1579"/>
            <p:cNvSpPr/>
            <p:nvPr/>
          </p:nvSpPr>
          <p:spPr>
            <a:xfrm>
              <a:off x="11920265" y="5613286"/>
              <a:ext cx="376527" cy="340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0" name="Shape 1580"/>
            <p:cNvSpPr/>
            <p:nvPr/>
          </p:nvSpPr>
          <p:spPr>
            <a:xfrm>
              <a:off x="11728019" y="5814678"/>
              <a:ext cx="865182" cy="675564"/>
            </a:xfrm>
            <a:custGeom>
              <a:avLst/>
              <a:gdLst/>
              <a:ahLst/>
              <a:cxnLst>
                <a:cxn ang="0">
                  <a:pos x="wd2" y="hd2"/>
                </a:cxn>
                <a:cxn ang="5400000">
                  <a:pos x="wd2" y="hd2"/>
                </a:cxn>
                <a:cxn ang="10800000">
                  <a:pos x="wd2" y="hd2"/>
                </a:cxn>
                <a:cxn ang="16200000">
                  <a:pos x="wd2" y="hd2"/>
                </a:cxn>
              </a:cxnLst>
              <a:rect l="0" t="0" r="r" b="b"/>
              <a:pathLst>
                <a:path w="21500" h="20233" fill="norm" stroke="1"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1" name="Shape 1581"/>
            <p:cNvSpPr/>
            <p:nvPr/>
          </p:nvSpPr>
          <p:spPr>
            <a:xfrm>
              <a:off x="11768051" y="5989911"/>
              <a:ext cx="1012048" cy="977617"/>
            </a:xfrm>
            <a:custGeom>
              <a:avLst/>
              <a:gdLst/>
              <a:ahLst/>
              <a:cxnLst>
                <a:cxn ang="0">
                  <a:pos x="wd2" y="hd2"/>
                </a:cxn>
                <a:cxn ang="5400000">
                  <a:pos x="wd2" y="hd2"/>
                </a:cxn>
                <a:cxn ang="10800000">
                  <a:pos x="wd2" y="hd2"/>
                </a:cxn>
                <a:cxn ang="16200000">
                  <a:pos x="wd2" y="hd2"/>
                </a:cxn>
              </a:cxnLst>
              <a:rect l="0" t="0" r="r" b="b"/>
              <a:pathLst>
                <a:path w="21402" h="21600" fill="norm" stroke="1"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2" name="Shape 1582"/>
            <p:cNvSpPr/>
            <p:nvPr/>
          </p:nvSpPr>
          <p:spPr>
            <a:xfrm>
              <a:off x="12228695" y="5940882"/>
              <a:ext cx="94417" cy="111362"/>
            </a:xfrm>
            <a:custGeom>
              <a:avLst/>
              <a:gdLst/>
              <a:ahLst/>
              <a:cxnLst>
                <a:cxn ang="0">
                  <a:pos x="wd2" y="hd2"/>
                </a:cxn>
                <a:cxn ang="5400000">
                  <a:pos x="wd2" y="hd2"/>
                </a:cxn>
                <a:cxn ang="10800000">
                  <a:pos x="wd2" y="hd2"/>
                </a:cxn>
                <a:cxn ang="16200000">
                  <a:pos x="wd2" y="hd2"/>
                </a:cxn>
              </a:cxnLst>
              <a:rect l="0" t="0" r="r" b="b"/>
              <a:pathLst>
                <a:path w="19582" h="18761" fill="norm" stroke="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3" name="Shape 1583"/>
            <p:cNvSpPr/>
            <p:nvPr/>
          </p:nvSpPr>
          <p:spPr>
            <a:xfrm>
              <a:off x="11523712" y="6450674"/>
              <a:ext cx="304423" cy="321671"/>
            </a:xfrm>
            <a:custGeom>
              <a:avLst/>
              <a:gdLst/>
              <a:ahLst/>
              <a:cxnLst>
                <a:cxn ang="0">
                  <a:pos x="wd2" y="hd2"/>
                </a:cxn>
                <a:cxn ang="5400000">
                  <a:pos x="wd2" y="hd2"/>
                </a:cxn>
                <a:cxn ang="10800000">
                  <a:pos x="wd2" y="hd2"/>
                </a:cxn>
                <a:cxn ang="16200000">
                  <a:pos x="wd2" y="hd2"/>
                </a:cxn>
              </a:cxnLst>
              <a:rect l="0" t="0" r="r" b="b"/>
              <a:pathLst>
                <a:path w="21600" h="21148" fill="norm" stroke="1"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4" name="Shape 1584"/>
            <p:cNvSpPr/>
            <p:nvPr/>
          </p:nvSpPr>
          <p:spPr>
            <a:xfrm>
              <a:off x="11487660" y="6827295"/>
              <a:ext cx="106109" cy="116192"/>
            </a:xfrm>
            <a:custGeom>
              <a:avLst/>
              <a:gdLst/>
              <a:ahLst/>
              <a:cxnLst>
                <a:cxn ang="0">
                  <a:pos x="wd2" y="hd2"/>
                </a:cxn>
                <a:cxn ang="5400000">
                  <a:pos x="wd2" y="hd2"/>
                </a:cxn>
                <a:cxn ang="10800000">
                  <a:pos x="wd2" y="hd2"/>
                </a:cxn>
                <a:cxn ang="16200000">
                  <a:pos x="wd2" y="hd2"/>
                </a:cxn>
              </a:cxnLst>
              <a:rect l="0" t="0" r="r" b="b"/>
              <a:pathLst>
                <a:path w="19731" h="21600" fill="norm" stroke="1"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5" name="Shape 1585"/>
            <p:cNvSpPr/>
            <p:nvPr/>
          </p:nvSpPr>
          <p:spPr>
            <a:xfrm>
              <a:off x="11487660" y="6755178"/>
              <a:ext cx="108357" cy="98020"/>
            </a:xfrm>
            <a:custGeom>
              <a:avLst/>
              <a:gdLst/>
              <a:ahLst/>
              <a:cxnLst>
                <a:cxn ang="0">
                  <a:pos x="wd2" y="hd2"/>
                </a:cxn>
                <a:cxn ang="5400000">
                  <a:pos x="wd2" y="hd2"/>
                </a:cxn>
                <a:cxn ang="10800000">
                  <a:pos x="wd2" y="hd2"/>
                </a:cxn>
                <a:cxn ang="16200000">
                  <a:pos x="wd2" y="hd2"/>
                </a:cxn>
              </a:cxnLst>
              <a:rect l="0" t="0" r="r" b="b"/>
              <a:pathLst>
                <a:path w="18260" h="19571" fill="norm" stroke="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6" name="Shape 1586"/>
            <p:cNvSpPr/>
            <p:nvPr/>
          </p:nvSpPr>
          <p:spPr>
            <a:xfrm>
              <a:off x="11520484" y="6738099"/>
              <a:ext cx="624095" cy="647420"/>
            </a:xfrm>
            <a:custGeom>
              <a:avLst/>
              <a:gdLst/>
              <a:ahLst/>
              <a:cxnLst>
                <a:cxn ang="0">
                  <a:pos x="wd2" y="hd2"/>
                </a:cxn>
                <a:cxn ang="5400000">
                  <a:pos x="wd2" y="hd2"/>
                </a:cxn>
                <a:cxn ang="10800000">
                  <a:pos x="wd2" y="hd2"/>
                </a:cxn>
                <a:cxn ang="16200000">
                  <a:pos x="wd2" y="hd2"/>
                </a:cxn>
              </a:cxnLst>
              <a:rect l="0" t="0" r="r" b="b"/>
              <a:pathLst>
                <a:path w="21300" h="20411" fill="norm" stroke="1" extrusionOk="0">
                  <a:moveTo>
                    <a:pt x="16100" y="4243"/>
                  </a:moveTo>
                  <a:cubicBezTo>
                    <a:pt x="13700" y="2754"/>
                    <a:pt x="11300" y="1636"/>
                    <a:pt x="8900" y="519"/>
                  </a:cubicBezTo>
                  <a:cubicBezTo>
                    <a:pt x="8500" y="1264"/>
                    <a:pt x="7300" y="2009"/>
                    <a:pt x="6500" y="2009"/>
                  </a:cubicBezTo>
                  <a:cubicBezTo>
                    <a:pt x="6500" y="2009"/>
                    <a:pt x="8100" y="2381"/>
                    <a:pt x="8100" y="2754"/>
                  </a:cubicBezTo>
                  <a:cubicBezTo>
                    <a:pt x="7700" y="3126"/>
                    <a:pt x="6900" y="2754"/>
                    <a:pt x="6500" y="2754"/>
                  </a:cubicBezTo>
                  <a:cubicBezTo>
                    <a:pt x="5700" y="2381"/>
                    <a:pt x="5700" y="2754"/>
                    <a:pt x="4900" y="3126"/>
                  </a:cubicBezTo>
                  <a:cubicBezTo>
                    <a:pt x="4900" y="3126"/>
                    <a:pt x="4100" y="2754"/>
                    <a:pt x="4100" y="2381"/>
                  </a:cubicBezTo>
                  <a:cubicBezTo>
                    <a:pt x="3700" y="2009"/>
                    <a:pt x="4100" y="1264"/>
                    <a:pt x="4500" y="892"/>
                  </a:cubicBezTo>
                  <a:cubicBezTo>
                    <a:pt x="4900" y="-598"/>
                    <a:pt x="2500" y="147"/>
                    <a:pt x="1700" y="519"/>
                  </a:cubicBezTo>
                  <a:cubicBezTo>
                    <a:pt x="2100" y="892"/>
                    <a:pt x="2900" y="2009"/>
                    <a:pt x="2500" y="2381"/>
                  </a:cubicBezTo>
                  <a:cubicBezTo>
                    <a:pt x="2500" y="2754"/>
                    <a:pt x="900" y="3871"/>
                    <a:pt x="1700" y="3871"/>
                  </a:cubicBezTo>
                  <a:cubicBezTo>
                    <a:pt x="2900" y="4243"/>
                    <a:pt x="2500" y="4616"/>
                    <a:pt x="2100" y="5361"/>
                  </a:cubicBezTo>
                  <a:cubicBezTo>
                    <a:pt x="1700" y="5361"/>
                    <a:pt x="900" y="5733"/>
                    <a:pt x="500" y="6105"/>
                  </a:cubicBezTo>
                  <a:cubicBezTo>
                    <a:pt x="-300" y="6478"/>
                    <a:pt x="100" y="6478"/>
                    <a:pt x="100" y="7223"/>
                  </a:cubicBezTo>
                  <a:cubicBezTo>
                    <a:pt x="500" y="9085"/>
                    <a:pt x="1300" y="10202"/>
                    <a:pt x="1700" y="11692"/>
                  </a:cubicBezTo>
                  <a:cubicBezTo>
                    <a:pt x="1700" y="13554"/>
                    <a:pt x="3300" y="14299"/>
                    <a:pt x="4500" y="15043"/>
                  </a:cubicBezTo>
                  <a:cubicBezTo>
                    <a:pt x="4900" y="15416"/>
                    <a:pt x="5300" y="15416"/>
                    <a:pt x="5700" y="15416"/>
                  </a:cubicBezTo>
                  <a:cubicBezTo>
                    <a:pt x="6100" y="15416"/>
                    <a:pt x="6100" y="15788"/>
                    <a:pt x="6500" y="16161"/>
                  </a:cubicBezTo>
                  <a:cubicBezTo>
                    <a:pt x="7300" y="16161"/>
                    <a:pt x="8500" y="16161"/>
                    <a:pt x="9300" y="16905"/>
                  </a:cubicBezTo>
                  <a:cubicBezTo>
                    <a:pt x="9700" y="17278"/>
                    <a:pt x="9700" y="18395"/>
                    <a:pt x="9700" y="19140"/>
                  </a:cubicBezTo>
                  <a:cubicBezTo>
                    <a:pt x="10100" y="19512"/>
                    <a:pt x="9700" y="19885"/>
                    <a:pt x="10500" y="19885"/>
                  </a:cubicBezTo>
                  <a:cubicBezTo>
                    <a:pt x="10900" y="19885"/>
                    <a:pt x="11300" y="19885"/>
                    <a:pt x="11700" y="19885"/>
                  </a:cubicBezTo>
                  <a:cubicBezTo>
                    <a:pt x="12100" y="19885"/>
                    <a:pt x="12500" y="19885"/>
                    <a:pt x="12900" y="20257"/>
                  </a:cubicBezTo>
                  <a:cubicBezTo>
                    <a:pt x="13300" y="20630"/>
                    <a:pt x="13700" y="20257"/>
                    <a:pt x="14100" y="19885"/>
                  </a:cubicBezTo>
                  <a:cubicBezTo>
                    <a:pt x="14900" y="19512"/>
                    <a:pt x="15700" y="21002"/>
                    <a:pt x="16500" y="19885"/>
                  </a:cubicBezTo>
                  <a:cubicBezTo>
                    <a:pt x="16500" y="19140"/>
                    <a:pt x="17700" y="19512"/>
                    <a:pt x="18100" y="19512"/>
                  </a:cubicBezTo>
                  <a:cubicBezTo>
                    <a:pt x="19300" y="19140"/>
                    <a:pt x="20100" y="18395"/>
                    <a:pt x="21300" y="17650"/>
                  </a:cubicBezTo>
                  <a:cubicBezTo>
                    <a:pt x="19300" y="16533"/>
                    <a:pt x="19300" y="15043"/>
                    <a:pt x="19300" y="12809"/>
                  </a:cubicBezTo>
                  <a:cubicBezTo>
                    <a:pt x="18900" y="12436"/>
                    <a:pt x="19700" y="11692"/>
                    <a:pt x="19300" y="11319"/>
                  </a:cubicBezTo>
                  <a:cubicBezTo>
                    <a:pt x="18900" y="10947"/>
                    <a:pt x="18100" y="10574"/>
                    <a:pt x="18100" y="9830"/>
                  </a:cubicBezTo>
                  <a:cubicBezTo>
                    <a:pt x="18100" y="9457"/>
                    <a:pt x="18900" y="6850"/>
                    <a:pt x="18900" y="6850"/>
                  </a:cubicBezTo>
                  <a:cubicBezTo>
                    <a:pt x="18500" y="6850"/>
                    <a:pt x="18100" y="6478"/>
                    <a:pt x="17700" y="6105"/>
                  </a:cubicBezTo>
                  <a:cubicBezTo>
                    <a:pt x="17300" y="5733"/>
                    <a:pt x="16900" y="5733"/>
                    <a:pt x="16100" y="5361"/>
                  </a:cubicBezTo>
                  <a:cubicBezTo>
                    <a:pt x="16100" y="4988"/>
                    <a:pt x="16100" y="4616"/>
                    <a:pt x="16100" y="424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7" name="Shape 1587"/>
            <p:cNvSpPr/>
            <p:nvPr/>
          </p:nvSpPr>
          <p:spPr>
            <a:xfrm>
              <a:off x="10362092" y="6554844"/>
              <a:ext cx="313511" cy="364608"/>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8" name="Shape 1588"/>
            <p:cNvSpPr/>
            <p:nvPr/>
          </p:nvSpPr>
          <p:spPr>
            <a:xfrm>
              <a:off x="10382118" y="6554844"/>
              <a:ext cx="132186" cy="8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89" name="Shape 1589"/>
            <p:cNvSpPr/>
            <p:nvPr/>
          </p:nvSpPr>
          <p:spPr>
            <a:xfrm>
              <a:off x="10346473" y="5921799"/>
              <a:ext cx="424187" cy="656064"/>
            </a:xfrm>
            <a:custGeom>
              <a:avLst/>
              <a:gdLst/>
              <a:ahLst/>
              <a:cxnLst>
                <a:cxn ang="0">
                  <a:pos x="wd2" y="hd2"/>
                </a:cxn>
                <a:cxn ang="5400000">
                  <a:pos x="wd2" y="hd2"/>
                </a:cxn>
                <a:cxn ang="10800000">
                  <a:pos x="wd2" y="hd2"/>
                </a:cxn>
                <a:cxn ang="16200000">
                  <a:pos x="wd2" y="hd2"/>
                </a:cxn>
              </a:cxnLst>
              <a:rect l="0" t="0" r="r" b="b"/>
              <a:pathLst>
                <a:path w="21180" h="21179" fill="norm" stroke="1"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0" name="Shape 1590"/>
            <p:cNvSpPr/>
            <p:nvPr/>
          </p:nvSpPr>
          <p:spPr>
            <a:xfrm>
              <a:off x="9885964" y="5953851"/>
              <a:ext cx="167698" cy="364607"/>
            </a:xfrm>
            <a:custGeom>
              <a:avLst/>
              <a:gdLst/>
              <a:ahLst/>
              <a:cxnLst>
                <a:cxn ang="0">
                  <a:pos x="wd2" y="hd2"/>
                </a:cxn>
                <a:cxn ang="5400000">
                  <a:pos x="wd2" y="hd2"/>
                </a:cxn>
                <a:cxn ang="10800000">
                  <a:pos x="wd2" y="hd2"/>
                </a:cxn>
                <a:cxn ang="16200000">
                  <a:pos x="wd2" y="hd2"/>
                </a:cxn>
              </a:cxnLst>
              <a:rect l="0" t="0" r="r" b="b"/>
              <a:pathLst>
                <a:path w="20552" h="21600" fill="norm" stroke="1"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1" name="Shape 1591"/>
            <p:cNvSpPr/>
            <p:nvPr/>
          </p:nvSpPr>
          <p:spPr>
            <a:xfrm>
              <a:off x="10004463" y="5870267"/>
              <a:ext cx="686088" cy="568518"/>
            </a:xfrm>
            <a:custGeom>
              <a:avLst/>
              <a:gdLst/>
              <a:ahLst/>
              <a:cxnLst>
                <a:cxn ang="0">
                  <a:pos x="wd2" y="hd2"/>
                </a:cxn>
                <a:cxn ang="5400000">
                  <a:pos x="wd2" y="hd2"/>
                </a:cxn>
                <a:cxn ang="10800000">
                  <a:pos x="wd2" y="hd2"/>
                </a:cxn>
                <a:cxn ang="16200000">
                  <a:pos x="wd2" y="hd2"/>
                </a:cxn>
              </a:cxnLst>
              <a:rect l="0" t="0" r="r" b="b"/>
              <a:pathLst>
                <a:path w="21386" h="20433" fill="norm" stroke="1"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2" name="Shape 1592"/>
            <p:cNvSpPr/>
            <p:nvPr/>
          </p:nvSpPr>
          <p:spPr>
            <a:xfrm>
              <a:off x="9511125" y="5789573"/>
              <a:ext cx="477014" cy="352586"/>
            </a:xfrm>
            <a:custGeom>
              <a:avLst/>
              <a:gdLst/>
              <a:ahLst/>
              <a:cxnLst>
                <a:cxn ang="0">
                  <a:pos x="wd2" y="hd2"/>
                </a:cxn>
                <a:cxn ang="5400000">
                  <a:pos x="wd2" y="hd2"/>
                </a:cxn>
                <a:cxn ang="10800000">
                  <a:pos x="wd2" y="hd2"/>
                </a:cxn>
                <a:cxn ang="16200000">
                  <a:pos x="wd2" y="hd2"/>
                </a:cxn>
              </a:cxnLst>
              <a:rect l="0" t="0" r="r" b="b"/>
              <a:pathLst>
                <a:path w="20744" h="21600" fill="norm" stroke="1"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3" name="Shape 1593"/>
            <p:cNvSpPr/>
            <p:nvPr/>
          </p:nvSpPr>
          <p:spPr>
            <a:xfrm>
              <a:off x="9846261" y="6050006"/>
              <a:ext cx="93977" cy="277546"/>
            </a:xfrm>
            <a:custGeom>
              <a:avLst/>
              <a:gdLst/>
              <a:ahLst/>
              <a:cxnLst>
                <a:cxn ang="0">
                  <a:pos x="wd2" y="hd2"/>
                </a:cxn>
                <a:cxn ang="5400000">
                  <a:pos x="wd2" y="hd2"/>
                </a:cxn>
                <a:cxn ang="10800000">
                  <a:pos x="wd2" y="hd2"/>
                </a:cxn>
                <a:cxn ang="16200000">
                  <a:pos x="wd2" y="hd2"/>
                </a:cxn>
              </a:cxnLst>
              <a:rect l="0" t="0" r="r" b="b"/>
              <a:pathLst>
                <a:path w="17475" h="21375" fill="norm" stroke="1"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4" name="Shape 1594"/>
            <p:cNvSpPr/>
            <p:nvPr/>
          </p:nvSpPr>
          <p:spPr>
            <a:xfrm>
              <a:off x="9344327" y="6070496"/>
              <a:ext cx="342357" cy="356139"/>
            </a:xfrm>
            <a:custGeom>
              <a:avLst/>
              <a:gdLst/>
              <a:ahLst/>
              <a:cxnLst>
                <a:cxn ang="0">
                  <a:pos x="wd2" y="hd2"/>
                </a:cxn>
                <a:cxn ang="5400000">
                  <a:pos x="wd2" y="hd2"/>
                </a:cxn>
                <a:cxn ang="10800000">
                  <a:pos x="wd2" y="hd2"/>
                </a:cxn>
                <a:cxn ang="16200000">
                  <a:pos x="wd2" y="hd2"/>
                </a:cxn>
              </a:cxnLst>
              <a:rect l="0" t="0" r="r" b="b"/>
              <a:pathLst>
                <a:path w="19851" h="21098" fill="norm" stroke="1"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5" name="Shape 1595"/>
            <p:cNvSpPr/>
            <p:nvPr/>
          </p:nvSpPr>
          <p:spPr>
            <a:xfrm>
              <a:off x="9654886" y="6050006"/>
              <a:ext cx="258583" cy="352586"/>
            </a:xfrm>
            <a:custGeom>
              <a:avLst/>
              <a:gdLst/>
              <a:ahLst/>
              <a:cxnLst>
                <a:cxn ang="0">
                  <a:pos x="wd2" y="hd2"/>
                </a:cxn>
                <a:cxn ang="5400000">
                  <a:pos x="wd2" y="hd2"/>
                </a:cxn>
                <a:cxn ang="10800000">
                  <a:pos x="wd2" y="hd2"/>
                </a:cxn>
                <a:cxn ang="16200000">
                  <a:pos x="wd2" y="hd2"/>
                </a:cxn>
              </a:cxnLst>
              <a:rect l="0" t="0" r="r" b="b"/>
              <a:pathLst>
                <a:path w="20812" h="21600" fill="norm" stroke="1"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6" name="Shape 1596"/>
            <p:cNvSpPr/>
            <p:nvPr/>
          </p:nvSpPr>
          <p:spPr>
            <a:xfrm>
              <a:off x="9065686" y="6104416"/>
              <a:ext cx="162108" cy="184030"/>
            </a:xfrm>
            <a:custGeom>
              <a:avLst/>
              <a:gdLst/>
              <a:ahLst/>
              <a:cxnLst>
                <a:cxn ang="0">
                  <a:pos x="wd2" y="hd2"/>
                </a:cxn>
                <a:cxn ang="5400000">
                  <a:pos x="wd2" y="hd2"/>
                </a:cxn>
                <a:cxn ang="10800000">
                  <a:pos x="wd2" y="hd2"/>
                </a:cxn>
                <a:cxn ang="16200000">
                  <a:pos x="wd2" y="hd2"/>
                </a:cxn>
              </a:cxnLst>
              <a:rect l="0" t="0" r="r" b="b"/>
              <a:pathLst>
                <a:path w="19867" h="18719" fill="norm" stroke="1"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7" name="Shape 1597"/>
            <p:cNvSpPr/>
            <p:nvPr/>
          </p:nvSpPr>
          <p:spPr>
            <a:xfrm>
              <a:off x="9160413" y="6189025"/>
              <a:ext cx="253789" cy="237609"/>
            </a:xfrm>
            <a:custGeom>
              <a:avLst/>
              <a:gdLst/>
              <a:ahLst/>
              <a:cxnLst>
                <a:cxn ang="0">
                  <a:pos x="wd2" y="hd2"/>
                </a:cxn>
                <a:cxn ang="5400000">
                  <a:pos x="wd2" y="hd2"/>
                </a:cxn>
                <a:cxn ang="10800000">
                  <a:pos x="wd2" y="hd2"/>
                </a:cxn>
                <a:cxn ang="16200000">
                  <a:pos x="wd2" y="hd2"/>
                </a:cxn>
              </a:cxnLst>
              <a:rect l="0" t="0" r="r" b="b"/>
              <a:pathLst>
                <a:path w="21055" h="20660" fill="norm" stroke="1"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8" name="Shape 1598"/>
            <p:cNvSpPr/>
            <p:nvPr/>
          </p:nvSpPr>
          <p:spPr>
            <a:xfrm>
              <a:off x="8976155" y="5944800"/>
              <a:ext cx="408572" cy="321296"/>
            </a:xfrm>
            <a:custGeom>
              <a:avLst/>
              <a:gdLst/>
              <a:ahLst/>
              <a:cxnLst>
                <a:cxn ang="0">
                  <a:pos x="wd2" y="hd2"/>
                </a:cxn>
                <a:cxn ang="5400000">
                  <a:pos x="wd2" y="hd2"/>
                </a:cxn>
                <a:cxn ang="10800000">
                  <a:pos x="wd2" y="hd2"/>
                </a:cxn>
                <a:cxn ang="16200000">
                  <a:pos x="wd2" y="hd2"/>
                </a:cxn>
              </a:cxnLst>
              <a:rect l="0" t="0" r="r" b="b"/>
              <a:pathLst>
                <a:path w="21600" h="20141" fill="norm" stroke="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599" name="Shape 1599"/>
            <p:cNvSpPr/>
            <p:nvPr/>
          </p:nvSpPr>
          <p:spPr>
            <a:xfrm>
              <a:off x="8868006" y="5953851"/>
              <a:ext cx="170235" cy="84140"/>
            </a:xfrm>
            <a:custGeom>
              <a:avLst/>
              <a:gdLst/>
              <a:ahLst/>
              <a:cxnLst>
                <a:cxn ang="0">
                  <a:pos x="wd2" y="hd2"/>
                </a:cxn>
                <a:cxn ang="5400000">
                  <a:pos x="wd2" y="hd2"/>
                </a:cxn>
                <a:cxn ang="10800000">
                  <a:pos x="wd2" y="hd2"/>
                </a:cxn>
                <a:cxn ang="16200000">
                  <a:pos x="wd2" y="hd2"/>
                </a:cxn>
              </a:cxnLst>
              <a:rect l="0" t="0" r="r" b="b"/>
              <a:pathLst>
                <a:path w="19531" h="21600" fill="norm" stroke="1"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0" name="Shape 1600"/>
            <p:cNvSpPr/>
            <p:nvPr/>
          </p:nvSpPr>
          <p:spPr>
            <a:xfrm>
              <a:off x="8855988" y="5883247"/>
              <a:ext cx="176247" cy="38550"/>
            </a:xfrm>
            <a:custGeom>
              <a:avLst/>
              <a:gdLst/>
              <a:ahLst/>
              <a:cxnLst>
                <a:cxn ang="0">
                  <a:pos x="wd2" y="hd2"/>
                </a:cxn>
                <a:cxn ang="5400000">
                  <a:pos x="wd2" y="hd2"/>
                </a:cxn>
                <a:cxn ang="10800000">
                  <a:pos x="wd2" y="hd2"/>
                </a:cxn>
                <a:cxn ang="16200000">
                  <a:pos x="wd2" y="hd2"/>
                </a:cxn>
              </a:cxnLst>
              <a:rect l="0" t="0" r="r" b="b"/>
              <a:pathLst>
                <a:path w="21600" h="17318" fill="norm" stroke="1"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1" name="Shape 1601"/>
            <p:cNvSpPr/>
            <p:nvPr/>
          </p:nvSpPr>
          <p:spPr>
            <a:xfrm>
              <a:off x="8840502" y="5048352"/>
              <a:ext cx="696435" cy="774726"/>
            </a:xfrm>
            <a:custGeom>
              <a:avLst/>
              <a:gdLst/>
              <a:ahLst/>
              <a:cxnLst>
                <a:cxn ang="0">
                  <a:pos x="wd2" y="hd2"/>
                </a:cxn>
                <a:cxn ang="5400000">
                  <a:pos x="wd2" y="hd2"/>
                </a:cxn>
                <a:cxn ang="10800000">
                  <a:pos x="wd2" y="hd2"/>
                </a:cxn>
                <a:cxn ang="16200000">
                  <a:pos x="wd2" y="hd2"/>
                </a:cxn>
              </a:cxnLst>
              <a:rect l="0" t="0" r="r" b="b"/>
              <a:pathLst>
                <a:path w="21338" h="20883" fill="norm" stroke="1"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2" name="Shape 1602"/>
            <p:cNvSpPr/>
            <p:nvPr/>
          </p:nvSpPr>
          <p:spPr>
            <a:xfrm>
              <a:off x="8841263" y="5715927"/>
              <a:ext cx="331166" cy="255128"/>
            </a:xfrm>
            <a:custGeom>
              <a:avLst/>
              <a:gdLst/>
              <a:ahLst/>
              <a:cxnLst>
                <a:cxn ang="0">
                  <a:pos x="wd2" y="hd2"/>
                </a:cxn>
                <a:cxn ang="5400000">
                  <a:pos x="wd2" y="hd2"/>
                </a:cxn>
                <a:cxn ang="10800000">
                  <a:pos x="wd2" y="hd2"/>
                </a:cxn>
                <a:cxn ang="16200000">
                  <a:pos x="wd2" y="hd2"/>
                </a:cxn>
              </a:cxnLst>
              <a:rect l="0" t="0" r="r" b="b"/>
              <a:pathLst>
                <a:path w="21009" h="20528" fill="norm" stroke="1"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3" name="Shape 1603"/>
            <p:cNvSpPr/>
            <p:nvPr/>
          </p:nvSpPr>
          <p:spPr>
            <a:xfrm>
              <a:off x="9128369" y="5187103"/>
              <a:ext cx="965667" cy="908046"/>
            </a:xfrm>
            <a:custGeom>
              <a:avLst/>
              <a:gdLst/>
              <a:ahLst/>
              <a:cxnLst>
                <a:cxn ang="0">
                  <a:pos x="wd2" y="hd2"/>
                </a:cxn>
                <a:cxn ang="5400000">
                  <a:pos x="wd2" y="hd2"/>
                </a:cxn>
                <a:cxn ang="10800000">
                  <a:pos x="wd2" y="hd2"/>
                </a:cxn>
                <a:cxn ang="16200000">
                  <a:pos x="wd2" y="hd2"/>
                </a:cxn>
              </a:cxnLst>
              <a:rect l="0" t="0" r="r" b="b"/>
              <a:pathLst>
                <a:path w="21168" h="21377" fill="norm" stroke="1"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4" name="Shape 1604"/>
            <p:cNvSpPr/>
            <p:nvPr/>
          </p:nvSpPr>
          <p:spPr>
            <a:xfrm>
              <a:off x="11248669" y="4755864"/>
              <a:ext cx="639550" cy="633049"/>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7362" y="21600"/>
                  </a:moveTo>
                  <a:cubicBezTo>
                    <a:pt x="17754" y="21600"/>
                    <a:pt x="17754" y="20400"/>
                    <a:pt x="18540" y="20400"/>
                  </a:cubicBezTo>
                  <a:cubicBezTo>
                    <a:pt x="19718" y="20400"/>
                    <a:pt x="18933" y="19600"/>
                    <a:pt x="19718" y="19200"/>
                  </a:cubicBezTo>
                  <a:cubicBezTo>
                    <a:pt x="20896" y="18800"/>
                    <a:pt x="20896" y="18800"/>
                    <a:pt x="20896" y="17600"/>
                  </a:cubicBezTo>
                  <a:cubicBezTo>
                    <a:pt x="20504" y="16800"/>
                    <a:pt x="20504" y="16800"/>
                    <a:pt x="21289" y="16800"/>
                  </a:cubicBezTo>
                  <a:cubicBezTo>
                    <a:pt x="20896" y="16800"/>
                    <a:pt x="19718" y="14800"/>
                    <a:pt x="19325" y="14400"/>
                  </a:cubicBezTo>
                  <a:cubicBezTo>
                    <a:pt x="18933" y="12800"/>
                    <a:pt x="18147" y="11200"/>
                    <a:pt x="17362" y="10000"/>
                  </a:cubicBezTo>
                  <a:cubicBezTo>
                    <a:pt x="16576" y="8800"/>
                    <a:pt x="16184" y="7200"/>
                    <a:pt x="15398" y="6400"/>
                  </a:cubicBezTo>
                  <a:cubicBezTo>
                    <a:pt x="15005" y="6000"/>
                    <a:pt x="14220" y="3600"/>
                    <a:pt x="14613" y="3200"/>
                  </a:cubicBezTo>
                  <a:cubicBezTo>
                    <a:pt x="14613" y="3200"/>
                    <a:pt x="17754" y="8800"/>
                    <a:pt x="18147" y="8800"/>
                  </a:cubicBezTo>
                  <a:cubicBezTo>
                    <a:pt x="18540" y="8800"/>
                    <a:pt x="18933" y="7600"/>
                    <a:pt x="18933" y="7600"/>
                  </a:cubicBezTo>
                  <a:cubicBezTo>
                    <a:pt x="18933" y="6800"/>
                    <a:pt x="18933" y="6000"/>
                    <a:pt x="18540" y="5600"/>
                  </a:cubicBezTo>
                  <a:cubicBezTo>
                    <a:pt x="18540" y="4000"/>
                    <a:pt x="18147" y="2400"/>
                    <a:pt x="18147" y="800"/>
                  </a:cubicBezTo>
                  <a:cubicBezTo>
                    <a:pt x="17362" y="1600"/>
                    <a:pt x="15398" y="1600"/>
                    <a:pt x="14613" y="800"/>
                  </a:cubicBezTo>
                  <a:cubicBezTo>
                    <a:pt x="13042" y="0"/>
                    <a:pt x="11078" y="400"/>
                    <a:pt x="9507" y="1200"/>
                  </a:cubicBezTo>
                  <a:cubicBezTo>
                    <a:pt x="8329" y="2000"/>
                    <a:pt x="7151" y="1600"/>
                    <a:pt x="5973" y="1200"/>
                  </a:cubicBezTo>
                  <a:cubicBezTo>
                    <a:pt x="4402" y="800"/>
                    <a:pt x="2831" y="800"/>
                    <a:pt x="1260" y="400"/>
                  </a:cubicBezTo>
                  <a:cubicBezTo>
                    <a:pt x="1260" y="400"/>
                    <a:pt x="867" y="0"/>
                    <a:pt x="867" y="0"/>
                  </a:cubicBezTo>
                  <a:cubicBezTo>
                    <a:pt x="474" y="400"/>
                    <a:pt x="474" y="800"/>
                    <a:pt x="82" y="1200"/>
                  </a:cubicBezTo>
                  <a:cubicBezTo>
                    <a:pt x="-311" y="1600"/>
                    <a:pt x="867" y="2000"/>
                    <a:pt x="474" y="2800"/>
                  </a:cubicBezTo>
                  <a:cubicBezTo>
                    <a:pt x="82" y="3200"/>
                    <a:pt x="82" y="3600"/>
                    <a:pt x="82" y="4400"/>
                  </a:cubicBezTo>
                  <a:cubicBezTo>
                    <a:pt x="474" y="4400"/>
                    <a:pt x="474" y="4800"/>
                    <a:pt x="474" y="5200"/>
                  </a:cubicBezTo>
                  <a:cubicBezTo>
                    <a:pt x="474" y="6800"/>
                    <a:pt x="474" y="8400"/>
                    <a:pt x="474" y="10000"/>
                  </a:cubicBezTo>
                  <a:cubicBezTo>
                    <a:pt x="474" y="11200"/>
                    <a:pt x="474" y="20800"/>
                    <a:pt x="474" y="20800"/>
                  </a:cubicBezTo>
                  <a:cubicBezTo>
                    <a:pt x="4794" y="20800"/>
                    <a:pt x="8722" y="20800"/>
                    <a:pt x="13042" y="20800"/>
                  </a:cubicBezTo>
                  <a:cubicBezTo>
                    <a:pt x="13827" y="20800"/>
                    <a:pt x="14613" y="20800"/>
                    <a:pt x="15398" y="20800"/>
                  </a:cubicBezTo>
                  <a:cubicBezTo>
                    <a:pt x="16184" y="20800"/>
                    <a:pt x="16576" y="21600"/>
                    <a:pt x="17362"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5" name="Shape 1605"/>
            <p:cNvSpPr/>
            <p:nvPr/>
          </p:nvSpPr>
          <p:spPr>
            <a:xfrm>
              <a:off x="10282025" y="4391264"/>
              <a:ext cx="232281" cy="456758"/>
            </a:xfrm>
            <a:custGeom>
              <a:avLst/>
              <a:gdLst/>
              <a:ahLst/>
              <a:cxnLst>
                <a:cxn ang="0">
                  <a:pos x="wd2" y="hd2"/>
                </a:cxn>
                <a:cxn ang="5400000">
                  <a:pos x="wd2" y="hd2"/>
                </a:cxn>
                <a:cxn ang="10800000">
                  <a:pos x="wd2" y="hd2"/>
                </a:cxn>
                <a:cxn ang="16200000">
                  <a:pos x="wd2" y="hd2"/>
                </a:cxn>
              </a:cxnLst>
              <a:rect l="0" t="0" r="r" b="b"/>
              <a:pathLst>
                <a:path w="21229" h="21600" fill="norm" stroke="1"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6" name="Shape 1606"/>
            <p:cNvSpPr/>
            <p:nvPr/>
          </p:nvSpPr>
          <p:spPr>
            <a:xfrm>
              <a:off x="10391475" y="4659706"/>
              <a:ext cx="883895" cy="861430"/>
            </a:xfrm>
            <a:custGeom>
              <a:avLst/>
              <a:gdLst/>
              <a:ahLst/>
              <a:cxnLst>
                <a:cxn ang="0">
                  <a:pos x="wd2" y="hd2"/>
                </a:cxn>
                <a:cxn ang="5400000">
                  <a:pos x="wd2" y="hd2"/>
                </a:cxn>
                <a:cxn ang="10800000">
                  <a:pos x="wd2" y="hd2"/>
                </a:cxn>
                <a:cxn ang="16200000">
                  <a:pos x="wd2" y="hd2"/>
                </a:cxn>
              </a:cxnLst>
              <a:rect l="0" t="0" r="r" b="b"/>
              <a:pathLst>
                <a:path w="21374" h="21600" fill="norm" stroke="1"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7" name="Shape 1607"/>
            <p:cNvSpPr/>
            <p:nvPr/>
          </p:nvSpPr>
          <p:spPr>
            <a:xfrm>
              <a:off x="8843972" y="5024313"/>
              <a:ext cx="492689" cy="400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8" name="Shape 1608"/>
            <p:cNvSpPr/>
            <p:nvPr/>
          </p:nvSpPr>
          <p:spPr>
            <a:xfrm>
              <a:off x="9080301" y="4490270"/>
              <a:ext cx="688063" cy="534043"/>
            </a:xfrm>
            <a:custGeom>
              <a:avLst/>
              <a:gdLst/>
              <a:ahLst/>
              <a:cxnLst>
                <a:cxn ang="0">
                  <a:pos x="wd2" y="hd2"/>
                </a:cxn>
                <a:cxn ang="5400000">
                  <a:pos x="wd2" y="hd2"/>
                </a:cxn>
                <a:cxn ang="10800000">
                  <a:pos x="wd2" y="hd2"/>
                </a:cxn>
                <a:cxn ang="16200000">
                  <a:pos x="wd2" y="hd2"/>
                </a:cxn>
              </a:cxnLst>
              <a:rect l="0" t="0" r="r" b="b"/>
              <a:pathLst>
                <a:path w="21082" h="20419" fill="norm" stroke="1"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09" name="Shape 1609"/>
            <p:cNvSpPr/>
            <p:nvPr/>
          </p:nvSpPr>
          <p:spPr>
            <a:xfrm>
              <a:off x="9337432" y="4403283"/>
              <a:ext cx="1208918" cy="1161923"/>
            </a:xfrm>
            <a:custGeom>
              <a:avLst/>
              <a:gdLst/>
              <a:ahLst/>
              <a:cxnLst>
                <a:cxn ang="0">
                  <a:pos x="wd2" y="hd2"/>
                </a:cxn>
                <a:cxn ang="5400000">
                  <a:pos x="wd2" y="hd2"/>
                </a:cxn>
                <a:cxn ang="10800000">
                  <a:pos x="wd2" y="hd2"/>
                </a:cxn>
                <a:cxn ang="16200000">
                  <a:pos x="wd2" y="hd2"/>
                </a:cxn>
              </a:cxnLst>
              <a:rect l="0" t="0" r="r" b="b"/>
              <a:pathLst>
                <a:path w="21444" h="21600" fill="norm" stroke="1"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0" name="Shape 1610"/>
            <p:cNvSpPr/>
            <p:nvPr/>
          </p:nvSpPr>
          <p:spPr>
            <a:xfrm>
              <a:off x="5555386" y="0"/>
              <a:ext cx="3575134" cy="2672424"/>
            </a:xfrm>
            <a:custGeom>
              <a:avLst/>
              <a:gdLst/>
              <a:ahLst/>
              <a:cxnLst>
                <a:cxn ang="0">
                  <a:pos x="wd2" y="hd2"/>
                </a:cxn>
                <a:cxn ang="5400000">
                  <a:pos x="wd2" y="hd2"/>
                </a:cxn>
                <a:cxn ang="10800000">
                  <a:pos x="wd2" y="hd2"/>
                </a:cxn>
                <a:cxn ang="16200000">
                  <a:pos x="wd2" y="hd2"/>
                </a:cxn>
              </a:cxnLst>
              <a:rect l="0" t="0" r="r" b="b"/>
              <a:pathLst>
                <a:path w="21541" h="21600" fill="norm" stroke="1"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1" name="Shape 1611"/>
            <p:cNvSpPr/>
            <p:nvPr/>
          </p:nvSpPr>
          <p:spPr>
            <a:xfrm>
              <a:off x="6621420" y="1665422"/>
              <a:ext cx="179705" cy="109431"/>
            </a:xfrm>
            <a:custGeom>
              <a:avLst/>
              <a:gdLst/>
              <a:ahLst/>
              <a:cxnLst>
                <a:cxn ang="0">
                  <a:pos x="wd2" y="hd2"/>
                </a:cxn>
                <a:cxn ang="5400000">
                  <a:pos x="wd2" y="hd2"/>
                </a:cxn>
                <a:cxn ang="10800000">
                  <a:pos x="wd2" y="hd2"/>
                </a:cxn>
                <a:cxn ang="16200000">
                  <a:pos x="wd2" y="hd2"/>
                </a:cxn>
              </a:cxnLst>
              <a:rect l="0" t="0" r="r" b="b"/>
              <a:pathLst>
                <a:path w="20618" h="17877" fill="norm" stroke="1"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2" name="Shape 1612"/>
            <p:cNvSpPr/>
            <p:nvPr/>
          </p:nvSpPr>
          <p:spPr>
            <a:xfrm>
              <a:off x="6683105" y="1566590"/>
              <a:ext cx="27753" cy="24042"/>
            </a:xfrm>
            <a:custGeom>
              <a:avLst/>
              <a:gdLst/>
              <a:ahLst/>
              <a:cxnLst>
                <a:cxn ang="0">
                  <a:pos x="wd2" y="hd2"/>
                </a:cxn>
                <a:cxn ang="5400000">
                  <a:pos x="wd2" y="hd2"/>
                </a:cxn>
                <a:cxn ang="10800000">
                  <a:pos x="wd2" y="hd2"/>
                </a:cxn>
                <a:cxn ang="16200000">
                  <a:pos x="wd2" y="hd2"/>
                </a:cxn>
              </a:cxnLst>
              <a:rect l="0" t="0" r="r" b="b"/>
              <a:pathLst>
                <a:path w="12471" h="21600" fill="norm" stroke="1" extrusionOk="0">
                  <a:moveTo>
                    <a:pt x="6235" y="21600"/>
                  </a:moveTo>
                  <a:cubicBezTo>
                    <a:pt x="-4565" y="21600"/>
                    <a:pt x="835" y="0"/>
                    <a:pt x="6235" y="0"/>
                  </a:cubicBezTo>
                  <a:cubicBezTo>
                    <a:pt x="11635" y="0"/>
                    <a:pt x="17035" y="21600"/>
                    <a:pt x="6235"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3" name="Shape 1613"/>
            <p:cNvSpPr/>
            <p:nvPr/>
          </p:nvSpPr>
          <p:spPr>
            <a:xfrm>
              <a:off x="6722330" y="185890"/>
              <a:ext cx="109018" cy="55477"/>
            </a:xfrm>
            <a:custGeom>
              <a:avLst/>
              <a:gdLst/>
              <a:ahLst/>
              <a:cxnLst>
                <a:cxn ang="0">
                  <a:pos x="wd2" y="hd2"/>
                </a:cxn>
                <a:cxn ang="5400000">
                  <a:pos x="wd2" y="hd2"/>
                </a:cxn>
                <a:cxn ang="10800000">
                  <a:pos x="wd2" y="hd2"/>
                </a:cxn>
                <a:cxn ang="16200000">
                  <a:pos x="wd2" y="hd2"/>
                </a:cxn>
              </a:cxnLst>
              <a:rect l="0" t="0" r="r" b="b"/>
              <a:pathLst>
                <a:path w="18371" h="16616" fill="norm" stroke="1"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4" name="Shape 1614"/>
            <p:cNvSpPr/>
            <p:nvPr/>
          </p:nvSpPr>
          <p:spPr>
            <a:xfrm>
              <a:off x="7105549" y="82321"/>
              <a:ext cx="96133" cy="35680"/>
            </a:xfrm>
            <a:custGeom>
              <a:avLst/>
              <a:gdLst/>
              <a:ahLst/>
              <a:cxnLst>
                <a:cxn ang="0">
                  <a:pos x="wd2" y="hd2"/>
                </a:cxn>
                <a:cxn ang="5400000">
                  <a:pos x="wd2" y="hd2"/>
                </a:cxn>
                <a:cxn ang="10800000">
                  <a:pos x="wd2" y="hd2"/>
                </a:cxn>
                <a:cxn ang="16200000">
                  <a:pos x="wd2" y="hd2"/>
                </a:cxn>
              </a:cxnLst>
              <a:rect l="0" t="0" r="r" b="b"/>
              <a:pathLst>
                <a:path w="21600" h="13739" fill="norm" stroke="1" extrusionOk="0">
                  <a:moveTo>
                    <a:pt x="21600" y="9030"/>
                  </a:moveTo>
                  <a:cubicBezTo>
                    <a:pt x="21600" y="17670"/>
                    <a:pt x="0" y="13350"/>
                    <a:pt x="0" y="4710"/>
                  </a:cubicBezTo>
                  <a:cubicBezTo>
                    <a:pt x="0" y="-3930"/>
                    <a:pt x="21600" y="390"/>
                    <a:pt x="21600" y="903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5" name="Shape 1615"/>
            <p:cNvSpPr/>
            <p:nvPr/>
          </p:nvSpPr>
          <p:spPr>
            <a:xfrm>
              <a:off x="8633209" y="224370"/>
              <a:ext cx="49012" cy="37990"/>
            </a:xfrm>
            <a:custGeom>
              <a:avLst/>
              <a:gdLst/>
              <a:ahLst/>
              <a:cxnLst>
                <a:cxn ang="0">
                  <a:pos x="wd2" y="hd2"/>
                </a:cxn>
                <a:cxn ang="5400000">
                  <a:pos x="wd2" y="hd2"/>
                </a:cxn>
                <a:cxn ang="10800000">
                  <a:pos x="wd2" y="hd2"/>
                </a:cxn>
                <a:cxn ang="16200000">
                  <a:pos x="wd2" y="hd2"/>
                </a:cxn>
              </a:cxnLst>
              <a:rect l="0" t="0" r="r" b="b"/>
              <a:pathLst>
                <a:path w="15546" h="17067" fill="norm" stroke="1" extrusionOk="0">
                  <a:moveTo>
                    <a:pt x="14973" y="16200"/>
                  </a:moveTo>
                  <a:cubicBezTo>
                    <a:pt x="11373" y="21600"/>
                    <a:pt x="-3027" y="0"/>
                    <a:pt x="573" y="0"/>
                  </a:cubicBezTo>
                  <a:cubicBezTo>
                    <a:pt x="4173" y="0"/>
                    <a:pt x="18573" y="10800"/>
                    <a:pt x="14973" y="16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6" name="Shape 1616"/>
            <p:cNvSpPr/>
            <p:nvPr/>
          </p:nvSpPr>
          <p:spPr>
            <a:xfrm>
              <a:off x="8729874" y="272448"/>
              <a:ext cx="37264" cy="12022"/>
            </a:xfrm>
            <a:custGeom>
              <a:avLst/>
              <a:gdLst/>
              <a:ahLst/>
              <a:cxnLst>
                <a:cxn ang="0">
                  <a:pos x="wd2" y="hd2"/>
                </a:cxn>
                <a:cxn ang="5400000">
                  <a:pos x="wd2" y="hd2"/>
                </a:cxn>
                <a:cxn ang="10800000">
                  <a:pos x="wd2" y="hd2"/>
                </a:cxn>
                <a:cxn ang="16200000">
                  <a:pos x="wd2" y="hd2"/>
                </a:cxn>
              </a:cxnLst>
              <a:rect l="0" t="0" r="r" b="b"/>
              <a:pathLst>
                <a:path w="13396" h="21600" fill="norm" stroke="1" extrusionOk="0">
                  <a:moveTo>
                    <a:pt x="12219" y="21600"/>
                  </a:moveTo>
                  <a:cubicBezTo>
                    <a:pt x="3579" y="21600"/>
                    <a:pt x="-5061" y="0"/>
                    <a:pt x="3579" y="0"/>
                  </a:cubicBezTo>
                  <a:cubicBezTo>
                    <a:pt x="7899" y="0"/>
                    <a:pt x="16539" y="21600"/>
                    <a:pt x="12219"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7" name="Shape 1617"/>
            <p:cNvSpPr/>
            <p:nvPr/>
          </p:nvSpPr>
          <p:spPr>
            <a:xfrm>
              <a:off x="8731746" y="941555"/>
              <a:ext cx="32119" cy="84139"/>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3633" y="0"/>
                  </a:moveTo>
                  <a:cubicBezTo>
                    <a:pt x="-7167" y="0"/>
                    <a:pt x="9033" y="21600"/>
                    <a:pt x="14433" y="21600"/>
                  </a:cubicBezTo>
                  <a:cubicBezTo>
                    <a:pt x="14433" y="21600"/>
                    <a:pt x="9033" y="0"/>
                    <a:pt x="3633"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8" name="Shape 1618"/>
            <p:cNvSpPr/>
            <p:nvPr/>
          </p:nvSpPr>
          <p:spPr>
            <a:xfrm>
              <a:off x="8742690" y="1093804"/>
              <a:ext cx="59034" cy="48082"/>
            </a:xfrm>
            <a:custGeom>
              <a:avLst/>
              <a:gdLst/>
              <a:ahLst/>
              <a:cxnLst>
                <a:cxn ang="0">
                  <a:pos x="wd2" y="hd2"/>
                </a:cxn>
                <a:cxn ang="5400000">
                  <a:pos x="wd2" y="hd2"/>
                </a:cxn>
                <a:cxn ang="10800000">
                  <a:pos x="wd2" y="hd2"/>
                </a:cxn>
                <a:cxn ang="16200000">
                  <a:pos x="wd2" y="hd2"/>
                </a:cxn>
              </a:cxnLst>
              <a:rect l="0" t="0" r="r" b="b"/>
              <a:pathLst>
                <a:path w="15917" h="21600" fill="norm" stroke="1" extrusionOk="0">
                  <a:moveTo>
                    <a:pt x="2315" y="0"/>
                  </a:moveTo>
                  <a:cubicBezTo>
                    <a:pt x="-771" y="5400"/>
                    <a:pt x="-771" y="16200"/>
                    <a:pt x="2315" y="21600"/>
                  </a:cubicBezTo>
                  <a:cubicBezTo>
                    <a:pt x="5400" y="21600"/>
                    <a:pt x="8486" y="21600"/>
                    <a:pt x="14658" y="21600"/>
                  </a:cubicBezTo>
                  <a:cubicBezTo>
                    <a:pt x="20829" y="21600"/>
                    <a:pt x="2315" y="0"/>
                    <a:pt x="2315" y="0"/>
                  </a:cubicBezTo>
                  <a:cubicBezTo>
                    <a:pt x="-771" y="5400"/>
                    <a:pt x="2315" y="0"/>
                    <a:pt x="2315"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19" name="Shape 1619"/>
            <p:cNvSpPr/>
            <p:nvPr/>
          </p:nvSpPr>
          <p:spPr>
            <a:xfrm>
              <a:off x="8411368" y="1371666"/>
              <a:ext cx="149216" cy="98764"/>
            </a:xfrm>
            <a:custGeom>
              <a:avLst/>
              <a:gdLst/>
              <a:ahLst/>
              <a:cxnLst>
                <a:cxn ang="0">
                  <a:pos x="wd2" y="hd2"/>
                </a:cxn>
                <a:cxn ang="5400000">
                  <a:pos x="wd2" y="hd2"/>
                </a:cxn>
                <a:cxn ang="10800000">
                  <a:pos x="wd2" y="hd2"/>
                </a:cxn>
                <a:cxn ang="16200000">
                  <a:pos x="wd2" y="hd2"/>
                </a:cxn>
              </a:cxnLst>
              <a:rect l="0" t="0" r="r" b="b"/>
              <a:pathLst>
                <a:path w="16093" h="18360" fill="norm" stroke="1"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0" name="Shape 1620"/>
            <p:cNvSpPr/>
            <p:nvPr/>
          </p:nvSpPr>
          <p:spPr>
            <a:xfrm>
              <a:off x="8375321" y="1330200"/>
              <a:ext cx="95915" cy="20286"/>
            </a:xfrm>
            <a:custGeom>
              <a:avLst/>
              <a:gdLst/>
              <a:ahLst/>
              <a:cxnLst>
                <a:cxn ang="0">
                  <a:pos x="wd2" y="hd2"/>
                </a:cxn>
                <a:cxn ang="5400000">
                  <a:pos x="wd2" y="hd2"/>
                </a:cxn>
                <a:cxn ang="10800000">
                  <a:pos x="wd2" y="hd2"/>
                </a:cxn>
                <a:cxn ang="16200000">
                  <a:pos x="wd2" y="hd2"/>
                </a:cxn>
              </a:cxnLst>
              <a:rect l="0" t="0" r="r" b="b"/>
              <a:pathLst>
                <a:path w="19893" h="12150" fill="norm" stroke="1"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1" name="Shape 1621"/>
            <p:cNvSpPr/>
            <p:nvPr/>
          </p:nvSpPr>
          <p:spPr>
            <a:xfrm>
              <a:off x="8211092" y="1585315"/>
              <a:ext cx="149285" cy="63013"/>
            </a:xfrm>
            <a:custGeom>
              <a:avLst/>
              <a:gdLst/>
              <a:ahLst/>
              <a:cxnLst>
                <a:cxn ang="0">
                  <a:pos x="wd2" y="hd2"/>
                </a:cxn>
                <a:cxn ang="5400000">
                  <a:pos x="wd2" y="hd2"/>
                </a:cxn>
                <a:cxn ang="10800000">
                  <a:pos x="wd2" y="hd2"/>
                </a:cxn>
                <a:cxn ang="16200000">
                  <a:pos x="wd2" y="hd2"/>
                </a:cxn>
              </a:cxnLst>
              <a:rect l="0" t="0" r="r" b="b"/>
              <a:pathLst>
                <a:path w="21185" h="16985" fill="norm" stroke="1"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2" name="Shape 1622"/>
            <p:cNvSpPr/>
            <p:nvPr/>
          </p:nvSpPr>
          <p:spPr>
            <a:xfrm>
              <a:off x="6835230" y="1705739"/>
              <a:ext cx="31321" cy="43511"/>
            </a:xfrm>
            <a:custGeom>
              <a:avLst/>
              <a:gdLst/>
              <a:ahLst/>
              <a:cxnLst>
                <a:cxn ang="0">
                  <a:pos x="wd2" y="hd2"/>
                </a:cxn>
                <a:cxn ang="5400000">
                  <a:pos x="wd2" y="hd2"/>
                </a:cxn>
                <a:cxn ang="10800000">
                  <a:pos x="wd2" y="hd2"/>
                </a:cxn>
                <a:cxn ang="16200000">
                  <a:pos x="wd2" y="hd2"/>
                </a:cxn>
              </a:cxnLst>
              <a:rect l="0" t="0" r="r" b="b"/>
              <a:pathLst>
                <a:path w="14074" h="13032" fill="norm" stroke="1"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3" name="Shape 1623"/>
            <p:cNvSpPr/>
            <p:nvPr/>
          </p:nvSpPr>
          <p:spPr>
            <a:xfrm>
              <a:off x="6730260" y="1551205"/>
              <a:ext cx="34816" cy="23236"/>
            </a:xfrm>
            <a:custGeom>
              <a:avLst/>
              <a:gdLst/>
              <a:ahLst/>
              <a:cxnLst>
                <a:cxn ang="0">
                  <a:pos x="wd2" y="hd2"/>
                </a:cxn>
                <a:cxn ang="5400000">
                  <a:pos x="wd2" y="hd2"/>
                </a:cxn>
                <a:cxn ang="10800000">
                  <a:pos x="wd2" y="hd2"/>
                </a:cxn>
                <a:cxn ang="16200000">
                  <a:pos x="wd2" y="hd2"/>
                </a:cxn>
              </a:cxnLst>
              <a:rect l="0" t="0" r="r" b="b"/>
              <a:pathLst>
                <a:path w="17067" h="10439" fill="norm" stroke="1"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4" name="Shape 1624"/>
            <p:cNvSpPr/>
            <p:nvPr/>
          </p:nvSpPr>
          <p:spPr>
            <a:xfrm>
              <a:off x="8787894" y="796345"/>
              <a:ext cx="24036" cy="17000"/>
            </a:xfrm>
            <a:custGeom>
              <a:avLst/>
              <a:gdLst/>
              <a:ahLst/>
              <a:cxnLst>
                <a:cxn ang="0">
                  <a:pos x="wd2" y="hd2"/>
                </a:cxn>
                <a:cxn ang="5400000">
                  <a:pos x="wd2" y="hd2"/>
                </a:cxn>
                <a:cxn ang="10800000">
                  <a:pos x="wd2" y="hd2"/>
                </a:cxn>
                <a:cxn ang="16200000">
                  <a:pos x="wd2" y="hd2"/>
                </a:cxn>
              </a:cxnLst>
              <a:rect l="0" t="0" r="r" b="b"/>
              <a:pathLst>
                <a:path w="21600" h="15274" fill="norm" stroke="1" extrusionOk="0">
                  <a:moveTo>
                    <a:pt x="21600" y="4474"/>
                  </a:moveTo>
                  <a:cubicBezTo>
                    <a:pt x="21600" y="-6326"/>
                    <a:pt x="0" y="4474"/>
                    <a:pt x="0" y="15274"/>
                  </a:cubicBezTo>
                  <a:cubicBezTo>
                    <a:pt x="10800" y="15274"/>
                    <a:pt x="21600" y="15274"/>
                    <a:pt x="21600" y="4474"/>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5" name="Shape 1625"/>
            <p:cNvSpPr/>
            <p:nvPr/>
          </p:nvSpPr>
          <p:spPr>
            <a:xfrm>
              <a:off x="8698801" y="661091"/>
              <a:ext cx="21974" cy="14167"/>
            </a:xfrm>
            <a:custGeom>
              <a:avLst/>
              <a:gdLst/>
              <a:ahLst/>
              <a:cxnLst>
                <a:cxn ang="0">
                  <a:pos x="wd2" y="hd2"/>
                </a:cxn>
                <a:cxn ang="5400000">
                  <a:pos x="wd2" y="hd2"/>
                </a:cxn>
                <a:cxn ang="10800000">
                  <a:pos x="wd2" y="hd2"/>
                </a:cxn>
                <a:cxn ang="16200000">
                  <a:pos x="wd2" y="hd2"/>
                </a:cxn>
              </a:cxnLst>
              <a:rect l="0" t="0" r="r" b="b"/>
              <a:pathLst>
                <a:path w="13165" h="15274" fill="norm" stroke="1" extrusionOk="0">
                  <a:moveTo>
                    <a:pt x="10182" y="0"/>
                  </a:moveTo>
                  <a:cubicBezTo>
                    <a:pt x="2982" y="0"/>
                    <a:pt x="-4218" y="10800"/>
                    <a:pt x="2982" y="10800"/>
                  </a:cubicBezTo>
                  <a:cubicBezTo>
                    <a:pt x="10182" y="21600"/>
                    <a:pt x="17382" y="10800"/>
                    <a:pt x="10182" y="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6" name="Shape 1626"/>
            <p:cNvSpPr/>
            <p:nvPr/>
          </p:nvSpPr>
          <p:spPr>
            <a:xfrm>
              <a:off x="8795584" y="620052"/>
              <a:ext cx="16664" cy="20367"/>
            </a:xfrm>
            <a:custGeom>
              <a:avLst/>
              <a:gdLst/>
              <a:ahLst/>
              <a:cxnLst>
                <a:cxn ang="0">
                  <a:pos x="wd2" y="hd2"/>
                </a:cxn>
                <a:cxn ang="5400000">
                  <a:pos x="wd2" y="hd2"/>
                </a:cxn>
                <a:cxn ang="10800000">
                  <a:pos x="wd2" y="hd2"/>
                </a:cxn>
                <a:cxn ang="16200000">
                  <a:pos x="wd2" y="hd2"/>
                </a:cxn>
              </a:cxnLst>
              <a:rect l="0" t="0" r="r" b="b"/>
              <a:pathLst>
                <a:path w="11232" h="12198" fill="norm" stroke="1" extrusionOk="0">
                  <a:moveTo>
                    <a:pt x="9216" y="2982"/>
                  </a:moveTo>
                  <a:cubicBezTo>
                    <a:pt x="9216" y="-4218"/>
                    <a:pt x="-5184" y="2982"/>
                    <a:pt x="2016" y="10182"/>
                  </a:cubicBezTo>
                  <a:cubicBezTo>
                    <a:pt x="2016" y="17382"/>
                    <a:pt x="16416" y="2982"/>
                    <a:pt x="9216" y="2982"/>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7" name="Shape 1627"/>
            <p:cNvSpPr/>
            <p:nvPr/>
          </p:nvSpPr>
          <p:spPr>
            <a:xfrm>
              <a:off x="5589525" y="849403"/>
              <a:ext cx="49979" cy="8013"/>
            </a:xfrm>
            <a:custGeom>
              <a:avLst/>
              <a:gdLst/>
              <a:ahLst/>
              <a:cxnLst>
                <a:cxn ang="0">
                  <a:pos x="wd2" y="hd2"/>
                </a:cxn>
                <a:cxn ang="5400000">
                  <a:pos x="wd2" y="hd2"/>
                </a:cxn>
                <a:cxn ang="10800000">
                  <a:pos x="wd2" y="hd2"/>
                </a:cxn>
                <a:cxn ang="16200000">
                  <a:pos x="wd2" y="hd2"/>
                </a:cxn>
              </a:cxnLst>
              <a:rect l="0" t="0" r="r" b="b"/>
              <a:pathLst>
                <a:path w="17968" h="21600" fill="norm" stroke="1" extrusionOk="0">
                  <a:moveTo>
                    <a:pt x="17968" y="21600"/>
                  </a:moveTo>
                  <a:cubicBezTo>
                    <a:pt x="13648" y="0"/>
                    <a:pt x="-3632" y="0"/>
                    <a:pt x="688" y="0"/>
                  </a:cubicBezTo>
                  <a:cubicBezTo>
                    <a:pt x="5008" y="21600"/>
                    <a:pt x="17968" y="21600"/>
                    <a:pt x="17968"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28" name="Shape 1628"/>
            <p:cNvSpPr/>
            <p:nvPr/>
          </p:nvSpPr>
          <p:spPr>
            <a:xfrm>
              <a:off x="5661623" y="847547"/>
              <a:ext cx="51891" cy="1486"/>
            </a:xfrm>
            <a:prstGeom prst="ellipse">
              <a:avLst/>
            </a:prstGeom>
            <a:noFill/>
            <a:ln w="4763" cap="flat">
              <a:solidFill>
                <a:srgbClr val="FFFFFF"/>
              </a:solidFill>
              <a:prstDash val="solid"/>
              <a:round/>
            </a:ln>
            <a:effectLst/>
          </p:spPr>
          <p:txBody>
            <a:bodyPr wrap="square" lIns="45719" tIns="45719" rIns="45719" bIns="45719" numCol="1" anchor="t">
              <a:noAutofit/>
            </a:bodyPr>
            <a:lstStyle/>
            <a:p>
              <a:pPr/>
            </a:p>
          </p:txBody>
        </p:sp>
        <p:sp>
          <p:nvSpPr>
            <p:cNvPr id="1629" name="Shape 1629"/>
            <p:cNvSpPr/>
            <p:nvPr/>
          </p:nvSpPr>
          <p:spPr>
            <a:xfrm>
              <a:off x="7012339" y="104173"/>
              <a:ext cx="30096" cy="24042"/>
            </a:xfrm>
            <a:custGeom>
              <a:avLst/>
              <a:gdLst/>
              <a:ahLst/>
              <a:cxnLst>
                <a:cxn ang="0">
                  <a:pos x="wd2" y="hd2"/>
                </a:cxn>
                <a:cxn ang="5400000">
                  <a:pos x="wd2" y="hd2"/>
                </a:cxn>
                <a:cxn ang="10800000">
                  <a:pos x="wd2" y="hd2"/>
                </a:cxn>
                <a:cxn ang="16200000">
                  <a:pos x="wd2" y="hd2"/>
                </a:cxn>
              </a:cxnLst>
              <a:rect l="0" t="0" r="r" b="b"/>
              <a:pathLst>
                <a:path w="13524" h="21600" fill="norm" stroke="1" extrusionOk="0">
                  <a:moveTo>
                    <a:pt x="11287" y="21600"/>
                  </a:moveTo>
                  <a:cubicBezTo>
                    <a:pt x="487" y="21600"/>
                    <a:pt x="-4913" y="0"/>
                    <a:pt x="5887" y="0"/>
                  </a:cubicBezTo>
                  <a:cubicBezTo>
                    <a:pt x="11287" y="0"/>
                    <a:pt x="16687" y="21600"/>
                    <a:pt x="11287" y="21600"/>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sp>
          <p:nvSpPr>
            <p:cNvPr id="1630" name="Shape 1630"/>
            <p:cNvSpPr/>
            <p:nvPr/>
          </p:nvSpPr>
          <p:spPr>
            <a:xfrm>
              <a:off x="1998413" y="2986763"/>
              <a:ext cx="108152" cy="122042"/>
            </a:xfrm>
            <a:custGeom>
              <a:avLst/>
              <a:gdLst/>
              <a:ahLst/>
              <a:cxnLst>
                <a:cxn ang="0">
                  <a:pos x="wd2" y="hd2"/>
                </a:cxn>
                <a:cxn ang="5400000">
                  <a:pos x="wd2" y="hd2"/>
                </a:cxn>
                <a:cxn ang="10800000">
                  <a:pos x="wd2" y="hd2"/>
                </a:cxn>
                <a:cxn ang="16200000">
                  <a:pos x="wd2" y="hd2"/>
                </a:cxn>
              </a:cxnLst>
              <a:rect l="0" t="0" r="r" b="b"/>
              <a:pathLst>
                <a:path w="21600" h="18798" fill="norm" stroke="1"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solidFill>
              <a:srgbClr val="BFBFBF"/>
            </a:solidFill>
            <a:ln w="4763" cap="flat">
              <a:solidFill>
                <a:srgbClr val="FFFFFF"/>
              </a:solidFill>
              <a:prstDash val="solid"/>
              <a:round/>
            </a:ln>
            <a:effectLst/>
          </p:spPr>
          <p:txBody>
            <a:bodyPr wrap="square" lIns="45719" tIns="45719" rIns="45719" bIns="45719" numCol="1" anchor="t">
              <a:noAutofit/>
            </a:bodyPr>
            <a:lstStyle/>
            <a:p>
              <a:pPr/>
            </a:p>
          </p:txBody>
        </p:sp>
      </p:grpSp>
      <p:sp>
        <p:nvSpPr>
          <p:cNvPr id="1632" name="Shape 1632"/>
          <p:cNvSpPr/>
          <p:nvPr/>
        </p:nvSpPr>
        <p:spPr>
          <a:xfrm>
            <a:off x="20892317" y="6274618"/>
            <a:ext cx="2415613" cy="2468029"/>
          </a:xfrm>
          <a:prstGeom prst="ellipse">
            <a:avLst/>
          </a:prstGeom>
          <a:solidFill>
            <a:srgbClr val="25C8B4">
              <a:alpha val="76000"/>
            </a:srgbClr>
          </a:solidFill>
          <a:ln w="12700">
            <a:miter lim="400000"/>
          </a:ln>
        </p:spPr>
        <p:txBody>
          <a:bodyPr lIns="45719" rIns="45719" anchor="ctr"/>
          <a:lstStyle/>
          <a:p>
            <a:pPr algn="ctr" defTabSz="2133226">
              <a:lnSpc>
                <a:spcPct val="90000"/>
              </a:lnSpc>
              <a:defRPr>
                <a:solidFill>
                  <a:srgbClr val="FFFFFF"/>
                </a:solidFill>
              </a:defRPr>
            </a:pPr>
          </a:p>
        </p:txBody>
      </p:sp>
      <p:sp>
        <p:nvSpPr>
          <p:cNvPr id="1633" name="Shape 1633"/>
          <p:cNvSpPr/>
          <p:nvPr/>
        </p:nvSpPr>
        <p:spPr>
          <a:xfrm>
            <a:off x="21009249" y="6894362"/>
            <a:ext cx="2181750" cy="15633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sz="3000">
                <a:solidFill>
                  <a:srgbClr val="FFFFFF"/>
                </a:solidFill>
                <a:latin typeface="Gill Sans"/>
                <a:ea typeface="Gill Sans"/>
                <a:cs typeface="Gill Sans"/>
                <a:sym typeface="Gill Sans"/>
              </a:defRPr>
            </a:pPr>
            <a:r>
              <a:t>Great Barrier Reef</a:t>
            </a:r>
            <a:endParaRPr sz="2700"/>
          </a:p>
          <a:p>
            <a:pPr algn="ctr">
              <a:lnSpc>
                <a:spcPts val="3100"/>
              </a:lnSpc>
              <a:defRPr sz="2300">
                <a:solidFill>
                  <a:srgbClr val="FFFFFF"/>
                </a:solidFill>
                <a:latin typeface="Gill Sans"/>
                <a:ea typeface="Gill Sans"/>
                <a:cs typeface="Gill Sans"/>
                <a:sym typeface="Gill Sans"/>
              </a:defRPr>
            </a:pPr>
            <a:r>
              <a:t>Coral </a:t>
            </a:r>
          </a:p>
          <a:p>
            <a:pPr algn="ctr">
              <a:lnSpc>
                <a:spcPts val="3100"/>
              </a:lnSpc>
              <a:defRPr sz="2300">
                <a:solidFill>
                  <a:srgbClr val="FFFFFF"/>
                </a:solidFill>
                <a:latin typeface="Gill Sans"/>
                <a:ea typeface="Gill Sans"/>
                <a:cs typeface="Gill Sans"/>
                <a:sym typeface="Gill Sans"/>
              </a:defRPr>
            </a:pPr>
            <a:r>
              <a:t>Ecosystems</a:t>
            </a:r>
          </a:p>
        </p:txBody>
      </p:sp>
      <p:sp>
        <p:nvSpPr>
          <p:cNvPr id="1634" name="Shape 1634"/>
          <p:cNvSpPr/>
          <p:nvPr/>
        </p:nvSpPr>
        <p:spPr>
          <a:xfrm flipH="1">
            <a:off x="20795146" y="8418863"/>
            <a:ext cx="525397" cy="1556528"/>
          </a:xfrm>
          <a:prstGeom prst="line">
            <a:avLst/>
          </a:prstGeom>
          <a:ln w="25400">
            <a:solidFill>
              <a:srgbClr val="136773"/>
            </a:solidFill>
            <a:miter lim="400000"/>
          </a:ln>
        </p:spPr>
        <p:txBody>
          <a:bodyPr lIns="0" tIns="0" rIns="0" bIns="0"/>
          <a:lstStyle/>
          <a:p>
            <a:pPr/>
          </a:p>
        </p:txBody>
      </p:sp>
      <p:sp>
        <p:nvSpPr>
          <p:cNvPr id="1635" name="Shape 1635"/>
          <p:cNvSpPr/>
          <p:nvPr/>
        </p:nvSpPr>
        <p:spPr>
          <a:xfrm>
            <a:off x="12905576" y="1459073"/>
            <a:ext cx="2590295" cy="2646501"/>
          </a:xfrm>
          <a:prstGeom prst="ellipse">
            <a:avLst/>
          </a:prstGeom>
          <a:solidFill>
            <a:srgbClr val="25C8B4">
              <a:alpha val="76000"/>
            </a:srgbClr>
          </a:solidFill>
          <a:ln w="12700">
            <a:miter lim="400000"/>
          </a:ln>
        </p:spPr>
        <p:txBody>
          <a:bodyPr lIns="45719" rIns="45719" anchor="ctr"/>
          <a:lstStyle/>
          <a:p>
            <a:pPr algn="ctr" defTabSz="2133226">
              <a:lnSpc>
                <a:spcPct val="90000"/>
              </a:lnSpc>
              <a:defRPr>
                <a:solidFill>
                  <a:srgbClr val="FFFFFF"/>
                </a:solidFill>
              </a:defRPr>
            </a:pPr>
          </a:p>
        </p:txBody>
      </p:sp>
      <p:sp>
        <p:nvSpPr>
          <p:cNvPr id="1636" name="Shape 1636"/>
          <p:cNvSpPr/>
          <p:nvPr/>
        </p:nvSpPr>
        <p:spPr>
          <a:xfrm>
            <a:off x="12992917" y="2194556"/>
            <a:ext cx="2415613" cy="11755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sz="3000">
                <a:solidFill>
                  <a:srgbClr val="FFFFFF"/>
                </a:solidFill>
                <a:latin typeface="Gill Sans"/>
                <a:ea typeface="Gill Sans"/>
                <a:cs typeface="Gill Sans"/>
                <a:sym typeface="Gill Sans"/>
              </a:defRPr>
            </a:pPr>
            <a:r>
              <a:t>Norwegian </a:t>
            </a:r>
            <a:r>
              <a:t>Fjords</a:t>
            </a:r>
            <a:endParaRPr sz="2700"/>
          </a:p>
          <a:p>
            <a:pPr algn="ctr">
              <a:lnSpc>
                <a:spcPts val="3100"/>
              </a:lnSpc>
              <a:defRPr sz="2500">
                <a:solidFill>
                  <a:srgbClr val="FFFFFF"/>
                </a:solidFill>
                <a:latin typeface="Gill Sans"/>
                <a:ea typeface="Gill Sans"/>
                <a:cs typeface="Gill Sans"/>
                <a:sym typeface="Gill Sans"/>
              </a:defRPr>
            </a:pPr>
            <a:r>
              <a:t>Glaciation</a:t>
            </a:r>
          </a:p>
        </p:txBody>
      </p:sp>
      <p:sp>
        <p:nvSpPr>
          <p:cNvPr id="1637" name="Shape 1637"/>
          <p:cNvSpPr/>
          <p:nvPr/>
        </p:nvSpPr>
        <p:spPr>
          <a:xfrm flipH="1">
            <a:off x="12518748" y="3955659"/>
            <a:ext cx="1229182" cy="474190"/>
          </a:xfrm>
          <a:prstGeom prst="line">
            <a:avLst/>
          </a:prstGeom>
          <a:ln w="25400">
            <a:solidFill>
              <a:srgbClr val="136773"/>
            </a:solidFill>
            <a:miter lim="400000"/>
          </a:ln>
        </p:spPr>
        <p:txBody>
          <a:bodyPr lIns="0" tIns="0" rIns="0" bIns="0"/>
          <a:lstStyle/>
          <a:p>
            <a:pPr/>
          </a:p>
        </p:txBody>
      </p:sp>
      <p:sp>
        <p:nvSpPr>
          <p:cNvPr id="1638" name="Shape 1638"/>
          <p:cNvSpPr/>
          <p:nvPr/>
        </p:nvSpPr>
        <p:spPr>
          <a:xfrm>
            <a:off x="14872517" y="5677196"/>
            <a:ext cx="2415613" cy="2468028"/>
          </a:xfrm>
          <a:prstGeom prst="ellipse">
            <a:avLst/>
          </a:prstGeom>
          <a:solidFill>
            <a:srgbClr val="25C8B4">
              <a:alpha val="76000"/>
            </a:srgbClr>
          </a:solidFill>
          <a:ln w="12700">
            <a:miter lim="400000"/>
          </a:ln>
        </p:spPr>
        <p:txBody>
          <a:bodyPr lIns="45719" rIns="45719" anchor="ctr"/>
          <a:lstStyle/>
          <a:p>
            <a:pPr algn="ctr" defTabSz="2133226">
              <a:lnSpc>
                <a:spcPct val="90000"/>
              </a:lnSpc>
              <a:defRPr>
                <a:solidFill>
                  <a:srgbClr val="FFFFFF"/>
                </a:solidFill>
              </a:defRPr>
            </a:pPr>
          </a:p>
        </p:txBody>
      </p:sp>
      <p:sp>
        <p:nvSpPr>
          <p:cNvPr id="1639" name="Shape 1639"/>
          <p:cNvSpPr/>
          <p:nvPr/>
        </p:nvSpPr>
        <p:spPr>
          <a:xfrm>
            <a:off x="14989449" y="6332282"/>
            <a:ext cx="2181750" cy="11755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sz="3000">
                <a:solidFill>
                  <a:srgbClr val="FFFFFF"/>
                </a:solidFill>
                <a:latin typeface="Gill Sans"/>
                <a:ea typeface="Gill Sans"/>
                <a:cs typeface="Gill Sans"/>
                <a:sym typeface="Gill Sans"/>
              </a:defRPr>
            </a:pPr>
            <a:r>
              <a:t>Kibera </a:t>
            </a:r>
            <a:endParaRPr sz="2700"/>
          </a:p>
          <a:p>
            <a:pPr algn="ctr">
              <a:lnSpc>
                <a:spcPts val="3100"/>
              </a:lnSpc>
              <a:defRPr sz="2500">
                <a:solidFill>
                  <a:srgbClr val="FFFFFF"/>
                </a:solidFill>
                <a:latin typeface="Gill Sans"/>
                <a:ea typeface="Gill Sans"/>
                <a:cs typeface="Gill Sans"/>
                <a:sym typeface="Gill Sans"/>
              </a:defRPr>
            </a:pPr>
            <a:r>
              <a:t>Informal Settlements</a:t>
            </a:r>
          </a:p>
        </p:txBody>
      </p:sp>
      <p:sp>
        <p:nvSpPr>
          <p:cNvPr id="1640" name="Shape 1640"/>
          <p:cNvSpPr/>
          <p:nvPr/>
        </p:nvSpPr>
        <p:spPr>
          <a:xfrm flipH="1">
            <a:off x="14379383" y="7821441"/>
            <a:ext cx="921360" cy="767842"/>
          </a:xfrm>
          <a:prstGeom prst="line">
            <a:avLst/>
          </a:prstGeom>
          <a:ln w="25400">
            <a:solidFill>
              <a:srgbClr val="136773"/>
            </a:solidFill>
            <a:miter lim="400000"/>
          </a:ln>
        </p:spPr>
        <p:txBody>
          <a:bodyPr lIns="0" tIns="0" rIns="0" bIns="0"/>
          <a:lstStyle/>
          <a:p>
            <a:pPr/>
          </a:p>
        </p:txBody>
      </p:sp>
      <p:sp>
        <p:nvSpPr>
          <p:cNvPr id="1641" name="Shape 1641"/>
          <p:cNvSpPr/>
          <p:nvPr/>
        </p:nvSpPr>
        <p:spPr>
          <a:xfrm>
            <a:off x="5220517" y="7597947"/>
            <a:ext cx="2415613" cy="2468028"/>
          </a:xfrm>
          <a:prstGeom prst="ellipse">
            <a:avLst/>
          </a:prstGeom>
          <a:solidFill>
            <a:srgbClr val="25C8B4">
              <a:alpha val="76000"/>
            </a:srgbClr>
          </a:solidFill>
          <a:ln w="12700">
            <a:miter lim="400000"/>
          </a:ln>
        </p:spPr>
        <p:txBody>
          <a:bodyPr lIns="45719" rIns="45719" anchor="ctr"/>
          <a:lstStyle/>
          <a:p>
            <a:pPr algn="ctr" defTabSz="2133226">
              <a:lnSpc>
                <a:spcPct val="90000"/>
              </a:lnSpc>
              <a:defRPr>
                <a:solidFill>
                  <a:srgbClr val="FFFFFF"/>
                </a:solidFill>
              </a:defRPr>
            </a:pPr>
          </a:p>
        </p:txBody>
      </p:sp>
      <p:sp>
        <p:nvSpPr>
          <p:cNvPr id="1642" name="Shape 1642"/>
          <p:cNvSpPr/>
          <p:nvPr/>
        </p:nvSpPr>
        <p:spPr>
          <a:xfrm>
            <a:off x="5337449" y="8253033"/>
            <a:ext cx="2181750" cy="11755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sz="3000">
                <a:solidFill>
                  <a:srgbClr val="FFFFFF"/>
                </a:solidFill>
                <a:latin typeface="Gill Sans"/>
                <a:ea typeface="Gill Sans"/>
                <a:cs typeface="Gill Sans"/>
                <a:sym typeface="Gill Sans"/>
              </a:defRPr>
            </a:pPr>
            <a:r>
              <a:t>Amazon Rainforest</a:t>
            </a:r>
          </a:p>
          <a:p>
            <a:pPr algn="ctr">
              <a:lnSpc>
                <a:spcPts val="3100"/>
              </a:lnSpc>
              <a:defRPr sz="2500">
                <a:solidFill>
                  <a:srgbClr val="FFFFFF"/>
                </a:solidFill>
                <a:latin typeface="Gill Sans"/>
                <a:ea typeface="Gill Sans"/>
                <a:cs typeface="Gill Sans"/>
                <a:sym typeface="Gill Sans"/>
              </a:defRPr>
            </a:pPr>
            <a:r>
              <a:t>Deforestation</a:t>
            </a:r>
          </a:p>
        </p:txBody>
      </p:sp>
      <p:sp>
        <p:nvSpPr>
          <p:cNvPr id="1643" name="Shape 1643"/>
          <p:cNvSpPr/>
          <p:nvPr/>
        </p:nvSpPr>
        <p:spPr>
          <a:xfrm>
            <a:off x="7618829" y="8984691"/>
            <a:ext cx="1043751" cy="243970"/>
          </a:xfrm>
          <a:prstGeom prst="line">
            <a:avLst/>
          </a:prstGeom>
          <a:ln w="25400">
            <a:solidFill>
              <a:srgbClr val="136773"/>
            </a:solidFill>
            <a:miter lim="400000"/>
          </a:ln>
        </p:spPr>
        <p:txBody>
          <a:bodyPr lIns="0" tIns="0" rIns="0" bIns="0"/>
          <a:lstStyle/>
          <a:p>
            <a:pPr/>
          </a:p>
        </p:txBody>
      </p:sp>
      <p:sp>
        <p:nvSpPr>
          <p:cNvPr id="1644" name="Shape 1644"/>
          <p:cNvSpPr/>
          <p:nvPr/>
        </p:nvSpPr>
        <p:spPr>
          <a:xfrm>
            <a:off x="8903517" y="1738809"/>
            <a:ext cx="2415613" cy="2468029"/>
          </a:xfrm>
          <a:prstGeom prst="ellipse">
            <a:avLst/>
          </a:prstGeom>
          <a:solidFill>
            <a:srgbClr val="25C8B4">
              <a:alpha val="76000"/>
            </a:srgbClr>
          </a:solidFill>
          <a:ln w="12700">
            <a:miter lim="400000"/>
          </a:ln>
        </p:spPr>
        <p:txBody>
          <a:bodyPr lIns="45719" rIns="45719" anchor="ctr"/>
          <a:lstStyle/>
          <a:p>
            <a:pPr algn="ctr" defTabSz="2133226">
              <a:lnSpc>
                <a:spcPct val="90000"/>
              </a:lnSpc>
              <a:defRPr>
                <a:solidFill>
                  <a:srgbClr val="FFFFFF"/>
                </a:solidFill>
              </a:defRPr>
            </a:pPr>
          </a:p>
        </p:txBody>
      </p:sp>
      <p:sp>
        <p:nvSpPr>
          <p:cNvPr id="1645" name="Shape 1645"/>
          <p:cNvSpPr/>
          <p:nvPr/>
        </p:nvSpPr>
        <p:spPr>
          <a:xfrm>
            <a:off x="9020449" y="2644396"/>
            <a:ext cx="2181750" cy="7876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sz="3000">
                <a:solidFill>
                  <a:srgbClr val="FFFFFF"/>
                </a:solidFill>
                <a:latin typeface="Gill Sans"/>
                <a:ea typeface="Gill Sans"/>
                <a:cs typeface="Gill Sans"/>
                <a:sym typeface="Gill Sans"/>
              </a:defRPr>
            </a:pPr>
            <a:r>
              <a:t>London</a:t>
            </a:r>
            <a:endParaRPr sz="2700"/>
          </a:p>
          <a:p>
            <a:pPr algn="ctr">
              <a:lnSpc>
                <a:spcPts val="3100"/>
              </a:lnSpc>
              <a:defRPr sz="2500">
                <a:solidFill>
                  <a:srgbClr val="FFFFFF"/>
                </a:solidFill>
                <a:latin typeface="Gill Sans"/>
                <a:ea typeface="Gill Sans"/>
                <a:cs typeface="Gill Sans"/>
                <a:sym typeface="Gill Sans"/>
              </a:defRPr>
            </a:pPr>
            <a:r>
              <a:rPr sz="2700"/>
              <a:t>Regeneration</a:t>
            </a:r>
          </a:p>
        </p:txBody>
      </p:sp>
      <p:sp>
        <p:nvSpPr>
          <p:cNvPr id="1646" name="Shape 1646"/>
          <p:cNvSpPr/>
          <p:nvPr/>
        </p:nvSpPr>
        <p:spPr>
          <a:xfrm>
            <a:off x="10114801" y="4199255"/>
            <a:ext cx="1857551" cy="1135999"/>
          </a:xfrm>
          <a:prstGeom prst="line">
            <a:avLst/>
          </a:prstGeom>
          <a:ln w="25400">
            <a:solidFill>
              <a:srgbClr val="136773"/>
            </a:solidFill>
            <a:miter lim="400000"/>
          </a:ln>
        </p:spPr>
        <p:txBody>
          <a:bodyPr lIns="0" tIns="0" rIns="0" bIns="0"/>
          <a:lstStyle/>
          <a:p>
            <a:pPr/>
          </a:p>
        </p:txBody>
      </p:sp>
      <p:sp>
        <p:nvSpPr>
          <p:cNvPr id="1647" name="Shape 1647"/>
          <p:cNvSpPr/>
          <p:nvPr/>
        </p:nvSpPr>
        <p:spPr>
          <a:xfrm>
            <a:off x="712890" y="70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648" name="Shape 1648"/>
          <p:cNvSpPr/>
          <p:nvPr/>
        </p:nvSpPr>
        <p:spPr>
          <a:xfrm>
            <a:off x="2366785" y="1234841"/>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649" name="Shape 1649"/>
          <p:cNvSpPr/>
          <p:nvPr/>
        </p:nvSpPr>
        <p:spPr>
          <a:xfrm>
            <a:off x="970405" y="98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650" name="Shape 1650"/>
          <p:cNvSpPr/>
          <p:nvPr/>
        </p:nvSpPr>
        <p:spPr>
          <a:xfrm>
            <a:off x="1164084" y="121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632"/>
                                        </p:tgtEl>
                                        <p:attrNameLst>
                                          <p:attrName>style.visibility</p:attrName>
                                        </p:attrNameLst>
                                      </p:cBhvr>
                                      <p:to>
                                        <p:strVal val="visible"/>
                                      </p:to>
                                    </p:set>
                                    <p:anim calcmode="lin" valueType="num">
                                      <p:cBhvr>
                                        <p:cTn id="7" dur="500" fill="hold"/>
                                        <p:tgtEl>
                                          <p:spTgt spid="1632"/>
                                        </p:tgtEl>
                                        <p:attrNameLst>
                                          <p:attrName>ppt_w</p:attrName>
                                        </p:attrNameLst>
                                      </p:cBhvr>
                                      <p:tavLst>
                                        <p:tav tm="0">
                                          <p:val>
                                            <p:fltVal val="0"/>
                                          </p:val>
                                        </p:tav>
                                        <p:tav tm="100000">
                                          <p:val>
                                            <p:strVal val="#ppt_w"/>
                                          </p:val>
                                        </p:tav>
                                      </p:tavLst>
                                    </p:anim>
                                    <p:anim calcmode="lin" valueType="num">
                                      <p:cBhvr>
                                        <p:cTn id="8" dur="500" fill="hold"/>
                                        <p:tgtEl>
                                          <p:spTgt spid="163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633"/>
                                        </p:tgtEl>
                                        <p:attrNameLst>
                                          <p:attrName>style.visibility</p:attrName>
                                        </p:attrNameLst>
                                      </p:cBhvr>
                                      <p:to>
                                        <p:strVal val="visible"/>
                                      </p:to>
                                    </p:set>
                                    <p:anim calcmode="lin" valueType="num">
                                      <p:cBhvr>
                                        <p:cTn id="12" dur="500" fill="hold"/>
                                        <p:tgtEl>
                                          <p:spTgt spid="1633"/>
                                        </p:tgtEl>
                                        <p:attrNameLst>
                                          <p:attrName>ppt_w</p:attrName>
                                        </p:attrNameLst>
                                      </p:cBhvr>
                                      <p:tavLst>
                                        <p:tav tm="0">
                                          <p:val>
                                            <p:fltVal val="0"/>
                                          </p:val>
                                        </p:tav>
                                        <p:tav tm="100000">
                                          <p:val>
                                            <p:strVal val="#ppt_w"/>
                                          </p:val>
                                        </p:tav>
                                      </p:tavLst>
                                    </p:anim>
                                    <p:anim calcmode="lin" valueType="num">
                                      <p:cBhvr>
                                        <p:cTn id="13" dur="500" fill="hold"/>
                                        <p:tgtEl>
                                          <p:spTgt spid="163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1635"/>
                                        </p:tgtEl>
                                        <p:attrNameLst>
                                          <p:attrName>style.visibility</p:attrName>
                                        </p:attrNameLst>
                                      </p:cBhvr>
                                      <p:to>
                                        <p:strVal val="visible"/>
                                      </p:to>
                                    </p:set>
                                    <p:anim calcmode="lin" valueType="num">
                                      <p:cBhvr>
                                        <p:cTn id="17" dur="500" fill="hold"/>
                                        <p:tgtEl>
                                          <p:spTgt spid="1635"/>
                                        </p:tgtEl>
                                        <p:attrNameLst>
                                          <p:attrName>ppt_w</p:attrName>
                                        </p:attrNameLst>
                                      </p:cBhvr>
                                      <p:tavLst>
                                        <p:tav tm="0">
                                          <p:val>
                                            <p:fltVal val="0"/>
                                          </p:val>
                                        </p:tav>
                                        <p:tav tm="100000">
                                          <p:val>
                                            <p:strVal val="#ppt_w"/>
                                          </p:val>
                                        </p:tav>
                                      </p:tavLst>
                                    </p:anim>
                                    <p:anim calcmode="lin" valueType="num">
                                      <p:cBhvr>
                                        <p:cTn id="18" dur="500" fill="hold"/>
                                        <p:tgtEl>
                                          <p:spTgt spid="163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16" presetID="23" grpId="4" fill="hold">
                                  <p:stCondLst>
                                    <p:cond delay="0"/>
                                  </p:stCondLst>
                                  <p:iterate type="el" backwards="0">
                                    <p:tmAbs val="0"/>
                                  </p:iterate>
                                  <p:childTnLst>
                                    <p:set>
                                      <p:cBhvr>
                                        <p:cTn id="21" fill="hold"/>
                                        <p:tgtEl>
                                          <p:spTgt spid="1636"/>
                                        </p:tgtEl>
                                        <p:attrNameLst>
                                          <p:attrName>style.visibility</p:attrName>
                                        </p:attrNameLst>
                                      </p:cBhvr>
                                      <p:to>
                                        <p:strVal val="visible"/>
                                      </p:to>
                                    </p:set>
                                    <p:anim calcmode="lin" valueType="num">
                                      <p:cBhvr>
                                        <p:cTn id="22" dur="500" fill="hold"/>
                                        <p:tgtEl>
                                          <p:spTgt spid="1636"/>
                                        </p:tgtEl>
                                        <p:attrNameLst>
                                          <p:attrName>ppt_w</p:attrName>
                                        </p:attrNameLst>
                                      </p:cBhvr>
                                      <p:tavLst>
                                        <p:tav tm="0">
                                          <p:val>
                                            <p:fltVal val="0"/>
                                          </p:val>
                                        </p:tav>
                                        <p:tav tm="100000">
                                          <p:val>
                                            <p:strVal val="#ppt_w"/>
                                          </p:val>
                                        </p:tav>
                                      </p:tavLst>
                                    </p:anim>
                                    <p:anim calcmode="lin" valueType="num">
                                      <p:cBhvr>
                                        <p:cTn id="23" dur="500" fill="hold"/>
                                        <p:tgtEl>
                                          <p:spTgt spid="163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Class="entr" nodeType="afterEffect" presetSubtype="16" presetID="23" grpId="5" fill="hold">
                                  <p:stCondLst>
                                    <p:cond delay="0"/>
                                  </p:stCondLst>
                                  <p:iterate type="el" backwards="0">
                                    <p:tmAbs val="0"/>
                                  </p:iterate>
                                  <p:childTnLst>
                                    <p:set>
                                      <p:cBhvr>
                                        <p:cTn id="26" fill="hold"/>
                                        <p:tgtEl>
                                          <p:spTgt spid="1638"/>
                                        </p:tgtEl>
                                        <p:attrNameLst>
                                          <p:attrName>style.visibility</p:attrName>
                                        </p:attrNameLst>
                                      </p:cBhvr>
                                      <p:to>
                                        <p:strVal val="visible"/>
                                      </p:to>
                                    </p:set>
                                    <p:anim calcmode="lin" valueType="num">
                                      <p:cBhvr>
                                        <p:cTn id="27" dur="500" fill="hold"/>
                                        <p:tgtEl>
                                          <p:spTgt spid="1638"/>
                                        </p:tgtEl>
                                        <p:attrNameLst>
                                          <p:attrName>ppt_w</p:attrName>
                                        </p:attrNameLst>
                                      </p:cBhvr>
                                      <p:tavLst>
                                        <p:tav tm="0">
                                          <p:val>
                                            <p:fltVal val="0"/>
                                          </p:val>
                                        </p:tav>
                                        <p:tav tm="100000">
                                          <p:val>
                                            <p:strVal val="#ppt_w"/>
                                          </p:val>
                                        </p:tav>
                                      </p:tavLst>
                                    </p:anim>
                                    <p:anim calcmode="lin" valueType="num">
                                      <p:cBhvr>
                                        <p:cTn id="28" dur="500" fill="hold"/>
                                        <p:tgtEl>
                                          <p:spTgt spid="163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Class="entr" nodeType="afterEffect" presetSubtype="16" presetID="23" grpId="6" fill="hold">
                                  <p:stCondLst>
                                    <p:cond delay="0"/>
                                  </p:stCondLst>
                                  <p:iterate type="el" backwards="0">
                                    <p:tmAbs val="0"/>
                                  </p:iterate>
                                  <p:childTnLst>
                                    <p:set>
                                      <p:cBhvr>
                                        <p:cTn id="31" fill="hold"/>
                                        <p:tgtEl>
                                          <p:spTgt spid="1639"/>
                                        </p:tgtEl>
                                        <p:attrNameLst>
                                          <p:attrName>style.visibility</p:attrName>
                                        </p:attrNameLst>
                                      </p:cBhvr>
                                      <p:to>
                                        <p:strVal val="visible"/>
                                      </p:to>
                                    </p:set>
                                    <p:anim calcmode="lin" valueType="num">
                                      <p:cBhvr>
                                        <p:cTn id="32" dur="500" fill="hold"/>
                                        <p:tgtEl>
                                          <p:spTgt spid="1639"/>
                                        </p:tgtEl>
                                        <p:attrNameLst>
                                          <p:attrName>ppt_w</p:attrName>
                                        </p:attrNameLst>
                                      </p:cBhvr>
                                      <p:tavLst>
                                        <p:tav tm="0">
                                          <p:val>
                                            <p:fltVal val="0"/>
                                          </p:val>
                                        </p:tav>
                                        <p:tav tm="100000">
                                          <p:val>
                                            <p:strVal val="#ppt_w"/>
                                          </p:val>
                                        </p:tav>
                                      </p:tavLst>
                                    </p:anim>
                                    <p:anim calcmode="lin" valueType="num">
                                      <p:cBhvr>
                                        <p:cTn id="33" dur="500" fill="hold"/>
                                        <p:tgtEl>
                                          <p:spTgt spid="1639"/>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Class="entr" nodeType="afterEffect" presetSubtype="16" presetID="23" grpId="7" fill="hold">
                                  <p:stCondLst>
                                    <p:cond delay="0"/>
                                  </p:stCondLst>
                                  <p:iterate type="el" backwards="0">
                                    <p:tmAbs val="0"/>
                                  </p:iterate>
                                  <p:childTnLst>
                                    <p:set>
                                      <p:cBhvr>
                                        <p:cTn id="36" fill="hold"/>
                                        <p:tgtEl>
                                          <p:spTgt spid="1641"/>
                                        </p:tgtEl>
                                        <p:attrNameLst>
                                          <p:attrName>style.visibility</p:attrName>
                                        </p:attrNameLst>
                                      </p:cBhvr>
                                      <p:to>
                                        <p:strVal val="visible"/>
                                      </p:to>
                                    </p:set>
                                    <p:anim calcmode="lin" valueType="num">
                                      <p:cBhvr>
                                        <p:cTn id="37" dur="500" fill="hold"/>
                                        <p:tgtEl>
                                          <p:spTgt spid="1641"/>
                                        </p:tgtEl>
                                        <p:attrNameLst>
                                          <p:attrName>ppt_w</p:attrName>
                                        </p:attrNameLst>
                                      </p:cBhvr>
                                      <p:tavLst>
                                        <p:tav tm="0">
                                          <p:val>
                                            <p:fltVal val="0"/>
                                          </p:val>
                                        </p:tav>
                                        <p:tav tm="100000">
                                          <p:val>
                                            <p:strVal val="#ppt_w"/>
                                          </p:val>
                                        </p:tav>
                                      </p:tavLst>
                                    </p:anim>
                                    <p:anim calcmode="lin" valueType="num">
                                      <p:cBhvr>
                                        <p:cTn id="38" dur="500" fill="hold"/>
                                        <p:tgtEl>
                                          <p:spTgt spid="164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Class="entr" nodeType="afterEffect" presetSubtype="16" presetID="23" grpId="8" fill="hold">
                                  <p:stCondLst>
                                    <p:cond delay="0"/>
                                  </p:stCondLst>
                                  <p:iterate type="el" backwards="0">
                                    <p:tmAbs val="0"/>
                                  </p:iterate>
                                  <p:childTnLst>
                                    <p:set>
                                      <p:cBhvr>
                                        <p:cTn id="41" fill="hold"/>
                                        <p:tgtEl>
                                          <p:spTgt spid="1642"/>
                                        </p:tgtEl>
                                        <p:attrNameLst>
                                          <p:attrName>style.visibility</p:attrName>
                                        </p:attrNameLst>
                                      </p:cBhvr>
                                      <p:to>
                                        <p:strVal val="visible"/>
                                      </p:to>
                                    </p:set>
                                    <p:anim calcmode="lin" valueType="num">
                                      <p:cBhvr>
                                        <p:cTn id="42" dur="500" fill="hold"/>
                                        <p:tgtEl>
                                          <p:spTgt spid="1642"/>
                                        </p:tgtEl>
                                        <p:attrNameLst>
                                          <p:attrName>ppt_w</p:attrName>
                                        </p:attrNameLst>
                                      </p:cBhvr>
                                      <p:tavLst>
                                        <p:tav tm="0">
                                          <p:val>
                                            <p:fltVal val="0"/>
                                          </p:val>
                                        </p:tav>
                                        <p:tav tm="100000">
                                          <p:val>
                                            <p:strVal val="#ppt_w"/>
                                          </p:val>
                                        </p:tav>
                                      </p:tavLst>
                                    </p:anim>
                                    <p:anim calcmode="lin" valueType="num">
                                      <p:cBhvr>
                                        <p:cTn id="43" dur="500" fill="hold"/>
                                        <p:tgtEl>
                                          <p:spTgt spid="1642"/>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Class="entr" nodeType="afterEffect" presetSubtype="16" presetID="23" grpId="9" fill="hold">
                                  <p:stCondLst>
                                    <p:cond delay="0"/>
                                  </p:stCondLst>
                                  <p:iterate type="el" backwards="0">
                                    <p:tmAbs val="0"/>
                                  </p:iterate>
                                  <p:childTnLst>
                                    <p:set>
                                      <p:cBhvr>
                                        <p:cTn id="46" fill="hold"/>
                                        <p:tgtEl>
                                          <p:spTgt spid="1644"/>
                                        </p:tgtEl>
                                        <p:attrNameLst>
                                          <p:attrName>style.visibility</p:attrName>
                                        </p:attrNameLst>
                                      </p:cBhvr>
                                      <p:to>
                                        <p:strVal val="visible"/>
                                      </p:to>
                                    </p:set>
                                    <p:anim calcmode="lin" valueType="num">
                                      <p:cBhvr>
                                        <p:cTn id="47" dur="500" fill="hold"/>
                                        <p:tgtEl>
                                          <p:spTgt spid="1644"/>
                                        </p:tgtEl>
                                        <p:attrNameLst>
                                          <p:attrName>ppt_w</p:attrName>
                                        </p:attrNameLst>
                                      </p:cBhvr>
                                      <p:tavLst>
                                        <p:tav tm="0">
                                          <p:val>
                                            <p:fltVal val="0"/>
                                          </p:val>
                                        </p:tav>
                                        <p:tav tm="100000">
                                          <p:val>
                                            <p:strVal val="#ppt_w"/>
                                          </p:val>
                                        </p:tav>
                                      </p:tavLst>
                                    </p:anim>
                                    <p:anim calcmode="lin" valueType="num">
                                      <p:cBhvr>
                                        <p:cTn id="48" dur="500" fill="hold"/>
                                        <p:tgtEl>
                                          <p:spTgt spid="164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Class="entr" nodeType="afterEffect" presetSubtype="16" presetID="23" grpId="10" fill="hold">
                                  <p:stCondLst>
                                    <p:cond delay="0"/>
                                  </p:stCondLst>
                                  <p:iterate type="el" backwards="0">
                                    <p:tmAbs val="0"/>
                                  </p:iterate>
                                  <p:childTnLst>
                                    <p:set>
                                      <p:cBhvr>
                                        <p:cTn id="51" fill="hold"/>
                                        <p:tgtEl>
                                          <p:spTgt spid="1645"/>
                                        </p:tgtEl>
                                        <p:attrNameLst>
                                          <p:attrName>style.visibility</p:attrName>
                                        </p:attrNameLst>
                                      </p:cBhvr>
                                      <p:to>
                                        <p:strVal val="visible"/>
                                      </p:to>
                                    </p:set>
                                    <p:anim calcmode="lin" valueType="num">
                                      <p:cBhvr>
                                        <p:cTn id="52" dur="500" fill="hold"/>
                                        <p:tgtEl>
                                          <p:spTgt spid="1645"/>
                                        </p:tgtEl>
                                        <p:attrNameLst>
                                          <p:attrName>ppt_w</p:attrName>
                                        </p:attrNameLst>
                                      </p:cBhvr>
                                      <p:tavLst>
                                        <p:tav tm="0">
                                          <p:val>
                                            <p:fltVal val="0"/>
                                          </p:val>
                                        </p:tav>
                                        <p:tav tm="100000">
                                          <p:val>
                                            <p:strVal val="#ppt_w"/>
                                          </p:val>
                                        </p:tav>
                                      </p:tavLst>
                                    </p:anim>
                                    <p:anim calcmode="lin" valueType="num">
                                      <p:cBhvr>
                                        <p:cTn id="53" dur="500" fill="hold"/>
                                        <p:tgtEl>
                                          <p:spTgt spid="1645"/>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Class="entr" nodeType="afterEffect" presetSubtype="16" presetID="23" grpId="11" fill="hold">
                                  <p:stCondLst>
                                    <p:cond delay="0"/>
                                  </p:stCondLst>
                                  <p:iterate type="el" backwards="0">
                                    <p:tmAbs val="0"/>
                                  </p:iterate>
                                  <p:childTnLst>
                                    <p:set>
                                      <p:cBhvr>
                                        <p:cTn id="56" fill="hold"/>
                                        <p:tgtEl>
                                          <p:spTgt spid="1649"/>
                                        </p:tgtEl>
                                        <p:attrNameLst>
                                          <p:attrName>style.visibility</p:attrName>
                                        </p:attrNameLst>
                                      </p:cBhvr>
                                      <p:to>
                                        <p:strVal val="visible"/>
                                      </p:to>
                                    </p:set>
                                    <p:anim calcmode="lin" valueType="num">
                                      <p:cBhvr>
                                        <p:cTn id="57" dur="500" fill="hold"/>
                                        <p:tgtEl>
                                          <p:spTgt spid="1649"/>
                                        </p:tgtEl>
                                        <p:attrNameLst>
                                          <p:attrName>ppt_w</p:attrName>
                                        </p:attrNameLst>
                                      </p:cBhvr>
                                      <p:tavLst>
                                        <p:tav tm="0">
                                          <p:val>
                                            <p:fltVal val="0"/>
                                          </p:val>
                                        </p:tav>
                                        <p:tav tm="100000">
                                          <p:val>
                                            <p:strVal val="#ppt_w"/>
                                          </p:val>
                                        </p:tav>
                                      </p:tavLst>
                                    </p:anim>
                                    <p:anim calcmode="lin" valueType="num">
                                      <p:cBhvr>
                                        <p:cTn id="58" dur="500" fill="hold"/>
                                        <p:tgtEl>
                                          <p:spTgt spid="1649"/>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Class="entr" nodeType="afterEffect" presetSubtype="16" presetID="23" grpId="12" fill="hold">
                                  <p:stCondLst>
                                    <p:cond delay="0"/>
                                  </p:stCondLst>
                                  <p:iterate type="el" backwards="0">
                                    <p:tmAbs val="0"/>
                                  </p:iterate>
                                  <p:childTnLst>
                                    <p:set>
                                      <p:cBhvr>
                                        <p:cTn id="61" fill="hold"/>
                                        <p:tgtEl>
                                          <p:spTgt spid="1650"/>
                                        </p:tgtEl>
                                        <p:attrNameLst>
                                          <p:attrName>style.visibility</p:attrName>
                                        </p:attrNameLst>
                                      </p:cBhvr>
                                      <p:to>
                                        <p:strVal val="visible"/>
                                      </p:to>
                                    </p:set>
                                    <p:anim calcmode="lin" valueType="num">
                                      <p:cBhvr>
                                        <p:cTn id="62" dur="500" fill="hold"/>
                                        <p:tgtEl>
                                          <p:spTgt spid="1650"/>
                                        </p:tgtEl>
                                        <p:attrNameLst>
                                          <p:attrName>ppt_w</p:attrName>
                                        </p:attrNameLst>
                                      </p:cBhvr>
                                      <p:tavLst>
                                        <p:tav tm="0">
                                          <p:val>
                                            <p:fltVal val="0"/>
                                          </p:val>
                                        </p:tav>
                                        <p:tav tm="100000">
                                          <p:val>
                                            <p:strVal val="#ppt_w"/>
                                          </p:val>
                                        </p:tav>
                                      </p:tavLst>
                                    </p:anim>
                                    <p:anim calcmode="lin" valueType="num">
                                      <p:cBhvr>
                                        <p:cTn id="63" dur="500" fill="hold"/>
                                        <p:tgtEl>
                                          <p:spTgt spid="16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3" grpId="2"/>
      <p:bldP build="whole" bldLvl="1" animBg="1" rev="0" advAuto="0" spid="1638" grpId="5"/>
      <p:bldP build="whole" bldLvl="1" animBg="1" rev="0" advAuto="0" spid="1639" grpId="6"/>
      <p:bldP build="whole" bldLvl="1" animBg="1" rev="0" advAuto="0" spid="1632" grpId="1"/>
      <p:bldP build="whole" bldLvl="1" animBg="1" rev="0" advAuto="0" spid="1645" grpId="10"/>
      <p:bldP build="whole" bldLvl="1" animBg="1" rev="0" advAuto="0" spid="1641" grpId="7"/>
      <p:bldP build="whole" bldLvl="1" animBg="1" rev="0" advAuto="0" spid="1644" grpId="9"/>
      <p:bldP build="whole" bldLvl="1" animBg="1" rev="0" advAuto="0" spid="1650" grpId="12"/>
      <p:bldP build="whole" bldLvl="1" animBg="1" rev="0" advAuto="0" spid="1642" grpId="8"/>
      <p:bldP build="whole" bldLvl="1" animBg="1" rev="0" advAuto="0" spid="1636" grpId="4"/>
      <p:bldP build="whole" bldLvl="1" animBg="1" rev="0" advAuto="0" spid="1635" grpId="3"/>
      <p:bldP build="whole" bldLvl="1" animBg="1" rev="0" advAuto="0" spid="1649" grpId="1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2" name="Shape 165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653" name="Shape 165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654" name="Shape 16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65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657" name="Shape 1657"/>
          <p:cNvSpPr/>
          <p:nvPr/>
        </p:nvSpPr>
        <p:spPr>
          <a:xfrm>
            <a:off x="1326249" y="4513579"/>
            <a:ext cx="21718802" cy="40767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ct val="120000"/>
              </a:lnSpc>
              <a:defRPr sz="6000">
                <a:solidFill>
                  <a:srgbClr val="53585F"/>
                </a:solidFill>
                <a:latin typeface="Gill Sans SemiBold"/>
                <a:ea typeface="Gill Sans SemiBold"/>
                <a:cs typeface="Gill Sans SemiBold"/>
                <a:sym typeface="Gill Sans SemiBold"/>
              </a:defRPr>
            </a:pPr>
            <a:r>
              <a:t>Use your </a:t>
            </a:r>
            <a:r>
              <a:rPr u="sng">
                <a:solidFill>
                  <a:schemeClr val="accent5"/>
                </a:solidFill>
                <a:hlinkClick r:id="rId5" invalidUrl="" action="" tgtFrame="" tooltip="" history="1" highlightClick="0" endSnd="0"/>
              </a:rPr>
              <a:t>sheet</a:t>
            </a:r>
            <a:r>
              <a:t> to help you plan an expedition.</a:t>
            </a:r>
          </a:p>
          <a:p>
            <a:pPr algn="ctr">
              <a:lnSpc>
                <a:spcPct val="120000"/>
              </a:lnSpc>
              <a:defRPr sz="6000">
                <a:latin typeface="Gill Sans"/>
                <a:ea typeface="Gill Sans"/>
                <a:cs typeface="Gill Sans"/>
                <a:sym typeface="Gill Sans"/>
              </a:defRPr>
            </a:pPr>
          </a:p>
          <a:p>
            <a:pPr algn="ctr">
              <a:lnSpc>
                <a:spcPct val="120000"/>
              </a:lnSpc>
              <a:defRPr sz="6000">
                <a:latin typeface="Gill Sans"/>
                <a:ea typeface="Gill Sans"/>
                <a:cs typeface="Gill Sans"/>
                <a:sym typeface="Gill Sans"/>
              </a:defRPr>
            </a:pPr>
            <a:r>
              <a:t>You have 5 minutes per section.</a:t>
            </a:r>
          </a:p>
        </p:txBody>
      </p:sp>
      <p:sp>
        <p:nvSpPr>
          <p:cNvPr id="1658" name="Shape 1658"/>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659" name="Shape 1659"/>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660" name="Shape 1660"/>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57"/>
                                        </p:tgtEl>
                                        <p:attrNameLst>
                                          <p:attrName>style.visibility</p:attrName>
                                        </p:attrNameLst>
                                      </p:cBhvr>
                                      <p:to>
                                        <p:strVal val="visible"/>
                                      </p:to>
                                    </p:set>
                                    <p:animEffect filter="wipe(left)" transition="in">
                                      <p:cBhvr>
                                        <p:cTn id="7" dur="500"/>
                                        <p:tgtEl>
                                          <p:spTgt spid="1657"/>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1660"/>
                                        </p:tgtEl>
                                        <p:attrNameLst>
                                          <p:attrName>style.visibility</p:attrName>
                                        </p:attrNameLst>
                                      </p:cBhvr>
                                      <p:to>
                                        <p:strVal val="visible"/>
                                      </p:to>
                                    </p:set>
                                    <p:anim calcmode="lin" valueType="num">
                                      <p:cBhvr>
                                        <p:cTn id="11" dur="500" fill="hold"/>
                                        <p:tgtEl>
                                          <p:spTgt spid="1660"/>
                                        </p:tgtEl>
                                        <p:attrNameLst>
                                          <p:attrName>ppt_w</p:attrName>
                                        </p:attrNameLst>
                                      </p:cBhvr>
                                      <p:tavLst>
                                        <p:tav tm="0">
                                          <p:val>
                                            <p:fltVal val="0"/>
                                          </p:val>
                                        </p:tav>
                                        <p:tav tm="100000">
                                          <p:val>
                                            <p:strVal val="#ppt_w"/>
                                          </p:val>
                                        </p:tav>
                                      </p:tavLst>
                                    </p:anim>
                                    <p:anim calcmode="lin" valueType="num">
                                      <p:cBhvr>
                                        <p:cTn id="12" dur="500" fill="hold"/>
                                        <p:tgtEl>
                                          <p:spTgt spid="16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7" grpId="1"/>
      <p:bldP build="whole" bldLvl="1" animBg="1" rev="0" advAuto="0" spid="1660"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2" name="Shape 166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663" name="Shape 166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664" name="Shape 16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66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1680" name="Group 1680"/>
          <p:cNvGrpSpPr/>
          <p:nvPr/>
        </p:nvGrpSpPr>
        <p:grpSpPr>
          <a:xfrm>
            <a:off x="736413" y="654356"/>
            <a:ext cx="21004685" cy="11670738"/>
            <a:chOff x="0" y="0"/>
            <a:chExt cx="21004683" cy="11670736"/>
          </a:xfrm>
        </p:grpSpPr>
        <p:sp>
          <p:nvSpPr>
            <p:cNvPr id="1667" name="Shape 1667"/>
            <p:cNvSpPr/>
            <p:nvPr/>
          </p:nvSpPr>
          <p:spPr>
            <a:xfrm>
              <a:off x="0" y="2112972"/>
              <a:ext cx="10832077" cy="8485251"/>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668" name="Shape 1668"/>
            <p:cNvSpPr/>
            <p:nvPr/>
          </p:nvSpPr>
          <p:spPr>
            <a:xfrm>
              <a:off x="217402" y="2360904"/>
              <a:ext cx="2728597" cy="650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b="1" sz="3500" u="sng">
                  <a:solidFill>
                    <a:srgbClr val="53585F"/>
                  </a:solidFill>
                  <a:latin typeface="Gill Sans"/>
                  <a:ea typeface="Gill Sans"/>
                  <a:cs typeface="Gill Sans"/>
                  <a:sym typeface="Gill Sans"/>
                </a:defRPr>
              </a:lvl1pPr>
            </a:lstStyle>
            <a:p>
              <a:pPr/>
              <a:r>
                <a:t>LOCATION</a:t>
              </a:r>
            </a:p>
          </p:txBody>
        </p:sp>
        <p:sp>
          <p:nvSpPr>
            <p:cNvPr id="1669" name="Shape 1669"/>
            <p:cNvSpPr/>
            <p:nvPr/>
          </p:nvSpPr>
          <p:spPr>
            <a:xfrm>
              <a:off x="212181" y="3658845"/>
              <a:ext cx="3193065"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EASY TO GET THERE? </a:t>
              </a:r>
            </a:p>
          </p:txBody>
        </p:sp>
        <p:sp>
          <p:nvSpPr>
            <p:cNvPr id="1670" name="Shape 1670"/>
            <p:cNvSpPr/>
            <p:nvPr/>
          </p:nvSpPr>
          <p:spPr>
            <a:xfrm>
              <a:off x="214717" y="5608122"/>
              <a:ext cx="3391193"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WHAT ARE THE RISKS? </a:t>
              </a:r>
            </a:p>
          </p:txBody>
        </p:sp>
        <p:sp>
          <p:nvSpPr>
            <p:cNvPr id="1671" name="Shape 1671"/>
            <p:cNvSpPr/>
            <p:nvPr/>
          </p:nvSpPr>
          <p:spPr>
            <a:xfrm>
              <a:off x="288997" y="7670682"/>
              <a:ext cx="5327819"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WHAT LANGUAGE DO THEY SPEAK?</a:t>
              </a:r>
            </a:p>
          </p:txBody>
        </p:sp>
        <p:sp>
          <p:nvSpPr>
            <p:cNvPr id="1672" name="Shape 1672"/>
            <p:cNvSpPr/>
            <p:nvPr/>
          </p:nvSpPr>
          <p:spPr>
            <a:xfrm>
              <a:off x="288247" y="9606241"/>
              <a:ext cx="3625132"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EASY TO GET AROUND? </a:t>
              </a:r>
            </a:p>
          </p:txBody>
        </p:sp>
        <p:sp>
          <p:nvSpPr>
            <p:cNvPr id="1673" name="Shape 1673"/>
            <p:cNvSpPr/>
            <p:nvPr/>
          </p:nvSpPr>
          <p:spPr>
            <a:xfrm>
              <a:off x="4972588" y="1240841"/>
              <a:ext cx="5872188" cy="478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000">
                  <a:solidFill>
                    <a:srgbClr val="000000"/>
                  </a:solidFill>
                  <a:latin typeface="Futura"/>
                  <a:ea typeface="Futura"/>
                  <a:cs typeface="Futura"/>
                  <a:sym typeface="Futura"/>
                </a:defRPr>
              </a:lvl1pPr>
            </a:lstStyle>
            <a:p>
              <a:pPr/>
              <a:r>
                <a:t>Team Name: _____________________________</a:t>
              </a:r>
            </a:p>
          </p:txBody>
        </p:sp>
        <p:sp>
          <p:nvSpPr>
            <p:cNvPr id="1674" name="Shape 1674"/>
            <p:cNvSpPr/>
            <p:nvPr/>
          </p:nvSpPr>
          <p:spPr>
            <a:xfrm flipV="1">
              <a:off x="11384923" y="0"/>
              <a:ext cx="1" cy="11670738"/>
            </a:xfrm>
            <a:prstGeom prst="line">
              <a:avLst/>
            </a:prstGeom>
            <a:noFill/>
            <a:ln w="12700" cap="flat">
              <a:solidFill>
                <a:srgbClr val="136773"/>
              </a:solidFill>
              <a:prstDash val="solid"/>
              <a:miter lim="400000"/>
            </a:ln>
            <a:effectLst/>
          </p:spPr>
          <p:txBody>
            <a:bodyPr wrap="square" lIns="0" tIns="0" rIns="0" bIns="0" numCol="1" anchor="t">
              <a:noAutofit/>
            </a:bodyPr>
            <a:lstStyle/>
            <a:p>
              <a:pPr/>
            </a:p>
          </p:txBody>
        </p:sp>
        <p:sp>
          <p:nvSpPr>
            <p:cNvPr id="1675" name="Shape 1675"/>
            <p:cNvSpPr/>
            <p:nvPr/>
          </p:nvSpPr>
          <p:spPr>
            <a:xfrm>
              <a:off x="11937770" y="81344"/>
              <a:ext cx="9066914" cy="11508049"/>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676" name="Shape 1676"/>
            <p:cNvSpPr/>
            <p:nvPr/>
          </p:nvSpPr>
          <p:spPr>
            <a:xfrm>
              <a:off x="12053696" y="178151"/>
              <a:ext cx="1539951" cy="638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b="1" sz="3400" u="sng">
                  <a:solidFill>
                    <a:srgbClr val="53585F"/>
                  </a:solidFill>
                  <a:latin typeface="Gill Sans"/>
                  <a:ea typeface="Gill Sans"/>
                  <a:cs typeface="Gill Sans"/>
                  <a:sym typeface="Gill Sans"/>
                </a:defRPr>
              </a:lvl1pPr>
            </a:lstStyle>
            <a:p>
              <a:pPr/>
              <a:r>
                <a:t>TEAM</a:t>
              </a:r>
            </a:p>
          </p:txBody>
        </p:sp>
        <p:sp>
          <p:nvSpPr>
            <p:cNvPr id="1677" name="Shape 1677"/>
            <p:cNvSpPr/>
            <p:nvPr/>
          </p:nvSpPr>
          <p:spPr>
            <a:xfrm>
              <a:off x="12053696" y="1657713"/>
              <a:ext cx="2241185"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PERSONALITY </a:t>
              </a:r>
            </a:p>
          </p:txBody>
        </p:sp>
        <p:sp>
          <p:nvSpPr>
            <p:cNvPr id="1678" name="Shape 1678"/>
            <p:cNvSpPr/>
            <p:nvPr/>
          </p:nvSpPr>
          <p:spPr>
            <a:xfrm>
              <a:off x="12053696" y="4926199"/>
              <a:ext cx="1133501"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SKILLS </a:t>
              </a:r>
            </a:p>
          </p:txBody>
        </p:sp>
        <p:sp>
          <p:nvSpPr>
            <p:cNvPr id="1679" name="Shape 1679"/>
            <p:cNvSpPr/>
            <p:nvPr/>
          </p:nvSpPr>
          <p:spPr>
            <a:xfrm>
              <a:off x="12053696" y="8194685"/>
              <a:ext cx="2225683"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500" u="sng">
                  <a:solidFill>
                    <a:srgbClr val="53585F"/>
                  </a:solidFill>
                  <a:latin typeface="Gill Sans"/>
                  <a:ea typeface="Gill Sans"/>
                  <a:cs typeface="Gill Sans"/>
                  <a:sym typeface="Gill Sans"/>
                </a:defRPr>
              </a:lvl1pPr>
            </a:lstStyle>
            <a:p>
              <a:pPr/>
              <a:r>
                <a:t>KNOWLEDGE </a:t>
              </a:r>
            </a:p>
          </p:txBody>
        </p:sp>
      </p:grpSp>
      <p:sp>
        <p:nvSpPr>
          <p:cNvPr id="1681" name="Shape 1681"/>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682" name="Shape 1682"/>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683" name="Shape 1683"/>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683"/>
                                        </p:tgtEl>
                                        <p:attrNameLst>
                                          <p:attrName>style.visibility</p:attrName>
                                        </p:attrNameLst>
                                      </p:cBhvr>
                                      <p:to>
                                        <p:strVal val="visible"/>
                                      </p:to>
                                    </p:set>
                                    <p:anim calcmode="lin" valueType="num">
                                      <p:cBhvr>
                                        <p:cTn id="7" dur="500" fill="hold"/>
                                        <p:tgtEl>
                                          <p:spTgt spid="1683"/>
                                        </p:tgtEl>
                                        <p:attrNameLst>
                                          <p:attrName>ppt_w</p:attrName>
                                        </p:attrNameLst>
                                      </p:cBhvr>
                                      <p:tavLst>
                                        <p:tav tm="0">
                                          <p:val>
                                            <p:fltVal val="0"/>
                                          </p:val>
                                        </p:tav>
                                        <p:tav tm="100000">
                                          <p:val>
                                            <p:strVal val="#ppt_w"/>
                                          </p:val>
                                        </p:tav>
                                      </p:tavLst>
                                    </p:anim>
                                    <p:anim calcmode="lin" valueType="num">
                                      <p:cBhvr>
                                        <p:cTn id="8" dur="500" fill="hold"/>
                                        <p:tgtEl>
                                          <p:spTgt spid="16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5" name="Shape 168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686" name="Shape 168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687" name="Shape 16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68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1708" name="Group 1708"/>
          <p:cNvGrpSpPr/>
          <p:nvPr/>
        </p:nvGrpSpPr>
        <p:grpSpPr>
          <a:xfrm>
            <a:off x="736413" y="654356"/>
            <a:ext cx="21004685" cy="11670738"/>
            <a:chOff x="0" y="0"/>
            <a:chExt cx="21004683" cy="11670736"/>
          </a:xfrm>
        </p:grpSpPr>
        <p:sp>
          <p:nvSpPr>
            <p:cNvPr id="1690" name="Shape 1690"/>
            <p:cNvSpPr/>
            <p:nvPr/>
          </p:nvSpPr>
          <p:spPr>
            <a:xfrm>
              <a:off x="66479" y="2223353"/>
              <a:ext cx="3217807" cy="650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b="1" sz="3500" u="sng">
                  <a:solidFill>
                    <a:srgbClr val="53585F"/>
                  </a:solidFill>
                  <a:latin typeface="Gill Sans"/>
                  <a:ea typeface="Gill Sans"/>
                  <a:cs typeface="Gill Sans"/>
                  <a:sym typeface="Gill Sans"/>
                </a:defRPr>
              </a:lvl1pPr>
            </a:lstStyle>
            <a:p>
              <a:pPr/>
              <a:r>
                <a:t>TRANSPORT</a:t>
              </a:r>
            </a:p>
          </p:txBody>
        </p:sp>
        <p:sp>
          <p:nvSpPr>
            <p:cNvPr id="1691" name="Shape 1691"/>
            <p:cNvSpPr/>
            <p:nvPr/>
          </p:nvSpPr>
          <p:spPr>
            <a:xfrm>
              <a:off x="60778" y="3006204"/>
              <a:ext cx="5747172"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cap="all" sz="2500" u="sng">
                  <a:solidFill>
                    <a:srgbClr val="53585F"/>
                  </a:solidFill>
                  <a:latin typeface="Gill Sans"/>
                  <a:ea typeface="Gill Sans"/>
                  <a:cs typeface="Gill Sans"/>
                  <a:sym typeface="Gill Sans"/>
                </a:defRPr>
              </a:lvl1pPr>
            </a:lstStyle>
            <a:p>
              <a:pPr/>
              <a:r>
                <a:t>Circle the ways you would travel</a:t>
              </a:r>
            </a:p>
          </p:txBody>
        </p:sp>
        <p:pic>
          <p:nvPicPr>
            <p:cNvPr id="1692" name="1249.png"/>
            <p:cNvPicPr>
              <a:picLocks noChangeAspect="1"/>
            </p:cNvPicPr>
            <p:nvPr/>
          </p:nvPicPr>
          <p:blipFill>
            <a:blip r:embed="rId5">
              <a:extLst/>
            </a:blip>
            <a:stretch>
              <a:fillRect/>
            </a:stretch>
          </p:blipFill>
          <p:spPr>
            <a:xfrm>
              <a:off x="196597" y="3649355"/>
              <a:ext cx="703320" cy="703321"/>
            </a:xfrm>
            <a:prstGeom prst="rect">
              <a:avLst/>
            </a:prstGeom>
            <a:ln w="12700" cap="flat">
              <a:noFill/>
              <a:miter lim="400000"/>
            </a:ln>
            <a:effectLst/>
          </p:spPr>
        </p:pic>
        <p:pic>
          <p:nvPicPr>
            <p:cNvPr id="1693" name="61599_155187_cycle_bike.png"/>
            <p:cNvPicPr>
              <a:picLocks noChangeAspect="1"/>
            </p:cNvPicPr>
            <p:nvPr/>
          </p:nvPicPr>
          <p:blipFill>
            <a:blip r:embed="rId6">
              <a:extLst/>
            </a:blip>
            <a:stretch>
              <a:fillRect/>
            </a:stretch>
          </p:blipFill>
          <p:spPr>
            <a:xfrm>
              <a:off x="1867693" y="3715265"/>
              <a:ext cx="678657" cy="678657"/>
            </a:xfrm>
            <a:prstGeom prst="rect">
              <a:avLst/>
            </a:prstGeom>
            <a:ln w="12700" cap="flat">
              <a:noFill/>
              <a:miter lim="400000"/>
            </a:ln>
            <a:effectLst/>
          </p:spPr>
        </p:pic>
        <p:pic>
          <p:nvPicPr>
            <p:cNvPr id="1694" name="Water_sports_and_recreation_tours_Canoeing-512.png"/>
            <p:cNvPicPr>
              <a:picLocks noChangeAspect="1"/>
            </p:cNvPicPr>
            <p:nvPr/>
          </p:nvPicPr>
          <p:blipFill>
            <a:blip r:embed="rId7">
              <a:extLst/>
            </a:blip>
            <a:stretch>
              <a:fillRect/>
            </a:stretch>
          </p:blipFill>
          <p:spPr>
            <a:xfrm>
              <a:off x="2678576" y="3671998"/>
              <a:ext cx="785814" cy="785814"/>
            </a:xfrm>
            <a:prstGeom prst="rect">
              <a:avLst/>
            </a:prstGeom>
            <a:ln w="12700" cap="flat">
              <a:noFill/>
              <a:miter lim="400000"/>
            </a:ln>
            <a:effectLst/>
          </p:spPr>
        </p:pic>
        <p:sp>
          <p:nvSpPr>
            <p:cNvPr id="1695" name="Shape 1695"/>
            <p:cNvSpPr/>
            <p:nvPr/>
          </p:nvSpPr>
          <p:spPr>
            <a:xfrm>
              <a:off x="113612" y="5149678"/>
              <a:ext cx="5387504"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cap="all" sz="2500" u="sng">
                  <a:solidFill>
                    <a:srgbClr val="53585F"/>
                  </a:solidFill>
                  <a:latin typeface="Gill Sans"/>
                  <a:ea typeface="Gill Sans"/>
                  <a:cs typeface="Gill Sans"/>
                  <a:sym typeface="Gill Sans"/>
                </a:defRPr>
              </a:lvl1pPr>
            </a:lstStyle>
            <a:p>
              <a:pPr/>
              <a:r>
                <a:t>Explain your choices of travel:</a:t>
              </a:r>
            </a:p>
          </p:txBody>
        </p:sp>
        <p:pic>
          <p:nvPicPr>
            <p:cNvPr id="1696" name="pasted-image.png"/>
            <p:cNvPicPr>
              <a:picLocks noChangeAspect="1"/>
            </p:cNvPicPr>
            <p:nvPr/>
          </p:nvPicPr>
          <p:blipFill>
            <a:blip r:embed="rId8">
              <a:extLst/>
            </a:blip>
            <a:stretch>
              <a:fillRect/>
            </a:stretch>
          </p:blipFill>
          <p:spPr>
            <a:xfrm>
              <a:off x="3596618" y="3702933"/>
              <a:ext cx="703321" cy="703321"/>
            </a:xfrm>
            <a:prstGeom prst="rect">
              <a:avLst/>
            </a:prstGeom>
            <a:ln w="12700" cap="flat">
              <a:noFill/>
              <a:miter lim="400000"/>
            </a:ln>
            <a:effectLst/>
          </p:spPr>
        </p:pic>
        <p:pic>
          <p:nvPicPr>
            <p:cNvPr id="1697" name="pasted-image.png"/>
            <p:cNvPicPr>
              <a:picLocks noChangeAspect="1"/>
            </p:cNvPicPr>
            <p:nvPr/>
          </p:nvPicPr>
          <p:blipFill>
            <a:blip r:embed="rId9">
              <a:extLst/>
            </a:blip>
            <a:stretch>
              <a:fillRect/>
            </a:stretch>
          </p:blipFill>
          <p:spPr>
            <a:xfrm>
              <a:off x="1032145" y="3671998"/>
              <a:ext cx="703321" cy="703321"/>
            </a:xfrm>
            <a:prstGeom prst="rect">
              <a:avLst/>
            </a:prstGeom>
            <a:ln w="12700" cap="flat">
              <a:noFill/>
              <a:miter lim="400000"/>
            </a:ln>
            <a:effectLst/>
          </p:spPr>
        </p:pic>
        <p:pic>
          <p:nvPicPr>
            <p:cNvPr id="1698" name="182330-200.png"/>
            <p:cNvPicPr>
              <a:picLocks noChangeAspect="1"/>
            </p:cNvPicPr>
            <p:nvPr/>
          </p:nvPicPr>
          <p:blipFill>
            <a:blip r:embed="rId10">
              <a:extLst/>
            </a:blip>
            <a:stretch>
              <a:fillRect/>
            </a:stretch>
          </p:blipFill>
          <p:spPr>
            <a:xfrm>
              <a:off x="4432165" y="3626999"/>
              <a:ext cx="962345" cy="962345"/>
            </a:xfrm>
            <a:prstGeom prst="rect">
              <a:avLst/>
            </a:prstGeom>
            <a:ln w="12700" cap="flat">
              <a:noFill/>
              <a:miter lim="400000"/>
            </a:ln>
            <a:effectLst/>
          </p:spPr>
        </p:pic>
        <p:sp>
          <p:nvSpPr>
            <p:cNvPr id="1699" name="Shape 1699"/>
            <p:cNvSpPr/>
            <p:nvPr/>
          </p:nvSpPr>
          <p:spPr>
            <a:xfrm>
              <a:off x="11984490" y="171801"/>
              <a:ext cx="1658151" cy="650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b="1" sz="3500" u="sng">
                  <a:solidFill>
                    <a:srgbClr val="53585F"/>
                  </a:solidFill>
                  <a:latin typeface="Gill Sans"/>
                  <a:ea typeface="Gill Sans"/>
                  <a:cs typeface="Gill Sans"/>
                  <a:sym typeface="Gill Sans"/>
                </a:defRPr>
              </a:lvl1pPr>
            </a:lstStyle>
            <a:p>
              <a:pPr/>
              <a:r>
                <a:t>TOPIC</a:t>
              </a:r>
            </a:p>
          </p:txBody>
        </p:sp>
        <p:sp>
          <p:nvSpPr>
            <p:cNvPr id="1700" name="Shape 1700"/>
            <p:cNvSpPr/>
            <p:nvPr/>
          </p:nvSpPr>
          <p:spPr>
            <a:xfrm>
              <a:off x="11984490" y="1147456"/>
              <a:ext cx="7109725"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cap="all" sz="2500" u="sng">
                  <a:solidFill>
                    <a:srgbClr val="53585F"/>
                  </a:solidFill>
                  <a:latin typeface="Gill Sans"/>
                  <a:ea typeface="Gill Sans"/>
                  <a:cs typeface="Gill Sans"/>
                  <a:sym typeface="Gill Sans"/>
                </a:defRPr>
              </a:lvl1pPr>
            </a:lstStyle>
            <a:p>
              <a:pPr/>
              <a:r>
                <a:t>What would you study on your journey?</a:t>
              </a:r>
            </a:p>
          </p:txBody>
        </p:sp>
        <p:sp>
          <p:nvSpPr>
            <p:cNvPr id="1701" name="Shape 1701"/>
            <p:cNvSpPr/>
            <p:nvPr/>
          </p:nvSpPr>
          <p:spPr>
            <a:xfrm>
              <a:off x="4080" y="7980531"/>
              <a:ext cx="10823918" cy="2715481"/>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02" name="Shape 1702"/>
            <p:cNvSpPr/>
            <p:nvPr/>
          </p:nvSpPr>
          <p:spPr>
            <a:xfrm>
              <a:off x="163127" y="8025181"/>
              <a:ext cx="3140975" cy="650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b="1" sz="3500" u="sng">
                  <a:solidFill>
                    <a:srgbClr val="53585F"/>
                  </a:solidFill>
                  <a:latin typeface="Gill Sans"/>
                  <a:ea typeface="Gill Sans"/>
                  <a:cs typeface="Gill Sans"/>
                  <a:sym typeface="Gill Sans"/>
                </a:defRPr>
              </a:lvl1pPr>
            </a:lstStyle>
            <a:p>
              <a:pPr/>
              <a:r>
                <a:t>EQUIPMENT</a:t>
              </a:r>
            </a:p>
          </p:txBody>
        </p:sp>
        <p:sp>
          <p:nvSpPr>
            <p:cNvPr id="1703" name="Shape 1703"/>
            <p:cNvSpPr/>
            <p:nvPr/>
          </p:nvSpPr>
          <p:spPr>
            <a:xfrm>
              <a:off x="182839" y="8833849"/>
              <a:ext cx="7512491" cy="511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cap="all" sz="2500" u="sng">
                  <a:solidFill>
                    <a:srgbClr val="53585F"/>
                  </a:solidFill>
                  <a:latin typeface="Gill Sans"/>
                  <a:ea typeface="Gill Sans"/>
                  <a:cs typeface="Gill Sans"/>
                  <a:sym typeface="Gill Sans"/>
                </a:defRPr>
              </a:lvl1pPr>
            </a:lstStyle>
            <a:p>
              <a:pPr/>
              <a:r>
                <a:t>List the equipment you would need to bring</a:t>
              </a:r>
            </a:p>
          </p:txBody>
        </p:sp>
        <p:sp>
          <p:nvSpPr>
            <p:cNvPr id="1704" name="Shape 1704"/>
            <p:cNvSpPr/>
            <p:nvPr/>
          </p:nvSpPr>
          <p:spPr>
            <a:xfrm flipV="1">
              <a:off x="11384923" y="0"/>
              <a:ext cx="1" cy="11670738"/>
            </a:xfrm>
            <a:prstGeom prst="line">
              <a:avLst/>
            </a:prstGeom>
            <a:noFill/>
            <a:ln w="12700" cap="flat">
              <a:solidFill>
                <a:srgbClr val="136773"/>
              </a:solidFill>
              <a:prstDash val="solid"/>
              <a:miter lim="400000"/>
            </a:ln>
            <a:effectLst/>
          </p:spPr>
          <p:txBody>
            <a:bodyPr wrap="square" lIns="0" tIns="0" rIns="0" bIns="0" numCol="1" anchor="t">
              <a:noAutofit/>
            </a:bodyPr>
            <a:lstStyle/>
            <a:p>
              <a:pPr/>
            </a:p>
          </p:txBody>
        </p:sp>
        <p:sp>
          <p:nvSpPr>
            <p:cNvPr id="1705" name="Shape 1705"/>
            <p:cNvSpPr/>
            <p:nvPr/>
          </p:nvSpPr>
          <p:spPr>
            <a:xfrm>
              <a:off x="11937770" y="81344"/>
              <a:ext cx="9066914" cy="11508049"/>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06" name="Shape 1706"/>
            <p:cNvSpPr/>
            <p:nvPr/>
          </p:nvSpPr>
          <p:spPr>
            <a:xfrm>
              <a:off x="0" y="2112972"/>
              <a:ext cx="10832077" cy="5513077"/>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07" name="Shape 1707"/>
            <p:cNvSpPr/>
            <p:nvPr/>
          </p:nvSpPr>
          <p:spPr>
            <a:xfrm>
              <a:off x="4972588" y="1240841"/>
              <a:ext cx="5872188" cy="478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defRPr sz="2000">
                  <a:solidFill>
                    <a:srgbClr val="000000"/>
                  </a:solidFill>
                  <a:latin typeface="Futura"/>
                  <a:ea typeface="Futura"/>
                  <a:cs typeface="Futura"/>
                  <a:sym typeface="Futura"/>
                </a:defRPr>
              </a:lvl1pPr>
            </a:lstStyle>
            <a:p>
              <a:pPr/>
              <a:r>
                <a:t>Team Name: _____________________________</a:t>
              </a:r>
            </a:p>
          </p:txBody>
        </p:sp>
      </p:grpSp>
      <p:sp>
        <p:nvSpPr>
          <p:cNvPr id="1709" name="Shape 1709"/>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710" name="Shape 1710"/>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711" name="Shape 1711"/>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11"/>
                                        </p:tgtEl>
                                        <p:attrNameLst>
                                          <p:attrName>style.visibility</p:attrName>
                                        </p:attrNameLst>
                                      </p:cBhvr>
                                      <p:to>
                                        <p:strVal val="visible"/>
                                      </p:to>
                                    </p:set>
                                    <p:anim calcmode="lin" valueType="num">
                                      <p:cBhvr>
                                        <p:cTn id="7" dur="500" fill="hold"/>
                                        <p:tgtEl>
                                          <p:spTgt spid="1711"/>
                                        </p:tgtEl>
                                        <p:attrNameLst>
                                          <p:attrName>ppt_w</p:attrName>
                                        </p:attrNameLst>
                                      </p:cBhvr>
                                      <p:tavLst>
                                        <p:tav tm="0">
                                          <p:val>
                                            <p:fltVal val="0"/>
                                          </p:val>
                                        </p:tav>
                                        <p:tav tm="100000">
                                          <p:val>
                                            <p:strVal val="#ppt_w"/>
                                          </p:val>
                                        </p:tav>
                                      </p:tavLst>
                                    </p:anim>
                                    <p:anim calcmode="lin" valueType="num">
                                      <p:cBhvr>
                                        <p:cTn id="8" dur="500" fill="hold"/>
                                        <p:tgtEl>
                                          <p:spTgt spid="17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3" name="Shape 171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14" name="Shape 171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715" name="Shape 17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6"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717"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pic>
        <p:nvPicPr>
          <p:cNvPr id="1718" name="Screen Shot 2018-01-07 at 15.22.44.png"/>
          <p:cNvPicPr>
            <a:picLocks noChangeAspect="1"/>
          </p:cNvPicPr>
          <p:nvPr/>
        </p:nvPicPr>
        <p:blipFill>
          <a:blip r:embed="rId5">
            <a:extLst/>
          </a:blip>
          <a:stretch>
            <a:fillRect/>
          </a:stretch>
        </p:blipFill>
        <p:spPr>
          <a:xfrm>
            <a:off x="5550083" y="2161112"/>
            <a:ext cx="16574971" cy="9393776"/>
          </a:xfrm>
          <a:prstGeom prst="rect">
            <a:avLst/>
          </a:prstGeom>
          <a:ln w="12700">
            <a:miter lim="400000"/>
          </a:ln>
        </p:spPr>
      </p:pic>
      <p:sp>
        <p:nvSpPr>
          <p:cNvPr id="1719" name="Shape 1719"/>
          <p:cNvSpPr/>
          <p:nvPr/>
        </p:nvSpPr>
        <p:spPr>
          <a:xfrm>
            <a:off x="9707875" y="6566623"/>
            <a:ext cx="2597781" cy="2336446"/>
          </a:xfrm>
          <a:prstGeom prst="star5">
            <a:avLst>
              <a:gd name="adj" fmla="val 19100"/>
              <a:gd name="hf" fmla="val 105146"/>
              <a:gd name="vf" fmla="val 110557"/>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720" name="Shape 1720"/>
          <p:cNvSpPr/>
          <p:nvPr/>
        </p:nvSpPr>
        <p:spPr>
          <a:xfrm>
            <a:off x="868490" y="6490246"/>
            <a:ext cx="4242019"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1531">
              <a:defRPr sz="5000">
                <a:solidFill>
                  <a:srgbClr val="53585F"/>
                </a:solidFill>
                <a:latin typeface="Gill Sans"/>
                <a:ea typeface="Gill Sans"/>
                <a:cs typeface="Gill Sans"/>
                <a:sym typeface="Gill Sans"/>
              </a:defRPr>
            </a:pPr>
            <a:r>
              <a:t>Select a </a:t>
            </a:r>
          </a:p>
          <a:p>
            <a:pPr algn="ctr" defTabSz="821531">
              <a:defRPr sz="5000">
                <a:solidFill>
                  <a:srgbClr val="53585F"/>
                </a:solidFill>
                <a:latin typeface="Gill Sans"/>
                <a:ea typeface="Gill Sans"/>
                <a:cs typeface="Gill Sans"/>
                <a:sym typeface="Gill Sans"/>
              </a:defRPr>
            </a:pPr>
            <a:r>
              <a:t>location</a:t>
            </a:r>
          </a:p>
        </p:txBody>
      </p:sp>
      <p:sp>
        <p:nvSpPr>
          <p:cNvPr id="1721" name="Shape 1721"/>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722" name="Shape 1722"/>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723" name="Shape 1723"/>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23"/>
                                        </p:tgtEl>
                                        <p:attrNameLst>
                                          <p:attrName>style.visibility</p:attrName>
                                        </p:attrNameLst>
                                      </p:cBhvr>
                                      <p:to>
                                        <p:strVal val="visible"/>
                                      </p:to>
                                    </p:set>
                                    <p:anim calcmode="lin" valueType="num">
                                      <p:cBhvr>
                                        <p:cTn id="7" dur="500" fill="hold"/>
                                        <p:tgtEl>
                                          <p:spTgt spid="1723"/>
                                        </p:tgtEl>
                                        <p:attrNameLst>
                                          <p:attrName>ppt_w</p:attrName>
                                        </p:attrNameLst>
                                      </p:cBhvr>
                                      <p:tavLst>
                                        <p:tav tm="0">
                                          <p:val>
                                            <p:fltVal val="0"/>
                                          </p:val>
                                        </p:tav>
                                        <p:tav tm="100000">
                                          <p:val>
                                            <p:strVal val="#ppt_w"/>
                                          </p:val>
                                        </p:tav>
                                      </p:tavLst>
                                    </p:anim>
                                    <p:anim calcmode="lin" valueType="num">
                                      <p:cBhvr>
                                        <p:cTn id="8" dur="500" fill="hold"/>
                                        <p:tgtEl>
                                          <p:spTgt spid="1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3"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5" name="Screen Shot 2018-01-07 at 15.22.44.png"/>
          <p:cNvPicPr>
            <a:picLocks noChangeAspect="1"/>
          </p:cNvPicPr>
          <p:nvPr/>
        </p:nvPicPr>
        <p:blipFill>
          <a:blip r:embed="rId2">
            <a:extLst/>
          </a:blip>
          <a:stretch>
            <a:fillRect/>
          </a:stretch>
        </p:blipFill>
        <p:spPr>
          <a:xfrm>
            <a:off x="5550083" y="2161112"/>
            <a:ext cx="16574971" cy="9393776"/>
          </a:xfrm>
          <a:prstGeom prst="rect">
            <a:avLst/>
          </a:prstGeom>
          <a:ln w="12700">
            <a:miter lim="400000"/>
          </a:ln>
        </p:spPr>
      </p:pic>
      <p:sp>
        <p:nvSpPr>
          <p:cNvPr id="1726" name="Shape 172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27" name="Shape 172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728" name="Shape 17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9"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730"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731" name="Shape 1731"/>
          <p:cNvSpPr/>
          <p:nvPr/>
        </p:nvSpPr>
        <p:spPr>
          <a:xfrm>
            <a:off x="864670" y="5406727"/>
            <a:ext cx="4249659"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1531">
              <a:defRPr sz="5000">
                <a:solidFill>
                  <a:srgbClr val="53585F"/>
                </a:solidFill>
                <a:latin typeface="Gill Sans"/>
                <a:ea typeface="Gill Sans"/>
                <a:cs typeface="Gill Sans"/>
                <a:sym typeface="Gill Sans"/>
              </a:defRPr>
            </a:lvl1pPr>
          </a:lstStyle>
          <a:p>
            <a:pPr/>
            <a:r>
              <a:t>Think of the characteristics of a good         team-mate.</a:t>
            </a:r>
          </a:p>
        </p:txBody>
      </p:sp>
      <p:sp>
        <p:nvSpPr>
          <p:cNvPr id="1732" name="Shape 1732"/>
          <p:cNvSpPr/>
          <p:nvPr/>
        </p:nvSpPr>
        <p:spPr>
          <a:xfrm>
            <a:off x="16896075" y="5689777"/>
            <a:ext cx="2597781" cy="2336446"/>
          </a:xfrm>
          <a:prstGeom prst="star5">
            <a:avLst>
              <a:gd name="adj" fmla="val 19100"/>
              <a:gd name="hf" fmla="val 105146"/>
              <a:gd name="vf" fmla="val 110557"/>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733" name="Shape 1733"/>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734" name="Shape 1734"/>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735" name="Shape 1735"/>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35"/>
                                        </p:tgtEl>
                                        <p:attrNameLst>
                                          <p:attrName>style.visibility</p:attrName>
                                        </p:attrNameLst>
                                      </p:cBhvr>
                                      <p:to>
                                        <p:strVal val="visible"/>
                                      </p:to>
                                    </p:set>
                                    <p:anim calcmode="lin" valueType="num">
                                      <p:cBhvr>
                                        <p:cTn id="7" dur="500" fill="hold"/>
                                        <p:tgtEl>
                                          <p:spTgt spid="1735"/>
                                        </p:tgtEl>
                                        <p:attrNameLst>
                                          <p:attrName>ppt_w</p:attrName>
                                        </p:attrNameLst>
                                      </p:cBhvr>
                                      <p:tavLst>
                                        <p:tav tm="0">
                                          <p:val>
                                            <p:fltVal val="0"/>
                                          </p:val>
                                        </p:tav>
                                        <p:tav tm="100000">
                                          <p:val>
                                            <p:strVal val="#ppt_w"/>
                                          </p:val>
                                        </p:tav>
                                      </p:tavLst>
                                    </p:anim>
                                    <p:anim calcmode="lin" valueType="num">
                                      <p:cBhvr>
                                        <p:cTn id="8" dur="500" fill="hold"/>
                                        <p:tgtEl>
                                          <p:spTgt spid="17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7" name="Shape 173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38" name="Shape 173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739" name="Shape 173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74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742" name="Shape 1742"/>
          <p:cNvSpPr/>
          <p:nvPr/>
        </p:nvSpPr>
        <p:spPr>
          <a:xfrm>
            <a:off x="937392" y="4820874"/>
            <a:ext cx="5018194"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1531">
              <a:defRPr sz="5000">
                <a:solidFill>
                  <a:srgbClr val="53585F"/>
                </a:solidFill>
                <a:latin typeface="Gill Sans"/>
                <a:ea typeface="Gill Sans"/>
                <a:cs typeface="Gill Sans"/>
                <a:sym typeface="Gill Sans"/>
              </a:defRPr>
            </a:lvl1pPr>
          </a:lstStyle>
          <a:p>
            <a:pPr/>
            <a:r>
              <a:t>Think of the things you’ve enjoyed studying in Geography. Choose a topic that interests you.</a:t>
            </a:r>
          </a:p>
        </p:txBody>
      </p:sp>
      <p:grpSp>
        <p:nvGrpSpPr>
          <p:cNvPr id="1761" name="Group 1761"/>
          <p:cNvGrpSpPr/>
          <p:nvPr/>
        </p:nvGrpSpPr>
        <p:grpSpPr>
          <a:xfrm>
            <a:off x="5858238" y="2737156"/>
            <a:ext cx="15907861" cy="8688639"/>
            <a:chOff x="-270279" y="0"/>
            <a:chExt cx="15907860" cy="8688637"/>
          </a:xfrm>
        </p:grpSpPr>
        <p:sp>
          <p:nvSpPr>
            <p:cNvPr id="1743" name="Shape 1743"/>
            <p:cNvSpPr/>
            <p:nvPr/>
          </p:nvSpPr>
          <p:spPr>
            <a:xfrm>
              <a:off x="49492" y="1655243"/>
              <a:ext cx="2395596"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TRANSPORT</a:t>
              </a:r>
            </a:p>
          </p:txBody>
        </p:sp>
        <p:sp>
          <p:nvSpPr>
            <p:cNvPr id="1744" name="Shape 1744"/>
            <p:cNvSpPr/>
            <p:nvPr/>
          </p:nvSpPr>
          <p:spPr>
            <a:xfrm>
              <a:off x="-259552" y="2238060"/>
              <a:ext cx="4278659"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Circle the ways you would travel</a:t>
              </a:r>
            </a:p>
          </p:txBody>
        </p:sp>
        <p:pic>
          <p:nvPicPr>
            <p:cNvPr id="1745" name="1249.png"/>
            <p:cNvPicPr>
              <a:picLocks noChangeAspect="1"/>
            </p:cNvPicPr>
            <p:nvPr/>
          </p:nvPicPr>
          <p:blipFill>
            <a:blip r:embed="rId5">
              <a:extLst/>
            </a:blip>
            <a:stretch>
              <a:fillRect/>
            </a:stretch>
          </p:blipFill>
          <p:spPr>
            <a:xfrm>
              <a:off x="146362" y="2716874"/>
              <a:ext cx="523609" cy="523609"/>
            </a:xfrm>
            <a:prstGeom prst="rect">
              <a:avLst/>
            </a:prstGeom>
            <a:ln w="12700" cap="flat">
              <a:noFill/>
              <a:miter lim="400000"/>
            </a:ln>
            <a:effectLst/>
          </p:spPr>
        </p:pic>
        <p:pic>
          <p:nvPicPr>
            <p:cNvPr id="1746" name="61599_155187_cycle_bike.png"/>
            <p:cNvPicPr>
              <a:picLocks noChangeAspect="1"/>
            </p:cNvPicPr>
            <p:nvPr/>
          </p:nvPicPr>
          <p:blipFill>
            <a:blip r:embed="rId6">
              <a:extLst/>
            </a:blip>
            <a:stretch>
              <a:fillRect/>
            </a:stretch>
          </p:blipFill>
          <p:spPr>
            <a:xfrm>
              <a:off x="1390461" y="2765943"/>
              <a:ext cx="505247" cy="505247"/>
            </a:xfrm>
            <a:prstGeom prst="rect">
              <a:avLst/>
            </a:prstGeom>
            <a:ln w="12700" cap="flat">
              <a:noFill/>
              <a:miter lim="400000"/>
            </a:ln>
            <a:effectLst/>
          </p:spPr>
        </p:pic>
        <p:pic>
          <p:nvPicPr>
            <p:cNvPr id="1747" name="Water_sports_and_recreation_tours_Canoeing-512.png"/>
            <p:cNvPicPr>
              <a:picLocks noChangeAspect="1"/>
            </p:cNvPicPr>
            <p:nvPr/>
          </p:nvPicPr>
          <p:blipFill>
            <a:blip r:embed="rId7">
              <a:extLst/>
            </a:blip>
            <a:stretch>
              <a:fillRect/>
            </a:stretch>
          </p:blipFill>
          <p:spPr>
            <a:xfrm>
              <a:off x="1994148" y="2733731"/>
              <a:ext cx="585023" cy="585024"/>
            </a:xfrm>
            <a:prstGeom prst="rect">
              <a:avLst/>
            </a:prstGeom>
            <a:ln w="12700" cap="flat">
              <a:noFill/>
              <a:miter lim="400000"/>
            </a:ln>
            <a:effectLst/>
          </p:spPr>
        </p:pic>
        <p:sp>
          <p:nvSpPr>
            <p:cNvPr id="1748" name="Shape 1748"/>
            <p:cNvSpPr/>
            <p:nvPr/>
          </p:nvSpPr>
          <p:spPr>
            <a:xfrm>
              <a:off x="84582" y="3833835"/>
              <a:ext cx="4010893"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Explain your choices of travel:</a:t>
              </a:r>
            </a:p>
          </p:txBody>
        </p:sp>
        <p:pic>
          <p:nvPicPr>
            <p:cNvPr id="1749" name="pasted-image.png"/>
            <p:cNvPicPr>
              <a:picLocks noChangeAspect="1"/>
            </p:cNvPicPr>
            <p:nvPr/>
          </p:nvPicPr>
          <p:blipFill>
            <a:blip r:embed="rId8">
              <a:extLst/>
            </a:blip>
            <a:stretch>
              <a:fillRect/>
            </a:stretch>
          </p:blipFill>
          <p:spPr>
            <a:xfrm>
              <a:off x="2677612" y="2756762"/>
              <a:ext cx="523609" cy="523609"/>
            </a:xfrm>
            <a:prstGeom prst="rect">
              <a:avLst/>
            </a:prstGeom>
            <a:ln w="12700" cap="flat">
              <a:noFill/>
              <a:miter lim="400000"/>
            </a:ln>
            <a:effectLst/>
          </p:spPr>
        </p:pic>
        <p:pic>
          <p:nvPicPr>
            <p:cNvPr id="1750" name="pasted-image.png"/>
            <p:cNvPicPr>
              <a:picLocks noChangeAspect="1"/>
            </p:cNvPicPr>
            <p:nvPr/>
          </p:nvPicPr>
          <p:blipFill>
            <a:blip r:embed="rId9">
              <a:extLst/>
            </a:blip>
            <a:stretch>
              <a:fillRect/>
            </a:stretch>
          </p:blipFill>
          <p:spPr>
            <a:xfrm>
              <a:off x="768412" y="2733731"/>
              <a:ext cx="523609" cy="523609"/>
            </a:xfrm>
            <a:prstGeom prst="rect">
              <a:avLst/>
            </a:prstGeom>
            <a:ln w="12700" cap="flat">
              <a:noFill/>
              <a:miter lim="400000"/>
            </a:ln>
            <a:effectLst/>
          </p:spPr>
        </p:pic>
        <p:pic>
          <p:nvPicPr>
            <p:cNvPr id="1751" name="182330-200.png"/>
            <p:cNvPicPr>
              <a:picLocks noChangeAspect="1"/>
            </p:cNvPicPr>
            <p:nvPr/>
          </p:nvPicPr>
          <p:blipFill>
            <a:blip r:embed="rId10">
              <a:extLst/>
            </a:blip>
            <a:stretch>
              <a:fillRect/>
            </a:stretch>
          </p:blipFill>
          <p:spPr>
            <a:xfrm>
              <a:off x="3299661" y="2700231"/>
              <a:ext cx="716447" cy="716447"/>
            </a:xfrm>
            <a:prstGeom prst="rect">
              <a:avLst/>
            </a:prstGeom>
            <a:ln w="12700" cap="flat">
              <a:noFill/>
              <a:miter lim="400000"/>
            </a:ln>
            <a:effectLst/>
          </p:spPr>
        </p:pic>
        <p:sp>
          <p:nvSpPr>
            <p:cNvPr id="1752" name="Shape 1752"/>
            <p:cNvSpPr/>
            <p:nvPr/>
          </p:nvSpPr>
          <p:spPr>
            <a:xfrm>
              <a:off x="8922221" y="127903"/>
              <a:ext cx="1234461" cy="484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TOPIC</a:t>
              </a:r>
            </a:p>
          </p:txBody>
        </p:sp>
        <p:sp>
          <p:nvSpPr>
            <p:cNvPr id="1753" name="Shape 1753"/>
            <p:cNvSpPr/>
            <p:nvPr/>
          </p:nvSpPr>
          <p:spPr>
            <a:xfrm>
              <a:off x="8475855" y="625659"/>
              <a:ext cx="5293053" cy="3805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What would you study on your journey?</a:t>
              </a:r>
            </a:p>
          </p:txBody>
        </p:sp>
        <p:sp>
          <p:nvSpPr>
            <p:cNvPr id="1754" name="Shape 1754"/>
            <p:cNvSpPr/>
            <p:nvPr/>
          </p:nvSpPr>
          <p:spPr>
            <a:xfrm>
              <a:off x="3037" y="5941351"/>
              <a:ext cx="8058197" cy="2737832"/>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55" name="Shape 1755"/>
            <p:cNvSpPr/>
            <p:nvPr/>
          </p:nvSpPr>
          <p:spPr>
            <a:xfrm>
              <a:off x="121445" y="5974592"/>
              <a:ext cx="2338395"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EQUIPMENT</a:t>
              </a:r>
            </a:p>
          </p:txBody>
        </p:sp>
        <p:sp>
          <p:nvSpPr>
            <p:cNvPr id="1756" name="Shape 1756"/>
            <p:cNvSpPr/>
            <p:nvPr/>
          </p:nvSpPr>
          <p:spPr>
            <a:xfrm>
              <a:off x="-270280" y="6551229"/>
              <a:ext cx="5592904"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List the equipment you would need to bring</a:t>
              </a:r>
            </a:p>
          </p:txBody>
        </p:sp>
        <p:sp>
          <p:nvSpPr>
            <p:cNvPr id="1757" name="Shape 1757"/>
            <p:cNvSpPr/>
            <p:nvPr/>
          </p:nvSpPr>
          <p:spPr>
            <a:xfrm flipV="1">
              <a:off x="8475855" y="0"/>
              <a:ext cx="1" cy="8688638"/>
            </a:xfrm>
            <a:prstGeom prst="line">
              <a:avLst/>
            </a:prstGeom>
            <a:noFill/>
            <a:ln w="12700" cap="flat">
              <a:solidFill>
                <a:srgbClr val="136773"/>
              </a:solidFill>
              <a:prstDash val="solid"/>
              <a:miter lim="400000"/>
            </a:ln>
            <a:effectLst/>
          </p:spPr>
          <p:txBody>
            <a:bodyPr wrap="square" lIns="0" tIns="0" rIns="0" bIns="0" numCol="1" anchor="t">
              <a:noAutofit/>
            </a:bodyPr>
            <a:lstStyle/>
            <a:p>
              <a:pPr/>
            </a:p>
          </p:txBody>
        </p:sp>
        <p:sp>
          <p:nvSpPr>
            <p:cNvPr id="1758" name="Shape 1758"/>
            <p:cNvSpPr/>
            <p:nvPr/>
          </p:nvSpPr>
          <p:spPr>
            <a:xfrm>
              <a:off x="8887438" y="60559"/>
              <a:ext cx="6750143" cy="8567520"/>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59" name="Shape 1759"/>
            <p:cNvSpPr/>
            <p:nvPr/>
          </p:nvSpPr>
          <p:spPr>
            <a:xfrm>
              <a:off x="0" y="1573067"/>
              <a:ext cx="8064271" cy="4104379"/>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60" name="Shape 1760"/>
            <p:cNvSpPr/>
            <p:nvPr/>
          </p:nvSpPr>
          <p:spPr>
            <a:xfrm>
              <a:off x="3657759" y="919902"/>
              <a:ext cx="4371731" cy="356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sz="1400">
                  <a:solidFill>
                    <a:srgbClr val="000000"/>
                  </a:solidFill>
                  <a:latin typeface="Futura"/>
                  <a:ea typeface="Futura"/>
                  <a:cs typeface="Futura"/>
                  <a:sym typeface="Futura"/>
                </a:defRPr>
              </a:lvl1pPr>
            </a:lstStyle>
            <a:p>
              <a:pPr/>
              <a:r>
                <a:t>Team Name: _____________________________</a:t>
              </a:r>
            </a:p>
          </p:txBody>
        </p:sp>
      </p:grpSp>
      <p:sp>
        <p:nvSpPr>
          <p:cNvPr id="1762" name="Shape 1762"/>
          <p:cNvSpPr/>
          <p:nvPr/>
        </p:nvSpPr>
        <p:spPr>
          <a:xfrm>
            <a:off x="16896075" y="5689777"/>
            <a:ext cx="2597781" cy="2336446"/>
          </a:xfrm>
          <a:prstGeom prst="star5">
            <a:avLst>
              <a:gd name="adj" fmla="val 19100"/>
              <a:gd name="hf" fmla="val 105146"/>
              <a:gd name="vf" fmla="val 110557"/>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763" name="Shape 1763"/>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764" name="Shape 1764"/>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765" name="Shape 1765"/>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65"/>
                                        </p:tgtEl>
                                        <p:attrNameLst>
                                          <p:attrName>style.visibility</p:attrName>
                                        </p:attrNameLst>
                                      </p:cBhvr>
                                      <p:to>
                                        <p:strVal val="visible"/>
                                      </p:to>
                                    </p:set>
                                    <p:anim calcmode="lin" valueType="num">
                                      <p:cBhvr>
                                        <p:cTn id="7" dur="500" fill="hold"/>
                                        <p:tgtEl>
                                          <p:spTgt spid="1765"/>
                                        </p:tgtEl>
                                        <p:attrNameLst>
                                          <p:attrName>ppt_w</p:attrName>
                                        </p:attrNameLst>
                                      </p:cBhvr>
                                      <p:tavLst>
                                        <p:tav tm="0">
                                          <p:val>
                                            <p:fltVal val="0"/>
                                          </p:val>
                                        </p:tav>
                                        <p:tav tm="100000">
                                          <p:val>
                                            <p:strVal val="#ppt_w"/>
                                          </p:val>
                                        </p:tav>
                                      </p:tavLst>
                                    </p:anim>
                                    <p:anim calcmode="lin" valueType="num">
                                      <p:cBhvr>
                                        <p:cTn id="8" dur="500" fill="hold"/>
                                        <p:tgtEl>
                                          <p:spTgt spid="17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5"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7" name="Shape 176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68" name="Shape 176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769" name="Shape 17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77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772" name="Shape 1772"/>
          <p:cNvSpPr/>
          <p:nvPr/>
        </p:nvSpPr>
        <p:spPr>
          <a:xfrm>
            <a:off x="920885" y="3416194"/>
            <a:ext cx="4528850" cy="70290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sz="5000">
                <a:solidFill>
                  <a:srgbClr val="53585F"/>
                </a:solidFill>
                <a:latin typeface="Gill Sans"/>
                <a:ea typeface="Gill Sans"/>
                <a:cs typeface="Gill Sans"/>
                <a:sym typeface="Gill Sans"/>
              </a:defRPr>
            </a:lvl1pPr>
          </a:lstStyle>
          <a:p>
            <a:pPr/>
            <a:r>
              <a:t>The way you travel affects the things you see. Choose a type of travel that fits your topic.</a:t>
            </a:r>
          </a:p>
        </p:txBody>
      </p:sp>
      <p:grpSp>
        <p:nvGrpSpPr>
          <p:cNvPr id="1791" name="Group 1791"/>
          <p:cNvGrpSpPr/>
          <p:nvPr/>
        </p:nvGrpSpPr>
        <p:grpSpPr>
          <a:xfrm>
            <a:off x="5858238" y="2737156"/>
            <a:ext cx="15907861" cy="8688639"/>
            <a:chOff x="-270279" y="0"/>
            <a:chExt cx="15907860" cy="8688637"/>
          </a:xfrm>
        </p:grpSpPr>
        <p:sp>
          <p:nvSpPr>
            <p:cNvPr id="1773" name="Shape 1773"/>
            <p:cNvSpPr/>
            <p:nvPr/>
          </p:nvSpPr>
          <p:spPr>
            <a:xfrm>
              <a:off x="49492" y="1655243"/>
              <a:ext cx="2395596"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TRANSPORT</a:t>
              </a:r>
            </a:p>
          </p:txBody>
        </p:sp>
        <p:sp>
          <p:nvSpPr>
            <p:cNvPr id="1774" name="Shape 1774"/>
            <p:cNvSpPr/>
            <p:nvPr/>
          </p:nvSpPr>
          <p:spPr>
            <a:xfrm>
              <a:off x="-259552" y="2238060"/>
              <a:ext cx="4278659"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Circle the ways you would travel</a:t>
              </a:r>
            </a:p>
          </p:txBody>
        </p:sp>
        <p:pic>
          <p:nvPicPr>
            <p:cNvPr id="1775" name="1249.png"/>
            <p:cNvPicPr>
              <a:picLocks noChangeAspect="1"/>
            </p:cNvPicPr>
            <p:nvPr/>
          </p:nvPicPr>
          <p:blipFill>
            <a:blip r:embed="rId5">
              <a:extLst/>
            </a:blip>
            <a:stretch>
              <a:fillRect/>
            </a:stretch>
          </p:blipFill>
          <p:spPr>
            <a:xfrm>
              <a:off x="146362" y="2716874"/>
              <a:ext cx="523609" cy="523609"/>
            </a:xfrm>
            <a:prstGeom prst="rect">
              <a:avLst/>
            </a:prstGeom>
            <a:ln w="12700" cap="flat">
              <a:noFill/>
              <a:miter lim="400000"/>
            </a:ln>
            <a:effectLst/>
          </p:spPr>
        </p:pic>
        <p:pic>
          <p:nvPicPr>
            <p:cNvPr id="1776" name="61599_155187_cycle_bike.png"/>
            <p:cNvPicPr>
              <a:picLocks noChangeAspect="1"/>
            </p:cNvPicPr>
            <p:nvPr/>
          </p:nvPicPr>
          <p:blipFill>
            <a:blip r:embed="rId6">
              <a:extLst/>
            </a:blip>
            <a:stretch>
              <a:fillRect/>
            </a:stretch>
          </p:blipFill>
          <p:spPr>
            <a:xfrm>
              <a:off x="1390461" y="2765943"/>
              <a:ext cx="505247" cy="505247"/>
            </a:xfrm>
            <a:prstGeom prst="rect">
              <a:avLst/>
            </a:prstGeom>
            <a:ln w="12700" cap="flat">
              <a:noFill/>
              <a:miter lim="400000"/>
            </a:ln>
            <a:effectLst/>
          </p:spPr>
        </p:pic>
        <p:pic>
          <p:nvPicPr>
            <p:cNvPr id="1777" name="Water_sports_and_recreation_tours_Canoeing-512.png"/>
            <p:cNvPicPr>
              <a:picLocks noChangeAspect="1"/>
            </p:cNvPicPr>
            <p:nvPr/>
          </p:nvPicPr>
          <p:blipFill>
            <a:blip r:embed="rId7">
              <a:extLst/>
            </a:blip>
            <a:stretch>
              <a:fillRect/>
            </a:stretch>
          </p:blipFill>
          <p:spPr>
            <a:xfrm>
              <a:off x="1994148" y="2733731"/>
              <a:ext cx="585023" cy="585024"/>
            </a:xfrm>
            <a:prstGeom prst="rect">
              <a:avLst/>
            </a:prstGeom>
            <a:ln w="12700" cap="flat">
              <a:noFill/>
              <a:miter lim="400000"/>
            </a:ln>
            <a:effectLst/>
          </p:spPr>
        </p:pic>
        <p:sp>
          <p:nvSpPr>
            <p:cNvPr id="1778" name="Shape 1778"/>
            <p:cNvSpPr/>
            <p:nvPr/>
          </p:nvSpPr>
          <p:spPr>
            <a:xfrm>
              <a:off x="84582" y="3833835"/>
              <a:ext cx="4010893"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Explain your choices of travel:</a:t>
              </a:r>
            </a:p>
          </p:txBody>
        </p:sp>
        <p:pic>
          <p:nvPicPr>
            <p:cNvPr id="1779" name="pasted-image.png"/>
            <p:cNvPicPr>
              <a:picLocks noChangeAspect="1"/>
            </p:cNvPicPr>
            <p:nvPr/>
          </p:nvPicPr>
          <p:blipFill>
            <a:blip r:embed="rId8">
              <a:extLst/>
            </a:blip>
            <a:stretch>
              <a:fillRect/>
            </a:stretch>
          </p:blipFill>
          <p:spPr>
            <a:xfrm>
              <a:off x="2677612" y="2756762"/>
              <a:ext cx="523609" cy="523609"/>
            </a:xfrm>
            <a:prstGeom prst="rect">
              <a:avLst/>
            </a:prstGeom>
            <a:ln w="12700" cap="flat">
              <a:noFill/>
              <a:miter lim="400000"/>
            </a:ln>
            <a:effectLst/>
          </p:spPr>
        </p:pic>
        <p:pic>
          <p:nvPicPr>
            <p:cNvPr id="1780" name="pasted-image.png"/>
            <p:cNvPicPr>
              <a:picLocks noChangeAspect="1"/>
            </p:cNvPicPr>
            <p:nvPr/>
          </p:nvPicPr>
          <p:blipFill>
            <a:blip r:embed="rId9">
              <a:extLst/>
            </a:blip>
            <a:stretch>
              <a:fillRect/>
            </a:stretch>
          </p:blipFill>
          <p:spPr>
            <a:xfrm>
              <a:off x="768412" y="2733731"/>
              <a:ext cx="523609" cy="523609"/>
            </a:xfrm>
            <a:prstGeom prst="rect">
              <a:avLst/>
            </a:prstGeom>
            <a:ln w="12700" cap="flat">
              <a:noFill/>
              <a:miter lim="400000"/>
            </a:ln>
            <a:effectLst/>
          </p:spPr>
        </p:pic>
        <p:pic>
          <p:nvPicPr>
            <p:cNvPr id="1781" name="182330-200.png"/>
            <p:cNvPicPr>
              <a:picLocks noChangeAspect="1"/>
            </p:cNvPicPr>
            <p:nvPr/>
          </p:nvPicPr>
          <p:blipFill>
            <a:blip r:embed="rId10">
              <a:extLst/>
            </a:blip>
            <a:stretch>
              <a:fillRect/>
            </a:stretch>
          </p:blipFill>
          <p:spPr>
            <a:xfrm>
              <a:off x="3299661" y="2700231"/>
              <a:ext cx="716447" cy="716447"/>
            </a:xfrm>
            <a:prstGeom prst="rect">
              <a:avLst/>
            </a:prstGeom>
            <a:ln w="12700" cap="flat">
              <a:noFill/>
              <a:miter lim="400000"/>
            </a:ln>
            <a:effectLst/>
          </p:spPr>
        </p:pic>
        <p:sp>
          <p:nvSpPr>
            <p:cNvPr id="1782" name="Shape 1782"/>
            <p:cNvSpPr/>
            <p:nvPr/>
          </p:nvSpPr>
          <p:spPr>
            <a:xfrm>
              <a:off x="8922221" y="127903"/>
              <a:ext cx="1234461" cy="484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TOPIC</a:t>
              </a:r>
            </a:p>
          </p:txBody>
        </p:sp>
        <p:sp>
          <p:nvSpPr>
            <p:cNvPr id="1783" name="Shape 1783"/>
            <p:cNvSpPr/>
            <p:nvPr/>
          </p:nvSpPr>
          <p:spPr>
            <a:xfrm>
              <a:off x="8475855" y="625659"/>
              <a:ext cx="5293053" cy="3805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What would you study on your journey?</a:t>
              </a:r>
            </a:p>
          </p:txBody>
        </p:sp>
        <p:sp>
          <p:nvSpPr>
            <p:cNvPr id="1784" name="Shape 1784"/>
            <p:cNvSpPr/>
            <p:nvPr/>
          </p:nvSpPr>
          <p:spPr>
            <a:xfrm>
              <a:off x="3037" y="5941351"/>
              <a:ext cx="8058197" cy="2737832"/>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85" name="Shape 1785"/>
            <p:cNvSpPr/>
            <p:nvPr/>
          </p:nvSpPr>
          <p:spPr>
            <a:xfrm>
              <a:off x="121445" y="5974592"/>
              <a:ext cx="2338395"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EQUIPMENT</a:t>
              </a:r>
            </a:p>
          </p:txBody>
        </p:sp>
        <p:sp>
          <p:nvSpPr>
            <p:cNvPr id="1786" name="Shape 1786"/>
            <p:cNvSpPr/>
            <p:nvPr/>
          </p:nvSpPr>
          <p:spPr>
            <a:xfrm>
              <a:off x="-270280" y="6551229"/>
              <a:ext cx="5592904"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List the equipment you would need to bring</a:t>
              </a:r>
            </a:p>
          </p:txBody>
        </p:sp>
        <p:sp>
          <p:nvSpPr>
            <p:cNvPr id="1787" name="Shape 1787"/>
            <p:cNvSpPr/>
            <p:nvPr/>
          </p:nvSpPr>
          <p:spPr>
            <a:xfrm flipV="1">
              <a:off x="8475855" y="0"/>
              <a:ext cx="1" cy="8688638"/>
            </a:xfrm>
            <a:prstGeom prst="line">
              <a:avLst/>
            </a:prstGeom>
            <a:noFill/>
            <a:ln w="12700" cap="flat">
              <a:solidFill>
                <a:srgbClr val="136773"/>
              </a:solidFill>
              <a:prstDash val="solid"/>
              <a:miter lim="400000"/>
            </a:ln>
            <a:effectLst/>
          </p:spPr>
          <p:txBody>
            <a:bodyPr wrap="square" lIns="0" tIns="0" rIns="0" bIns="0" numCol="1" anchor="t">
              <a:noAutofit/>
            </a:bodyPr>
            <a:lstStyle/>
            <a:p>
              <a:pPr/>
            </a:p>
          </p:txBody>
        </p:sp>
        <p:sp>
          <p:nvSpPr>
            <p:cNvPr id="1788" name="Shape 1788"/>
            <p:cNvSpPr/>
            <p:nvPr/>
          </p:nvSpPr>
          <p:spPr>
            <a:xfrm>
              <a:off x="8887438" y="60559"/>
              <a:ext cx="6750143" cy="8567520"/>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89" name="Shape 1789"/>
            <p:cNvSpPr/>
            <p:nvPr/>
          </p:nvSpPr>
          <p:spPr>
            <a:xfrm>
              <a:off x="0" y="1573067"/>
              <a:ext cx="8064271" cy="4104379"/>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790" name="Shape 1790"/>
            <p:cNvSpPr/>
            <p:nvPr/>
          </p:nvSpPr>
          <p:spPr>
            <a:xfrm>
              <a:off x="3657759" y="919902"/>
              <a:ext cx="4371731" cy="356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sz="1400">
                  <a:solidFill>
                    <a:srgbClr val="000000"/>
                  </a:solidFill>
                  <a:latin typeface="Futura"/>
                  <a:ea typeface="Futura"/>
                  <a:cs typeface="Futura"/>
                  <a:sym typeface="Futura"/>
                </a:defRPr>
              </a:lvl1pPr>
            </a:lstStyle>
            <a:p>
              <a:pPr/>
              <a:r>
                <a:t>Team Name: _____________________________</a:t>
              </a:r>
            </a:p>
          </p:txBody>
        </p:sp>
      </p:grpSp>
      <p:sp>
        <p:nvSpPr>
          <p:cNvPr id="1792" name="Shape 1792"/>
          <p:cNvSpPr/>
          <p:nvPr/>
        </p:nvSpPr>
        <p:spPr>
          <a:xfrm>
            <a:off x="16896075" y="5689777"/>
            <a:ext cx="2597781" cy="2336446"/>
          </a:xfrm>
          <a:prstGeom prst="star5">
            <a:avLst>
              <a:gd name="adj" fmla="val 19100"/>
              <a:gd name="hf" fmla="val 105146"/>
              <a:gd name="vf" fmla="val 110557"/>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793" name="Shape 1793"/>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794" name="Shape 1794"/>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795" name="Shape 1795"/>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95"/>
                                        </p:tgtEl>
                                        <p:attrNameLst>
                                          <p:attrName>style.visibility</p:attrName>
                                        </p:attrNameLst>
                                      </p:cBhvr>
                                      <p:to>
                                        <p:strVal val="visible"/>
                                      </p:to>
                                    </p:set>
                                    <p:anim calcmode="lin" valueType="num">
                                      <p:cBhvr>
                                        <p:cTn id="7" dur="500" fill="hold"/>
                                        <p:tgtEl>
                                          <p:spTgt spid="1795"/>
                                        </p:tgtEl>
                                        <p:attrNameLst>
                                          <p:attrName>ppt_w</p:attrName>
                                        </p:attrNameLst>
                                      </p:cBhvr>
                                      <p:tavLst>
                                        <p:tav tm="0">
                                          <p:val>
                                            <p:fltVal val="0"/>
                                          </p:val>
                                        </p:tav>
                                        <p:tav tm="100000">
                                          <p:val>
                                            <p:strVal val="#ppt_w"/>
                                          </p:val>
                                        </p:tav>
                                      </p:tavLst>
                                    </p:anim>
                                    <p:anim calcmode="lin" valueType="num">
                                      <p:cBhvr>
                                        <p:cTn id="8" dur="500" fill="hold"/>
                                        <p:tgtEl>
                                          <p:spTgt spid="17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5"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7" name="Shape 179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98" name="Shape 179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799" name="Shape 179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0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02" name="Shape 1802"/>
          <p:cNvSpPr/>
          <p:nvPr/>
        </p:nvSpPr>
        <p:spPr>
          <a:xfrm>
            <a:off x="817461" y="4004512"/>
            <a:ext cx="4344077" cy="5706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sz="5000">
                <a:solidFill>
                  <a:srgbClr val="53585F"/>
                </a:solidFill>
                <a:latin typeface="Gill Sans"/>
                <a:ea typeface="Gill Sans"/>
                <a:cs typeface="Gill Sans"/>
                <a:sym typeface="Gill Sans"/>
              </a:defRPr>
            </a:lvl1pPr>
          </a:lstStyle>
          <a:p>
            <a:pPr/>
            <a:r>
              <a:t>Think of the equipment you would need for travel and research.</a:t>
            </a:r>
          </a:p>
        </p:txBody>
      </p:sp>
      <p:grpSp>
        <p:nvGrpSpPr>
          <p:cNvPr id="1821" name="Group 1821"/>
          <p:cNvGrpSpPr/>
          <p:nvPr/>
        </p:nvGrpSpPr>
        <p:grpSpPr>
          <a:xfrm>
            <a:off x="5858238" y="2737156"/>
            <a:ext cx="15907861" cy="8688639"/>
            <a:chOff x="-270279" y="0"/>
            <a:chExt cx="15907860" cy="8688637"/>
          </a:xfrm>
        </p:grpSpPr>
        <p:sp>
          <p:nvSpPr>
            <p:cNvPr id="1803" name="Shape 1803"/>
            <p:cNvSpPr/>
            <p:nvPr/>
          </p:nvSpPr>
          <p:spPr>
            <a:xfrm>
              <a:off x="49492" y="1655243"/>
              <a:ext cx="2395596"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TRANSPORT</a:t>
              </a:r>
            </a:p>
          </p:txBody>
        </p:sp>
        <p:sp>
          <p:nvSpPr>
            <p:cNvPr id="1804" name="Shape 1804"/>
            <p:cNvSpPr/>
            <p:nvPr/>
          </p:nvSpPr>
          <p:spPr>
            <a:xfrm>
              <a:off x="-259552" y="2238060"/>
              <a:ext cx="4278659"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Circle the ways you would travel</a:t>
              </a:r>
            </a:p>
          </p:txBody>
        </p:sp>
        <p:pic>
          <p:nvPicPr>
            <p:cNvPr id="1805" name="1249.png"/>
            <p:cNvPicPr>
              <a:picLocks noChangeAspect="1"/>
            </p:cNvPicPr>
            <p:nvPr/>
          </p:nvPicPr>
          <p:blipFill>
            <a:blip r:embed="rId5">
              <a:extLst/>
            </a:blip>
            <a:stretch>
              <a:fillRect/>
            </a:stretch>
          </p:blipFill>
          <p:spPr>
            <a:xfrm>
              <a:off x="146362" y="2716874"/>
              <a:ext cx="523609" cy="523609"/>
            </a:xfrm>
            <a:prstGeom prst="rect">
              <a:avLst/>
            </a:prstGeom>
            <a:ln w="12700" cap="flat">
              <a:noFill/>
              <a:miter lim="400000"/>
            </a:ln>
            <a:effectLst/>
          </p:spPr>
        </p:pic>
        <p:pic>
          <p:nvPicPr>
            <p:cNvPr id="1806" name="61599_155187_cycle_bike.png"/>
            <p:cNvPicPr>
              <a:picLocks noChangeAspect="1"/>
            </p:cNvPicPr>
            <p:nvPr/>
          </p:nvPicPr>
          <p:blipFill>
            <a:blip r:embed="rId6">
              <a:extLst/>
            </a:blip>
            <a:stretch>
              <a:fillRect/>
            </a:stretch>
          </p:blipFill>
          <p:spPr>
            <a:xfrm>
              <a:off x="1390461" y="2765943"/>
              <a:ext cx="505247" cy="505247"/>
            </a:xfrm>
            <a:prstGeom prst="rect">
              <a:avLst/>
            </a:prstGeom>
            <a:ln w="12700" cap="flat">
              <a:noFill/>
              <a:miter lim="400000"/>
            </a:ln>
            <a:effectLst/>
          </p:spPr>
        </p:pic>
        <p:pic>
          <p:nvPicPr>
            <p:cNvPr id="1807" name="Water_sports_and_recreation_tours_Canoeing-512.png"/>
            <p:cNvPicPr>
              <a:picLocks noChangeAspect="1"/>
            </p:cNvPicPr>
            <p:nvPr/>
          </p:nvPicPr>
          <p:blipFill>
            <a:blip r:embed="rId7">
              <a:extLst/>
            </a:blip>
            <a:stretch>
              <a:fillRect/>
            </a:stretch>
          </p:blipFill>
          <p:spPr>
            <a:xfrm>
              <a:off x="1994148" y="2733731"/>
              <a:ext cx="585023" cy="585024"/>
            </a:xfrm>
            <a:prstGeom prst="rect">
              <a:avLst/>
            </a:prstGeom>
            <a:ln w="12700" cap="flat">
              <a:noFill/>
              <a:miter lim="400000"/>
            </a:ln>
            <a:effectLst/>
          </p:spPr>
        </p:pic>
        <p:sp>
          <p:nvSpPr>
            <p:cNvPr id="1808" name="Shape 1808"/>
            <p:cNvSpPr/>
            <p:nvPr/>
          </p:nvSpPr>
          <p:spPr>
            <a:xfrm>
              <a:off x="84582" y="3833835"/>
              <a:ext cx="4010893"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Explain your choices of travel:</a:t>
              </a:r>
            </a:p>
          </p:txBody>
        </p:sp>
        <p:pic>
          <p:nvPicPr>
            <p:cNvPr id="1809" name="pasted-image.png"/>
            <p:cNvPicPr>
              <a:picLocks noChangeAspect="1"/>
            </p:cNvPicPr>
            <p:nvPr/>
          </p:nvPicPr>
          <p:blipFill>
            <a:blip r:embed="rId8">
              <a:extLst/>
            </a:blip>
            <a:stretch>
              <a:fillRect/>
            </a:stretch>
          </p:blipFill>
          <p:spPr>
            <a:xfrm>
              <a:off x="2677612" y="2756762"/>
              <a:ext cx="523609" cy="523609"/>
            </a:xfrm>
            <a:prstGeom prst="rect">
              <a:avLst/>
            </a:prstGeom>
            <a:ln w="12700" cap="flat">
              <a:noFill/>
              <a:miter lim="400000"/>
            </a:ln>
            <a:effectLst/>
          </p:spPr>
        </p:pic>
        <p:pic>
          <p:nvPicPr>
            <p:cNvPr id="1810" name="pasted-image.png"/>
            <p:cNvPicPr>
              <a:picLocks noChangeAspect="1"/>
            </p:cNvPicPr>
            <p:nvPr/>
          </p:nvPicPr>
          <p:blipFill>
            <a:blip r:embed="rId9">
              <a:extLst/>
            </a:blip>
            <a:stretch>
              <a:fillRect/>
            </a:stretch>
          </p:blipFill>
          <p:spPr>
            <a:xfrm>
              <a:off x="768412" y="2733731"/>
              <a:ext cx="523609" cy="523609"/>
            </a:xfrm>
            <a:prstGeom prst="rect">
              <a:avLst/>
            </a:prstGeom>
            <a:ln w="12700" cap="flat">
              <a:noFill/>
              <a:miter lim="400000"/>
            </a:ln>
            <a:effectLst/>
          </p:spPr>
        </p:pic>
        <p:pic>
          <p:nvPicPr>
            <p:cNvPr id="1811" name="182330-200.png"/>
            <p:cNvPicPr>
              <a:picLocks noChangeAspect="1"/>
            </p:cNvPicPr>
            <p:nvPr/>
          </p:nvPicPr>
          <p:blipFill>
            <a:blip r:embed="rId10">
              <a:extLst/>
            </a:blip>
            <a:stretch>
              <a:fillRect/>
            </a:stretch>
          </p:blipFill>
          <p:spPr>
            <a:xfrm>
              <a:off x="3299661" y="2700231"/>
              <a:ext cx="716447" cy="716447"/>
            </a:xfrm>
            <a:prstGeom prst="rect">
              <a:avLst/>
            </a:prstGeom>
            <a:ln w="12700" cap="flat">
              <a:noFill/>
              <a:miter lim="400000"/>
            </a:ln>
            <a:effectLst/>
          </p:spPr>
        </p:pic>
        <p:sp>
          <p:nvSpPr>
            <p:cNvPr id="1812" name="Shape 1812"/>
            <p:cNvSpPr/>
            <p:nvPr/>
          </p:nvSpPr>
          <p:spPr>
            <a:xfrm>
              <a:off x="8922221" y="127903"/>
              <a:ext cx="1234461" cy="484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TOPIC</a:t>
              </a:r>
            </a:p>
          </p:txBody>
        </p:sp>
        <p:sp>
          <p:nvSpPr>
            <p:cNvPr id="1813" name="Shape 1813"/>
            <p:cNvSpPr/>
            <p:nvPr/>
          </p:nvSpPr>
          <p:spPr>
            <a:xfrm>
              <a:off x="8475855" y="625659"/>
              <a:ext cx="5293053" cy="3805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What would you study on your journey?</a:t>
              </a:r>
            </a:p>
          </p:txBody>
        </p:sp>
        <p:sp>
          <p:nvSpPr>
            <p:cNvPr id="1814" name="Shape 1814"/>
            <p:cNvSpPr/>
            <p:nvPr/>
          </p:nvSpPr>
          <p:spPr>
            <a:xfrm>
              <a:off x="3037" y="5941351"/>
              <a:ext cx="8058197" cy="2737832"/>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815" name="Shape 1815"/>
            <p:cNvSpPr/>
            <p:nvPr/>
          </p:nvSpPr>
          <p:spPr>
            <a:xfrm>
              <a:off x="121445" y="5974592"/>
              <a:ext cx="2338395" cy="484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b="1" sz="2200" u="sng">
                  <a:solidFill>
                    <a:srgbClr val="53585F"/>
                  </a:solidFill>
                  <a:latin typeface="Gill Sans"/>
                  <a:ea typeface="Gill Sans"/>
                  <a:cs typeface="Gill Sans"/>
                  <a:sym typeface="Gill Sans"/>
                </a:defRPr>
              </a:lvl1pPr>
            </a:lstStyle>
            <a:p>
              <a:pPr/>
              <a:r>
                <a:t>EQUIPMENT</a:t>
              </a:r>
            </a:p>
          </p:txBody>
        </p:sp>
        <p:sp>
          <p:nvSpPr>
            <p:cNvPr id="1816" name="Shape 1816"/>
            <p:cNvSpPr/>
            <p:nvPr/>
          </p:nvSpPr>
          <p:spPr>
            <a:xfrm>
              <a:off x="-270280" y="6551229"/>
              <a:ext cx="5592904" cy="380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cap="all" sz="1500" u="sng">
                  <a:solidFill>
                    <a:srgbClr val="53585F"/>
                  </a:solidFill>
                  <a:latin typeface="Gill Sans"/>
                  <a:ea typeface="Gill Sans"/>
                  <a:cs typeface="Gill Sans"/>
                  <a:sym typeface="Gill Sans"/>
                </a:defRPr>
              </a:lvl1pPr>
            </a:lstStyle>
            <a:p>
              <a:pPr/>
              <a:r>
                <a:t>List the equipment you would need to bring</a:t>
              </a:r>
            </a:p>
          </p:txBody>
        </p:sp>
        <p:sp>
          <p:nvSpPr>
            <p:cNvPr id="1817" name="Shape 1817"/>
            <p:cNvSpPr/>
            <p:nvPr/>
          </p:nvSpPr>
          <p:spPr>
            <a:xfrm flipV="1">
              <a:off x="8475855" y="0"/>
              <a:ext cx="1" cy="8688638"/>
            </a:xfrm>
            <a:prstGeom prst="line">
              <a:avLst/>
            </a:prstGeom>
            <a:noFill/>
            <a:ln w="12700" cap="flat">
              <a:solidFill>
                <a:srgbClr val="136773"/>
              </a:solidFill>
              <a:prstDash val="solid"/>
              <a:miter lim="400000"/>
            </a:ln>
            <a:effectLst/>
          </p:spPr>
          <p:txBody>
            <a:bodyPr wrap="square" lIns="0" tIns="0" rIns="0" bIns="0" numCol="1" anchor="t">
              <a:noAutofit/>
            </a:bodyPr>
            <a:lstStyle/>
            <a:p>
              <a:pPr/>
            </a:p>
          </p:txBody>
        </p:sp>
        <p:sp>
          <p:nvSpPr>
            <p:cNvPr id="1818" name="Shape 1818"/>
            <p:cNvSpPr/>
            <p:nvPr/>
          </p:nvSpPr>
          <p:spPr>
            <a:xfrm>
              <a:off x="8887438" y="60559"/>
              <a:ext cx="6750143" cy="8567520"/>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819" name="Shape 1819"/>
            <p:cNvSpPr/>
            <p:nvPr/>
          </p:nvSpPr>
          <p:spPr>
            <a:xfrm>
              <a:off x="0" y="1573067"/>
              <a:ext cx="8064271" cy="4104379"/>
            </a:xfrm>
            <a:prstGeom prst="rect">
              <a:avLst/>
            </a:prstGeom>
            <a:noFill/>
            <a:ln w="25400" cap="flat">
              <a:solidFill>
                <a:srgbClr val="85888D"/>
              </a:solidFill>
              <a:prstDash val="solid"/>
              <a:miter lim="400000"/>
            </a:ln>
            <a:effectLst/>
          </p:spPr>
          <p:txBody>
            <a:bodyPr wrap="square" lIns="71437" tIns="71437" rIns="71437" bIns="71437" numCol="1" anchor="ctr">
              <a:noAutofit/>
            </a:bodyPr>
            <a:lstStyle/>
            <a:p>
              <a:pPr algn="ctr" defTabSz="821531">
                <a:defRPr sz="3200">
                  <a:solidFill>
                    <a:srgbClr val="000000"/>
                  </a:solidFill>
                  <a:latin typeface="Helvetica Light"/>
                  <a:ea typeface="Helvetica Light"/>
                  <a:cs typeface="Helvetica Light"/>
                  <a:sym typeface="Helvetica Light"/>
                </a:defRPr>
              </a:pPr>
            </a:p>
          </p:txBody>
        </p:sp>
        <p:sp>
          <p:nvSpPr>
            <p:cNvPr id="1820" name="Shape 1820"/>
            <p:cNvSpPr/>
            <p:nvPr/>
          </p:nvSpPr>
          <p:spPr>
            <a:xfrm>
              <a:off x="3657759" y="919902"/>
              <a:ext cx="4371731" cy="356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defRPr sz="1400">
                  <a:solidFill>
                    <a:srgbClr val="000000"/>
                  </a:solidFill>
                  <a:latin typeface="Futura"/>
                  <a:ea typeface="Futura"/>
                  <a:cs typeface="Futura"/>
                  <a:sym typeface="Futura"/>
                </a:defRPr>
              </a:lvl1pPr>
            </a:lstStyle>
            <a:p>
              <a:pPr/>
              <a:r>
                <a:t>Team Name: _____________________________</a:t>
              </a:r>
            </a:p>
          </p:txBody>
        </p:sp>
      </p:grpSp>
      <p:sp>
        <p:nvSpPr>
          <p:cNvPr id="1822" name="Shape 1822"/>
          <p:cNvSpPr/>
          <p:nvPr/>
        </p:nvSpPr>
        <p:spPr>
          <a:xfrm>
            <a:off x="8742675" y="8991777"/>
            <a:ext cx="2597781" cy="2336446"/>
          </a:xfrm>
          <a:prstGeom prst="star5">
            <a:avLst>
              <a:gd name="adj" fmla="val 19100"/>
              <a:gd name="hf" fmla="val 105146"/>
              <a:gd name="vf" fmla="val 110557"/>
            </a:avLst>
          </a:prstGeom>
          <a:solidFill>
            <a:schemeClr val="accent5"/>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823" name="Shape 1823"/>
          <p:cNvSpPr/>
          <p:nvPr/>
        </p:nvSpPr>
        <p:spPr>
          <a:xfrm>
            <a:off x="725074" y="73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824" name="Shape 1824"/>
          <p:cNvSpPr/>
          <p:nvPr/>
        </p:nvSpPr>
        <p:spPr>
          <a:xfrm>
            <a:off x="2467470" y="100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825" name="Shape 1825"/>
          <p:cNvSpPr/>
          <p:nvPr/>
        </p:nvSpPr>
        <p:spPr>
          <a:xfrm rot="10800000">
            <a:off x="1120275" y="118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825"/>
                                        </p:tgtEl>
                                        <p:attrNameLst>
                                          <p:attrName>style.visibility</p:attrName>
                                        </p:attrNameLst>
                                      </p:cBhvr>
                                      <p:to>
                                        <p:strVal val="visible"/>
                                      </p:to>
                                    </p:set>
                                    <p:anim calcmode="lin" valueType="num">
                                      <p:cBhvr>
                                        <p:cTn id="7" dur="500" fill="hold"/>
                                        <p:tgtEl>
                                          <p:spTgt spid="1825"/>
                                        </p:tgtEl>
                                        <p:attrNameLst>
                                          <p:attrName>ppt_w</p:attrName>
                                        </p:attrNameLst>
                                      </p:cBhvr>
                                      <p:tavLst>
                                        <p:tav tm="0">
                                          <p:val>
                                            <p:fltVal val="0"/>
                                          </p:val>
                                        </p:tav>
                                        <p:tav tm="100000">
                                          <p:val>
                                            <p:strVal val="#ppt_w"/>
                                          </p:val>
                                        </p:tav>
                                      </p:tavLst>
                                    </p:anim>
                                    <p:anim calcmode="lin" valueType="num">
                                      <p:cBhvr>
                                        <p:cTn id="8" dur="500" fill="hold"/>
                                        <p:tgtEl>
                                          <p:spTgt spid="18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 name="jeep.jpg"/>
          <p:cNvPicPr>
            <a:picLocks noChangeAspect="1"/>
          </p:cNvPicPr>
          <p:nvPr/>
        </p:nvPicPr>
        <p:blipFill>
          <a:blip r:embed="rId2">
            <a:alphaModFix amt="90000"/>
            <a:extLst/>
          </a:blip>
          <a:stretch>
            <a:fillRect/>
          </a:stretch>
        </p:blipFill>
        <p:spPr>
          <a:xfrm>
            <a:off x="-386893" y="-48305"/>
            <a:ext cx="25145086" cy="13812610"/>
          </a:xfrm>
          <a:prstGeom prst="rect">
            <a:avLst/>
          </a:prstGeom>
          <a:ln w="12700">
            <a:miter lim="400000"/>
          </a:ln>
        </p:spPr>
      </p:pic>
      <p:sp>
        <p:nvSpPr>
          <p:cNvPr id="127" name="Shape 12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28" name="Shape 12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29" name="Shape 1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31"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32" name="Shape 132"/>
          <p:cNvSpPr/>
          <p:nvPr/>
        </p:nvSpPr>
        <p:spPr>
          <a:xfrm>
            <a:off x="7486191" y="11179368"/>
            <a:ext cx="9398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7" name="Shape 182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28" name="Shape 182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29" name="Shape 18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3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32" name="Shape 1832"/>
          <p:cNvSpPr/>
          <p:nvPr/>
        </p:nvSpPr>
        <p:spPr>
          <a:xfrm>
            <a:off x="3674132" y="2590799"/>
            <a:ext cx="17023036" cy="731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5000">
                <a:solidFill>
                  <a:srgbClr val="53585F"/>
                </a:solidFill>
                <a:latin typeface="Gill Sans"/>
                <a:ea typeface="Gill Sans"/>
                <a:cs typeface="Gill Sans"/>
                <a:sym typeface="Gill Sans"/>
              </a:defRPr>
            </a:pPr>
          </a:p>
          <a:p>
            <a:pPr algn="ctr">
              <a:defRPr sz="5000">
                <a:solidFill>
                  <a:srgbClr val="53585F"/>
                </a:solidFill>
                <a:latin typeface="Gill Sans"/>
                <a:ea typeface="Gill Sans"/>
                <a:cs typeface="Gill Sans"/>
                <a:sym typeface="Gill Sans"/>
              </a:defRPr>
            </a:pPr>
            <a:r>
              <a:t>In a group of </a:t>
            </a:r>
            <a:r>
              <a:rPr>
                <a:latin typeface="Gill Sans SemiBold"/>
                <a:ea typeface="Gill Sans SemiBold"/>
                <a:cs typeface="Gill Sans SemiBold"/>
                <a:sym typeface="Gill Sans SemiBold"/>
              </a:rPr>
              <a:t>FOUR</a:t>
            </a:r>
            <a:r>
              <a:t> you are going to create an expedition plan.</a:t>
            </a:r>
          </a:p>
          <a:p>
            <a:pPr algn="ctr">
              <a:defRPr sz="5000">
                <a:solidFill>
                  <a:srgbClr val="53585F"/>
                </a:solidFill>
                <a:latin typeface="Gill Sans"/>
                <a:ea typeface="Gill Sans"/>
                <a:cs typeface="Gill Sans"/>
                <a:sym typeface="Gill Sans"/>
              </a:defRPr>
            </a:pPr>
          </a:p>
          <a:p>
            <a:pPr algn="ctr">
              <a:defRPr sz="5000">
                <a:solidFill>
                  <a:srgbClr val="53585F"/>
                </a:solidFill>
                <a:latin typeface="Gill Sans"/>
                <a:ea typeface="Gill Sans"/>
                <a:cs typeface="Gill Sans"/>
                <a:sym typeface="Gill Sans"/>
              </a:defRPr>
            </a:pPr>
            <a:r>
              <a:t>Follow the instructions on your </a:t>
            </a:r>
            <a:r>
              <a:rPr u="sng">
                <a:solidFill>
                  <a:schemeClr val="accent5"/>
                </a:solidFill>
                <a:hlinkClick r:id="rId5" invalidUrl="" action="" tgtFrame="" tooltip="" history="1" highlightClick="0" endSnd="0"/>
              </a:rPr>
              <a:t>sheet</a:t>
            </a:r>
            <a:r>
              <a:t>.</a:t>
            </a:r>
          </a:p>
          <a:p>
            <a:pPr algn="ctr">
              <a:defRPr sz="5000">
                <a:solidFill>
                  <a:srgbClr val="53585F"/>
                </a:solidFill>
                <a:latin typeface="Gill Sans"/>
                <a:ea typeface="Gill Sans"/>
                <a:cs typeface="Gill Sans"/>
                <a:sym typeface="Gill Sans"/>
              </a:defRPr>
            </a:pPr>
            <a:r>
              <a:t> </a:t>
            </a:r>
          </a:p>
          <a:p>
            <a:pPr algn="ctr">
              <a:lnSpc>
                <a:spcPct val="120000"/>
              </a:lnSpc>
              <a:defRPr sz="5000">
                <a:solidFill>
                  <a:srgbClr val="53585F"/>
                </a:solidFill>
                <a:latin typeface="Gill Sans"/>
                <a:ea typeface="Gill Sans"/>
                <a:cs typeface="Gill Sans"/>
                <a:sym typeface="Gill Sans"/>
              </a:defRPr>
            </a:pPr>
            <a:r>
              <a:rPr>
                <a:latin typeface="Gill Sans SemiBold"/>
                <a:ea typeface="Gill Sans SemiBold"/>
                <a:cs typeface="Gill Sans SemiBold"/>
                <a:sym typeface="Gill Sans SemiBold"/>
              </a:rPr>
              <a:t>Accountant:</a:t>
            </a:r>
            <a:r>
              <a:t> Looks after the budget.</a:t>
            </a:r>
          </a:p>
          <a:p>
            <a:pPr algn="ctr">
              <a:lnSpc>
                <a:spcPct val="120000"/>
              </a:lnSpc>
              <a:defRPr sz="5000">
                <a:solidFill>
                  <a:srgbClr val="53585F"/>
                </a:solidFill>
                <a:latin typeface="Gill Sans"/>
                <a:ea typeface="Gill Sans"/>
                <a:cs typeface="Gill Sans"/>
                <a:sym typeface="Gill Sans"/>
              </a:defRPr>
            </a:pPr>
            <a:r>
              <a:rPr>
                <a:latin typeface="Gill Sans SemiBold"/>
                <a:ea typeface="Gill Sans SemiBold"/>
                <a:cs typeface="Gill Sans SemiBold"/>
                <a:sym typeface="Gill Sans SemiBold"/>
              </a:rPr>
              <a:t>Map Maker:</a:t>
            </a:r>
            <a:r>
              <a:t> Creates the map and organises travel</a:t>
            </a:r>
          </a:p>
          <a:p>
            <a:pPr algn="ctr">
              <a:lnSpc>
                <a:spcPct val="120000"/>
              </a:lnSpc>
              <a:defRPr sz="5000">
                <a:solidFill>
                  <a:srgbClr val="53585F"/>
                </a:solidFill>
                <a:latin typeface="Gill Sans"/>
                <a:ea typeface="Gill Sans"/>
                <a:cs typeface="Gill Sans"/>
                <a:sym typeface="Gill Sans"/>
              </a:defRPr>
            </a:pPr>
            <a:r>
              <a:rPr>
                <a:latin typeface="Gill Sans SemiBold"/>
                <a:ea typeface="Gill Sans SemiBold"/>
                <a:cs typeface="Gill Sans SemiBold"/>
                <a:sym typeface="Gill Sans SemiBold"/>
              </a:rPr>
              <a:t>Scientist:</a:t>
            </a:r>
            <a:r>
              <a:t> Compiles an equipment list and describes the research</a:t>
            </a:r>
          </a:p>
          <a:p>
            <a:pPr algn="ctr">
              <a:lnSpc>
                <a:spcPct val="120000"/>
              </a:lnSpc>
              <a:defRPr sz="5000">
                <a:solidFill>
                  <a:srgbClr val="53585F"/>
                </a:solidFill>
                <a:latin typeface="Gill Sans"/>
                <a:ea typeface="Gill Sans"/>
                <a:cs typeface="Gill Sans"/>
                <a:sym typeface="Gill Sans"/>
              </a:defRPr>
            </a:pPr>
            <a:r>
              <a:rPr>
                <a:latin typeface="Gill Sans SemiBold"/>
                <a:ea typeface="Gill Sans SemiBold"/>
                <a:cs typeface="Gill Sans SemiBold"/>
                <a:sym typeface="Gill Sans SemiBold"/>
              </a:rPr>
              <a:t>Journalist:</a:t>
            </a:r>
            <a:r>
              <a:t> Compiles the plan.</a:t>
            </a:r>
          </a:p>
        </p:txBody>
      </p:sp>
      <p:sp>
        <p:nvSpPr>
          <p:cNvPr id="1833" name="Shape 1833"/>
          <p:cNvSpPr/>
          <p:nvPr/>
        </p:nvSpPr>
        <p:spPr>
          <a:xfrm>
            <a:off x="18765759" y="7903108"/>
            <a:ext cx="505821" cy="4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9" rIns="45719" anchor="ctr"/>
          <a:lstStyle/>
          <a:p>
            <a:pPr/>
          </a:p>
        </p:txBody>
      </p:sp>
      <p:sp>
        <p:nvSpPr>
          <p:cNvPr id="1834" name="Shape 1834"/>
          <p:cNvSpPr/>
          <p:nvPr/>
        </p:nvSpPr>
        <p:spPr>
          <a:xfrm>
            <a:off x="719362" y="698260"/>
            <a:ext cx="4520352" cy="1633977"/>
          </a:xfrm>
          <a:prstGeom prst="rect">
            <a:avLst/>
          </a:prstGeom>
          <a:solidFill>
            <a:schemeClr val="accent2">
              <a:hueOff val="-2473793"/>
              <a:satOff val="-50209"/>
              <a:lumOff val="23543"/>
            </a:schemeClr>
          </a:solidFill>
          <a:ln w="12700">
            <a:miter lim="400000"/>
          </a:ln>
        </p:spPr>
        <p:txBody>
          <a:bodyPr lIns="45719" rIns="45719" anchor="ctr"/>
          <a:lstStyle/>
          <a:p>
            <a:pPr>
              <a:defRPr sz="2800">
                <a:solidFill>
                  <a:srgbClr val="FFFFFF"/>
                </a:solidFill>
              </a:defRPr>
            </a:pPr>
          </a:p>
        </p:txBody>
      </p:sp>
      <p:sp>
        <p:nvSpPr>
          <p:cNvPr id="1835" name="Shape 1835"/>
          <p:cNvSpPr/>
          <p:nvPr/>
        </p:nvSpPr>
        <p:spPr>
          <a:xfrm>
            <a:off x="2550107" y="969148"/>
            <a:ext cx="2018477"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1600"/>
              </a:spcBef>
              <a:defRPr cap="all" spc="49" sz="3000">
                <a:solidFill>
                  <a:srgbClr val="FFFFFF"/>
                </a:solidFill>
                <a:latin typeface="Gill Sans"/>
                <a:ea typeface="Gill Sans"/>
                <a:cs typeface="Gill Sans"/>
                <a:sym typeface="Gill Sans"/>
              </a:defRPr>
            </a:pPr>
            <a:r>
              <a:t>GROUP </a:t>
            </a:r>
          </a:p>
          <a:p>
            <a:pPr>
              <a:spcBef>
                <a:spcPts val="1600"/>
              </a:spcBef>
              <a:defRPr cap="all" spc="49" sz="3000">
                <a:solidFill>
                  <a:srgbClr val="FFFFFF"/>
                </a:solidFill>
                <a:latin typeface="Gill Sans"/>
                <a:ea typeface="Gill Sans"/>
                <a:cs typeface="Gill Sans"/>
                <a:sym typeface="Gill Sans"/>
              </a:defRPr>
            </a:pPr>
            <a:r>
              <a:t>ProjecT</a:t>
            </a:r>
          </a:p>
        </p:txBody>
      </p:sp>
      <p:grpSp>
        <p:nvGrpSpPr>
          <p:cNvPr id="1840" name="Group 1840"/>
          <p:cNvGrpSpPr/>
          <p:nvPr/>
        </p:nvGrpSpPr>
        <p:grpSpPr>
          <a:xfrm>
            <a:off x="1083073" y="1251311"/>
            <a:ext cx="604859" cy="527874"/>
            <a:chOff x="0" y="0"/>
            <a:chExt cx="604857" cy="527872"/>
          </a:xfrm>
        </p:grpSpPr>
        <p:sp>
          <p:nvSpPr>
            <p:cNvPr id="1836" name="Shape 1836"/>
            <p:cNvSpPr/>
            <p:nvPr/>
          </p:nvSpPr>
          <p:spPr>
            <a:xfrm>
              <a:off x="226647" y="0"/>
              <a:ext cx="144420" cy="144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0"/>
                  </a:moveTo>
                  <a:cubicBezTo>
                    <a:pt x="21600" y="16658"/>
                    <a:pt x="16658" y="21600"/>
                    <a:pt x="10840" y="21600"/>
                  </a:cubicBezTo>
                  <a:cubicBezTo>
                    <a:pt x="4942" y="21600"/>
                    <a:pt x="0" y="16658"/>
                    <a:pt x="0" y="10760"/>
                  </a:cubicBezTo>
                  <a:cubicBezTo>
                    <a:pt x="0" y="4942"/>
                    <a:pt x="4942" y="0"/>
                    <a:pt x="10840" y="0"/>
                  </a:cubicBezTo>
                  <a:cubicBezTo>
                    <a:pt x="16658" y="0"/>
                    <a:pt x="21600" y="4942"/>
                    <a:pt x="21600" y="1076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37" name="Shape 1837"/>
            <p:cNvSpPr/>
            <p:nvPr/>
          </p:nvSpPr>
          <p:spPr>
            <a:xfrm>
              <a:off x="11622" y="168340"/>
              <a:ext cx="579027" cy="359533"/>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675" y="5943"/>
                  </a:moveTo>
                  <a:cubicBezTo>
                    <a:pt x="17262" y="5049"/>
                    <a:pt x="17262" y="5049"/>
                    <a:pt x="17262" y="5049"/>
                  </a:cubicBezTo>
                  <a:cubicBezTo>
                    <a:pt x="16386" y="4857"/>
                    <a:pt x="15608" y="5400"/>
                    <a:pt x="15160" y="6486"/>
                  </a:cubicBezTo>
                  <a:cubicBezTo>
                    <a:pt x="14732" y="6295"/>
                    <a:pt x="14284" y="5943"/>
                    <a:pt x="13856" y="5592"/>
                  </a:cubicBezTo>
                  <a:cubicBezTo>
                    <a:pt x="13856" y="3227"/>
                    <a:pt x="13856" y="3227"/>
                    <a:pt x="13856" y="3227"/>
                  </a:cubicBezTo>
                  <a:cubicBezTo>
                    <a:pt x="13856" y="1438"/>
                    <a:pt x="12981" y="0"/>
                    <a:pt x="11871" y="0"/>
                  </a:cubicBezTo>
                  <a:cubicBezTo>
                    <a:pt x="9361" y="0"/>
                    <a:pt x="9361" y="0"/>
                    <a:pt x="9361" y="0"/>
                  </a:cubicBezTo>
                  <a:cubicBezTo>
                    <a:pt x="8252" y="0"/>
                    <a:pt x="7396" y="1438"/>
                    <a:pt x="7396" y="3227"/>
                  </a:cubicBezTo>
                  <a:cubicBezTo>
                    <a:pt x="7396" y="5592"/>
                    <a:pt x="7396" y="5592"/>
                    <a:pt x="7396" y="5592"/>
                  </a:cubicBezTo>
                  <a:cubicBezTo>
                    <a:pt x="6968" y="5943"/>
                    <a:pt x="6520" y="6295"/>
                    <a:pt x="6092" y="6646"/>
                  </a:cubicBezTo>
                  <a:cubicBezTo>
                    <a:pt x="5644" y="5400"/>
                    <a:pt x="4866" y="4857"/>
                    <a:pt x="3990" y="5049"/>
                  </a:cubicBezTo>
                  <a:cubicBezTo>
                    <a:pt x="1577" y="5943"/>
                    <a:pt x="1577" y="5943"/>
                    <a:pt x="1577" y="5943"/>
                  </a:cubicBezTo>
                  <a:cubicBezTo>
                    <a:pt x="488" y="6295"/>
                    <a:pt x="-174" y="8084"/>
                    <a:pt x="40" y="9714"/>
                  </a:cubicBezTo>
                  <a:cubicBezTo>
                    <a:pt x="702" y="14570"/>
                    <a:pt x="702" y="14570"/>
                    <a:pt x="702" y="14570"/>
                  </a:cubicBezTo>
                  <a:cubicBezTo>
                    <a:pt x="935" y="16392"/>
                    <a:pt x="1908" y="17478"/>
                    <a:pt x="3017" y="17095"/>
                  </a:cubicBezTo>
                  <a:cubicBezTo>
                    <a:pt x="3776" y="16743"/>
                    <a:pt x="3776" y="16743"/>
                    <a:pt x="3776" y="16743"/>
                  </a:cubicBezTo>
                  <a:cubicBezTo>
                    <a:pt x="4107" y="17830"/>
                    <a:pt x="4652" y="18533"/>
                    <a:pt x="5314" y="19267"/>
                  </a:cubicBezTo>
                  <a:cubicBezTo>
                    <a:pt x="6734" y="20897"/>
                    <a:pt x="8583" y="21600"/>
                    <a:pt x="10568" y="21600"/>
                  </a:cubicBezTo>
                  <a:cubicBezTo>
                    <a:pt x="13623" y="21600"/>
                    <a:pt x="16269" y="19619"/>
                    <a:pt x="17476" y="16743"/>
                  </a:cubicBezTo>
                  <a:cubicBezTo>
                    <a:pt x="18235" y="17095"/>
                    <a:pt x="18235" y="17095"/>
                    <a:pt x="18235" y="17095"/>
                  </a:cubicBezTo>
                  <a:cubicBezTo>
                    <a:pt x="19344" y="17478"/>
                    <a:pt x="20317" y="16392"/>
                    <a:pt x="20550" y="14570"/>
                  </a:cubicBezTo>
                  <a:cubicBezTo>
                    <a:pt x="21212" y="9714"/>
                    <a:pt x="21212" y="9714"/>
                    <a:pt x="21212" y="9714"/>
                  </a:cubicBezTo>
                  <a:cubicBezTo>
                    <a:pt x="21426" y="8084"/>
                    <a:pt x="20648" y="6295"/>
                    <a:pt x="19675" y="5943"/>
                  </a:cubicBezTo>
                  <a:close/>
                  <a:moveTo>
                    <a:pt x="10568" y="20002"/>
                  </a:moveTo>
                  <a:cubicBezTo>
                    <a:pt x="8797" y="20002"/>
                    <a:pt x="7182" y="19267"/>
                    <a:pt x="5858" y="17989"/>
                  </a:cubicBezTo>
                  <a:cubicBezTo>
                    <a:pt x="5430" y="17478"/>
                    <a:pt x="5100" y="16935"/>
                    <a:pt x="4866" y="16392"/>
                  </a:cubicBezTo>
                  <a:cubicBezTo>
                    <a:pt x="5430" y="16200"/>
                    <a:pt x="5430" y="16200"/>
                    <a:pt x="5430" y="16200"/>
                  </a:cubicBezTo>
                  <a:cubicBezTo>
                    <a:pt x="6520" y="15849"/>
                    <a:pt x="7182" y="14219"/>
                    <a:pt x="6968" y="12430"/>
                  </a:cubicBezTo>
                  <a:cubicBezTo>
                    <a:pt x="6403" y="8084"/>
                    <a:pt x="6403" y="8084"/>
                    <a:pt x="6403" y="8084"/>
                  </a:cubicBezTo>
                  <a:cubicBezTo>
                    <a:pt x="6734" y="7924"/>
                    <a:pt x="7065" y="7541"/>
                    <a:pt x="7396" y="7381"/>
                  </a:cubicBezTo>
                  <a:cubicBezTo>
                    <a:pt x="7396" y="8084"/>
                    <a:pt x="7396" y="8084"/>
                    <a:pt x="7396" y="8084"/>
                  </a:cubicBezTo>
                  <a:cubicBezTo>
                    <a:pt x="7396" y="9905"/>
                    <a:pt x="8252" y="11343"/>
                    <a:pt x="9361" y="11343"/>
                  </a:cubicBezTo>
                  <a:cubicBezTo>
                    <a:pt x="11871" y="11343"/>
                    <a:pt x="11871" y="11343"/>
                    <a:pt x="11871" y="11343"/>
                  </a:cubicBezTo>
                  <a:cubicBezTo>
                    <a:pt x="12981" y="11343"/>
                    <a:pt x="13856" y="9905"/>
                    <a:pt x="13856" y="8084"/>
                  </a:cubicBezTo>
                  <a:cubicBezTo>
                    <a:pt x="13856" y="7381"/>
                    <a:pt x="13856" y="7381"/>
                    <a:pt x="13856" y="7381"/>
                  </a:cubicBezTo>
                  <a:cubicBezTo>
                    <a:pt x="14187" y="7541"/>
                    <a:pt x="14518" y="7733"/>
                    <a:pt x="14829" y="8084"/>
                  </a:cubicBezTo>
                  <a:cubicBezTo>
                    <a:pt x="14284" y="12430"/>
                    <a:pt x="14284" y="12430"/>
                    <a:pt x="14284" y="12430"/>
                  </a:cubicBezTo>
                  <a:cubicBezTo>
                    <a:pt x="14070" y="14219"/>
                    <a:pt x="14732" y="15849"/>
                    <a:pt x="15822" y="16200"/>
                  </a:cubicBezTo>
                  <a:cubicBezTo>
                    <a:pt x="16386" y="16392"/>
                    <a:pt x="16386" y="16392"/>
                    <a:pt x="16386" y="16392"/>
                  </a:cubicBezTo>
                  <a:cubicBezTo>
                    <a:pt x="15277" y="18533"/>
                    <a:pt x="13078" y="20002"/>
                    <a:pt x="10568" y="20002"/>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38" name="Shape 1838"/>
            <p:cNvSpPr/>
            <p:nvPr/>
          </p:nvSpPr>
          <p:spPr>
            <a:xfrm>
              <a:off x="460438" y="93523"/>
              <a:ext cx="144420" cy="142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640"/>
                    <a:pt x="16658" y="21600"/>
                    <a:pt x="10760" y="21600"/>
                  </a:cubicBezTo>
                  <a:cubicBezTo>
                    <a:pt x="4942" y="21600"/>
                    <a:pt x="0" y="16640"/>
                    <a:pt x="0" y="10800"/>
                  </a:cubicBezTo>
                  <a:cubicBezTo>
                    <a:pt x="0" y="4960"/>
                    <a:pt x="4942" y="0"/>
                    <a:pt x="10760" y="0"/>
                  </a:cubicBezTo>
                  <a:cubicBezTo>
                    <a:pt x="16658" y="0"/>
                    <a:pt x="21600" y="4960"/>
                    <a:pt x="21600" y="1080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39" name="Shape 1839"/>
            <p:cNvSpPr/>
            <p:nvPr/>
          </p:nvSpPr>
          <p:spPr>
            <a:xfrm>
              <a:off x="0" y="93314"/>
              <a:ext cx="141661" cy="142167"/>
            </a:xfrm>
            <a:custGeom>
              <a:avLst/>
              <a:gdLst/>
              <a:ahLst/>
              <a:cxnLst>
                <a:cxn ang="0">
                  <a:pos x="wd2" y="hd2"/>
                </a:cxn>
                <a:cxn ang="5400000">
                  <a:pos x="wd2" y="hd2"/>
                </a:cxn>
                <a:cxn ang="10800000">
                  <a:pos x="wd2" y="hd2"/>
                </a:cxn>
                <a:cxn ang="16200000">
                  <a:pos x="wd2" y="hd2"/>
                </a:cxn>
              </a:cxnLst>
              <a:rect l="0" t="0" r="r" b="b"/>
              <a:pathLst>
                <a:path w="19601" h="19669" fill="norm" stroke="1" extrusionOk="0">
                  <a:moveTo>
                    <a:pt x="11912" y="19405"/>
                  </a:moveTo>
                  <a:cubicBezTo>
                    <a:pt x="16851" y="18520"/>
                    <a:pt x="20611" y="13139"/>
                    <a:pt x="19358" y="7757"/>
                  </a:cubicBezTo>
                  <a:cubicBezTo>
                    <a:pt x="18105" y="2375"/>
                    <a:pt x="13165" y="-942"/>
                    <a:pt x="7710" y="238"/>
                  </a:cubicBezTo>
                  <a:cubicBezTo>
                    <a:pt x="2328" y="1491"/>
                    <a:pt x="-989" y="6504"/>
                    <a:pt x="264" y="11885"/>
                  </a:cubicBezTo>
                  <a:cubicBezTo>
                    <a:pt x="1075" y="17341"/>
                    <a:pt x="6457" y="20658"/>
                    <a:pt x="11912" y="19405"/>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grpSp>
      <p:sp>
        <p:nvSpPr>
          <p:cNvPr id="1841" name="Shape 1841"/>
          <p:cNvSpPr/>
          <p:nvPr/>
        </p:nvSpPr>
        <p:spPr>
          <a:xfrm>
            <a:off x="9286298" y="1638541"/>
            <a:ext cx="5798704"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5000">
                <a:solidFill>
                  <a:srgbClr val="53585F"/>
                </a:solidFill>
                <a:latin typeface="Gill Sans"/>
                <a:ea typeface="Gill Sans"/>
                <a:cs typeface="Gill Sans"/>
                <a:sym typeface="Gill Sans"/>
              </a:defRPr>
            </a:lvl1pPr>
          </a:lstStyle>
          <a:p>
            <a:pPr>
              <a:defRPr b="0"/>
            </a:pPr>
            <a:r>
              <a:rPr b="1"/>
              <a:t>GROUP PROJECT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833"/>
                                        </p:tgtEl>
                                        <p:attrNameLst>
                                          <p:attrName>style.visibility</p:attrName>
                                        </p:attrNameLst>
                                      </p:cBhvr>
                                      <p:to>
                                        <p:strVal val="visible"/>
                                      </p:to>
                                    </p:set>
                                    <p:anim calcmode="lin" valueType="num">
                                      <p:cBhvr>
                                        <p:cTn id="7" dur="500" fill="hold"/>
                                        <p:tgtEl>
                                          <p:spTgt spid="1833"/>
                                        </p:tgtEl>
                                        <p:attrNameLst>
                                          <p:attrName>ppt_w</p:attrName>
                                        </p:attrNameLst>
                                      </p:cBhvr>
                                      <p:tavLst>
                                        <p:tav tm="0">
                                          <p:val>
                                            <p:fltVal val="0"/>
                                          </p:val>
                                        </p:tav>
                                        <p:tav tm="100000">
                                          <p:val>
                                            <p:strVal val="#ppt_w"/>
                                          </p:val>
                                        </p:tav>
                                      </p:tavLst>
                                    </p:anim>
                                    <p:anim calcmode="lin" valueType="num">
                                      <p:cBhvr>
                                        <p:cTn id="8" dur="500" fill="hold"/>
                                        <p:tgtEl>
                                          <p:spTgt spid="18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1840"/>
                                        </p:tgtEl>
                                        <p:attrNameLst>
                                          <p:attrName>style.visibility</p:attrName>
                                        </p:attrNameLst>
                                      </p:cBhvr>
                                      <p:to>
                                        <p:strVal val="visible"/>
                                      </p:to>
                                    </p:set>
                                    <p:anim calcmode="lin" valueType="num">
                                      <p:cBhvr>
                                        <p:cTn id="12" dur="500" fill="hold"/>
                                        <p:tgtEl>
                                          <p:spTgt spid="1840"/>
                                        </p:tgtEl>
                                        <p:attrNameLst>
                                          <p:attrName>ppt_x</p:attrName>
                                        </p:attrNameLst>
                                      </p:cBhvr>
                                      <p:tavLst>
                                        <p:tav tm="0">
                                          <p:val>
                                            <p:strVal val="#ppt_x"/>
                                          </p:val>
                                        </p:tav>
                                        <p:tav tm="100000">
                                          <p:val>
                                            <p:strVal val="#ppt_x"/>
                                          </p:val>
                                        </p:tav>
                                      </p:tavLst>
                                    </p:anim>
                                    <p:anim calcmode="lin" valueType="num">
                                      <p:cBhvr>
                                        <p:cTn id="13" dur="500" fill="hold"/>
                                        <p:tgtEl>
                                          <p:spTgt spid="18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0" grpId="2"/>
      <p:bldP build="whole" bldLvl="1" animBg="1" rev="0" advAuto="0" spid="1833"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3" name="Shape 1843"/>
          <p:cNvSpPr/>
          <p:nvPr/>
        </p:nvSpPr>
        <p:spPr>
          <a:xfrm>
            <a:off x="11402414" y="6980715"/>
            <a:ext cx="11055751" cy="4221759"/>
          </a:xfrm>
          <a:prstGeom prst="rect">
            <a:avLst/>
          </a:prstGeom>
          <a:solidFill>
            <a:srgbClr val="FFFFFF"/>
          </a:solidFill>
          <a:ln w="254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45719" rIns="45719" anchor="ctr"/>
          <a:lstStyle/>
          <a:p>
            <a:pPr>
              <a:defRPr sz="3000">
                <a:solidFill>
                  <a:srgbClr val="53585F"/>
                </a:solidFill>
              </a:defRPr>
            </a:pPr>
            <a:r>
              <a:rPr b="1"/>
              <a:t>JOURNALIST</a:t>
            </a:r>
            <a:r>
              <a:t>: Looks after communicating the expedition. Work closely with the other team members to learn about the route and research. Ensure that you have the correct equipment to tell the story from the field.</a:t>
            </a:r>
          </a:p>
          <a:p>
            <a:pPr>
              <a:defRPr sz="3000">
                <a:solidFill>
                  <a:srgbClr val="53585F"/>
                </a:solidFill>
              </a:defRPr>
            </a:pPr>
          </a:p>
          <a:p>
            <a:pPr>
              <a:defRPr sz="3000">
                <a:solidFill>
                  <a:srgbClr val="53585F"/>
                </a:solidFill>
              </a:defRPr>
            </a:pPr>
            <a:r>
              <a:rPr b="1"/>
              <a:t>Your job</a:t>
            </a:r>
            <a:r>
              <a:t> is to describe, compile and bring together the map, budget and scientific objectives into a press co-ordinated release.</a:t>
            </a:r>
          </a:p>
        </p:txBody>
      </p:sp>
      <p:sp>
        <p:nvSpPr>
          <p:cNvPr id="1844" name="Shape 184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45" name="Shape 184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46" name="Shape 18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7"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48"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49" name="Shape 1849"/>
          <p:cNvSpPr/>
          <p:nvPr/>
        </p:nvSpPr>
        <p:spPr>
          <a:xfrm>
            <a:off x="735806" y="2534542"/>
            <a:ext cx="10404773" cy="4221759"/>
          </a:xfrm>
          <a:prstGeom prst="rect">
            <a:avLst/>
          </a:prstGeom>
          <a:solidFill>
            <a:srgbClr val="FFFFFF"/>
          </a:solidFill>
          <a:ln w="254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45719" rIns="45719" anchor="ctr"/>
          <a:lstStyle/>
          <a:p>
            <a:pPr>
              <a:defRPr sz="3000">
                <a:solidFill>
                  <a:srgbClr val="53585F"/>
                </a:solidFill>
              </a:defRPr>
            </a:pPr>
            <a:r>
              <a:rPr b="1"/>
              <a:t>ACCOUNTANT</a:t>
            </a:r>
            <a:r>
              <a:t>: Looks after the finances and compiles the budget. </a:t>
            </a:r>
          </a:p>
          <a:p>
            <a:pPr>
              <a:defRPr sz="3000">
                <a:solidFill>
                  <a:srgbClr val="53585F"/>
                </a:solidFill>
              </a:defRPr>
            </a:pPr>
          </a:p>
          <a:p>
            <a:pPr>
              <a:defRPr sz="3000">
                <a:solidFill>
                  <a:srgbClr val="53585F"/>
                </a:solidFill>
              </a:defRPr>
            </a:pPr>
            <a:r>
              <a:t>Work closely with the other team members, updating the budget to ensure that you do not overspend.</a:t>
            </a:r>
          </a:p>
          <a:p>
            <a:pPr>
              <a:defRPr sz="3000">
                <a:solidFill>
                  <a:srgbClr val="53585F"/>
                </a:solidFill>
              </a:defRPr>
            </a:pPr>
          </a:p>
          <a:p>
            <a:pPr>
              <a:defRPr sz="3000">
                <a:solidFill>
                  <a:srgbClr val="53585F"/>
                </a:solidFill>
              </a:defRPr>
            </a:pPr>
            <a:r>
              <a:rPr b="1"/>
              <a:t>Your job</a:t>
            </a:r>
            <a:r>
              <a:t> is to produce a balanced budget. </a:t>
            </a:r>
          </a:p>
        </p:txBody>
      </p:sp>
      <p:sp>
        <p:nvSpPr>
          <p:cNvPr id="1850" name="Shape 1850"/>
          <p:cNvSpPr/>
          <p:nvPr/>
        </p:nvSpPr>
        <p:spPr>
          <a:xfrm>
            <a:off x="11377016" y="2031409"/>
            <a:ext cx="11106548" cy="4704160"/>
          </a:xfrm>
          <a:prstGeom prst="rect">
            <a:avLst/>
          </a:prstGeom>
          <a:solidFill>
            <a:srgbClr val="FFFFFF"/>
          </a:solidFill>
          <a:ln w="254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45719" rIns="45719" anchor="ctr"/>
          <a:lstStyle/>
          <a:p>
            <a:pPr>
              <a:defRPr sz="3000">
                <a:solidFill>
                  <a:srgbClr val="53585F"/>
                </a:solidFill>
              </a:defRPr>
            </a:pPr>
            <a:r>
              <a:rPr b="1"/>
              <a:t>MAP MAKER</a:t>
            </a:r>
            <a:r>
              <a:t>: Looks after the expedition map and travel.  </a:t>
            </a:r>
          </a:p>
          <a:p>
            <a:pPr>
              <a:defRPr sz="3000">
                <a:solidFill>
                  <a:srgbClr val="53585F"/>
                </a:solidFill>
              </a:defRPr>
            </a:pPr>
          </a:p>
          <a:p>
            <a:pPr>
              <a:defRPr sz="3000">
                <a:solidFill>
                  <a:srgbClr val="53585F"/>
                </a:solidFill>
              </a:defRPr>
            </a:pPr>
            <a:r>
              <a:t>Work closely with the other team members to ensure that the route is followed.</a:t>
            </a:r>
          </a:p>
          <a:p>
            <a:pPr>
              <a:defRPr sz="3000">
                <a:solidFill>
                  <a:srgbClr val="53585F"/>
                </a:solidFill>
              </a:defRPr>
            </a:pPr>
          </a:p>
          <a:p>
            <a:pPr>
              <a:defRPr sz="3000">
                <a:solidFill>
                  <a:srgbClr val="53585F"/>
                </a:solidFill>
              </a:defRPr>
            </a:pPr>
            <a:r>
              <a:rPr b="1"/>
              <a:t>Your job </a:t>
            </a:r>
            <a:r>
              <a:t>is to produce a digital or printed map showing where the team will travel to, what distances they will cover and what you will encounter on your expedition.</a:t>
            </a:r>
          </a:p>
        </p:txBody>
      </p:sp>
      <p:sp>
        <p:nvSpPr>
          <p:cNvPr id="1851" name="Shape 1851"/>
          <p:cNvSpPr/>
          <p:nvPr/>
        </p:nvSpPr>
        <p:spPr>
          <a:xfrm>
            <a:off x="725487" y="6964957"/>
            <a:ext cx="10400010" cy="4221758"/>
          </a:xfrm>
          <a:prstGeom prst="rect">
            <a:avLst/>
          </a:prstGeom>
          <a:solidFill>
            <a:srgbClr val="FFFFFF"/>
          </a:solidFill>
          <a:ln w="254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45719" rIns="45719" anchor="ctr"/>
          <a:lstStyle/>
          <a:p>
            <a:pPr>
              <a:defRPr sz="3000">
                <a:solidFill>
                  <a:srgbClr val="53585F"/>
                </a:solidFill>
              </a:defRPr>
            </a:pPr>
            <a:r>
              <a:rPr b="1"/>
              <a:t>RESEARCHER</a:t>
            </a:r>
            <a:r>
              <a:t>: Looks after the research on the expedition.</a:t>
            </a:r>
          </a:p>
          <a:p>
            <a:pPr>
              <a:defRPr sz="3000">
                <a:solidFill>
                  <a:srgbClr val="53585F"/>
                </a:solidFill>
              </a:defRPr>
            </a:pPr>
          </a:p>
          <a:p>
            <a:pPr>
              <a:defRPr sz="3000">
                <a:solidFill>
                  <a:srgbClr val="53585F"/>
                </a:solidFill>
              </a:defRPr>
            </a:pPr>
            <a:r>
              <a:t>Work closely with the other team members to ensure that the route includes places that are useful for your research and you have the correct equipment.</a:t>
            </a:r>
          </a:p>
          <a:p>
            <a:pPr>
              <a:defRPr sz="3000">
                <a:solidFill>
                  <a:srgbClr val="53585F"/>
                </a:solidFill>
              </a:defRPr>
            </a:pPr>
          </a:p>
          <a:p>
            <a:pPr>
              <a:defRPr sz="3000">
                <a:solidFill>
                  <a:srgbClr val="53585F"/>
                </a:solidFill>
              </a:defRPr>
            </a:pPr>
            <a:r>
              <a:rPr b="1"/>
              <a:t>Your job</a:t>
            </a:r>
            <a:r>
              <a:t> is to describe the research that the expedition will conduct.</a:t>
            </a:r>
          </a:p>
        </p:txBody>
      </p:sp>
      <p:sp>
        <p:nvSpPr>
          <p:cNvPr id="1852" name="Shape 1852"/>
          <p:cNvSpPr/>
          <p:nvPr/>
        </p:nvSpPr>
        <p:spPr>
          <a:xfrm>
            <a:off x="719362" y="698260"/>
            <a:ext cx="4520352" cy="1633977"/>
          </a:xfrm>
          <a:prstGeom prst="rect">
            <a:avLst/>
          </a:prstGeom>
          <a:solidFill>
            <a:schemeClr val="accent2">
              <a:hueOff val="-2473793"/>
              <a:satOff val="-50209"/>
              <a:lumOff val="23543"/>
            </a:schemeClr>
          </a:solidFill>
          <a:ln w="12700">
            <a:miter lim="400000"/>
          </a:ln>
        </p:spPr>
        <p:txBody>
          <a:bodyPr lIns="45719" rIns="45719" anchor="ctr"/>
          <a:lstStyle/>
          <a:p>
            <a:pPr>
              <a:defRPr sz="2800">
                <a:solidFill>
                  <a:srgbClr val="FFFFFF"/>
                </a:solidFill>
              </a:defRPr>
            </a:pPr>
          </a:p>
        </p:txBody>
      </p:sp>
      <p:sp>
        <p:nvSpPr>
          <p:cNvPr id="1853" name="Shape 1853"/>
          <p:cNvSpPr/>
          <p:nvPr/>
        </p:nvSpPr>
        <p:spPr>
          <a:xfrm>
            <a:off x="2550107" y="969148"/>
            <a:ext cx="2018477"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1600"/>
              </a:spcBef>
              <a:defRPr cap="all" spc="49" sz="3000">
                <a:solidFill>
                  <a:srgbClr val="FFFFFF"/>
                </a:solidFill>
                <a:latin typeface="Gill Sans"/>
                <a:ea typeface="Gill Sans"/>
                <a:cs typeface="Gill Sans"/>
                <a:sym typeface="Gill Sans"/>
              </a:defRPr>
            </a:pPr>
            <a:r>
              <a:t>GROUP </a:t>
            </a:r>
          </a:p>
          <a:p>
            <a:pPr>
              <a:spcBef>
                <a:spcPts val="1600"/>
              </a:spcBef>
              <a:defRPr cap="all" spc="49" sz="3000">
                <a:solidFill>
                  <a:srgbClr val="FFFFFF"/>
                </a:solidFill>
                <a:latin typeface="Gill Sans"/>
                <a:ea typeface="Gill Sans"/>
                <a:cs typeface="Gill Sans"/>
                <a:sym typeface="Gill Sans"/>
              </a:defRPr>
            </a:pPr>
            <a:r>
              <a:t>ProjecT</a:t>
            </a:r>
          </a:p>
        </p:txBody>
      </p:sp>
      <p:grpSp>
        <p:nvGrpSpPr>
          <p:cNvPr id="1858" name="Group 1858"/>
          <p:cNvGrpSpPr/>
          <p:nvPr/>
        </p:nvGrpSpPr>
        <p:grpSpPr>
          <a:xfrm>
            <a:off x="1083073" y="1251311"/>
            <a:ext cx="604859" cy="527874"/>
            <a:chOff x="0" y="0"/>
            <a:chExt cx="604857" cy="527872"/>
          </a:xfrm>
        </p:grpSpPr>
        <p:sp>
          <p:nvSpPr>
            <p:cNvPr id="1854" name="Shape 1854"/>
            <p:cNvSpPr/>
            <p:nvPr/>
          </p:nvSpPr>
          <p:spPr>
            <a:xfrm>
              <a:off x="226647" y="0"/>
              <a:ext cx="144420" cy="144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0"/>
                  </a:moveTo>
                  <a:cubicBezTo>
                    <a:pt x="21600" y="16658"/>
                    <a:pt x="16658" y="21600"/>
                    <a:pt x="10840" y="21600"/>
                  </a:cubicBezTo>
                  <a:cubicBezTo>
                    <a:pt x="4942" y="21600"/>
                    <a:pt x="0" y="16658"/>
                    <a:pt x="0" y="10760"/>
                  </a:cubicBezTo>
                  <a:cubicBezTo>
                    <a:pt x="0" y="4942"/>
                    <a:pt x="4942" y="0"/>
                    <a:pt x="10840" y="0"/>
                  </a:cubicBezTo>
                  <a:cubicBezTo>
                    <a:pt x="16658" y="0"/>
                    <a:pt x="21600" y="4942"/>
                    <a:pt x="21600" y="1076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55" name="Shape 1855"/>
            <p:cNvSpPr/>
            <p:nvPr/>
          </p:nvSpPr>
          <p:spPr>
            <a:xfrm>
              <a:off x="11622" y="168340"/>
              <a:ext cx="579027" cy="359533"/>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675" y="5943"/>
                  </a:moveTo>
                  <a:cubicBezTo>
                    <a:pt x="17262" y="5049"/>
                    <a:pt x="17262" y="5049"/>
                    <a:pt x="17262" y="5049"/>
                  </a:cubicBezTo>
                  <a:cubicBezTo>
                    <a:pt x="16386" y="4857"/>
                    <a:pt x="15608" y="5400"/>
                    <a:pt x="15160" y="6486"/>
                  </a:cubicBezTo>
                  <a:cubicBezTo>
                    <a:pt x="14732" y="6295"/>
                    <a:pt x="14284" y="5943"/>
                    <a:pt x="13856" y="5592"/>
                  </a:cubicBezTo>
                  <a:cubicBezTo>
                    <a:pt x="13856" y="3227"/>
                    <a:pt x="13856" y="3227"/>
                    <a:pt x="13856" y="3227"/>
                  </a:cubicBezTo>
                  <a:cubicBezTo>
                    <a:pt x="13856" y="1438"/>
                    <a:pt x="12981" y="0"/>
                    <a:pt x="11871" y="0"/>
                  </a:cubicBezTo>
                  <a:cubicBezTo>
                    <a:pt x="9361" y="0"/>
                    <a:pt x="9361" y="0"/>
                    <a:pt x="9361" y="0"/>
                  </a:cubicBezTo>
                  <a:cubicBezTo>
                    <a:pt x="8252" y="0"/>
                    <a:pt x="7396" y="1438"/>
                    <a:pt x="7396" y="3227"/>
                  </a:cubicBezTo>
                  <a:cubicBezTo>
                    <a:pt x="7396" y="5592"/>
                    <a:pt x="7396" y="5592"/>
                    <a:pt x="7396" y="5592"/>
                  </a:cubicBezTo>
                  <a:cubicBezTo>
                    <a:pt x="6968" y="5943"/>
                    <a:pt x="6520" y="6295"/>
                    <a:pt x="6092" y="6646"/>
                  </a:cubicBezTo>
                  <a:cubicBezTo>
                    <a:pt x="5644" y="5400"/>
                    <a:pt x="4866" y="4857"/>
                    <a:pt x="3990" y="5049"/>
                  </a:cubicBezTo>
                  <a:cubicBezTo>
                    <a:pt x="1577" y="5943"/>
                    <a:pt x="1577" y="5943"/>
                    <a:pt x="1577" y="5943"/>
                  </a:cubicBezTo>
                  <a:cubicBezTo>
                    <a:pt x="488" y="6295"/>
                    <a:pt x="-174" y="8084"/>
                    <a:pt x="40" y="9714"/>
                  </a:cubicBezTo>
                  <a:cubicBezTo>
                    <a:pt x="702" y="14570"/>
                    <a:pt x="702" y="14570"/>
                    <a:pt x="702" y="14570"/>
                  </a:cubicBezTo>
                  <a:cubicBezTo>
                    <a:pt x="935" y="16392"/>
                    <a:pt x="1908" y="17478"/>
                    <a:pt x="3017" y="17095"/>
                  </a:cubicBezTo>
                  <a:cubicBezTo>
                    <a:pt x="3776" y="16743"/>
                    <a:pt x="3776" y="16743"/>
                    <a:pt x="3776" y="16743"/>
                  </a:cubicBezTo>
                  <a:cubicBezTo>
                    <a:pt x="4107" y="17830"/>
                    <a:pt x="4652" y="18533"/>
                    <a:pt x="5314" y="19267"/>
                  </a:cubicBezTo>
                  <a:cubicBezTo>
                    <a:pt x="6734" y="20897"/>
                    <a:pt x="8583" y="21600"/>
                    <a:pt x="10568" y="21600"/>
                  </a:cubicBezTo>
                  <a:cubicBezTo>
                    <a:pt x="13623" y="21600"/>
                    <a:pt x="16269" y="19619"/>
                    <a:pt x="17476" y="16743"/>
                  </a:cubicBezTo>
                  <a:cubicBezTo>
                    <a:pt x="18235" y="17095"/>
                    <a:pt x="18235" y="17095"/>
                    <a:pt x="18235" y="17095"/>
                  </a:cubicBezTo>
                  <a:cubicBezTo>
                    <a:pt x="19344" y="17478"/>
                    <a:pt x="20317" y="16392"/>
                    <a:pt x="20550" y="14570"/>
                  </a:cubicBezTo>
                  <a:cubicBezTo>
                    <a:pt x="21212" y="9714"/>
                    <a:pt x="21212" y="9714"/>
                    <a:pt x="21212" y="9714"/>
                  </a:cubicBezTo>
                  <a:cubicBezTo>
                    <a:pt x="21426" y="8084"/>
                    <a:pt x="20648" y="6295"/>
                    <a:pt x="19675" y="5943"/>
                  </a:cubicBezTo>
                  <a:close/>
                  <a:moveTo>
                    <a:pt x="10568" y="20002"/>
                  </a:moveTo>
                  <a:cubicBezTo>
                    <a:pt x="8797" y="20002"/>
                    <a:pt x="7182" y="19267"/>
                    <a:pt x="5858" y="17989"/>
                  </a:cubicBezTo>
                  <a:cubicBezTo>
                    <a:pt x="5430" y="17478"/>
                    <a:pt x="5100" y="16935"/>
                    <a:pt x="4866" y="16392"/>
                  </a:cubicBezTo>
                  <a:cubicBezTo>
                    <a:pt x="5430" y="16200"/>
                    <a:pt x="5430" y="16200"/>
                    <a:pt x="5430" y="16200"/>
                  </a:cubicBezTo>
                  <a:cubicBezTo>
                    <a:pt x="6520" y="15849"/>
                    <a:pt x="7182" y="14219"/>
                    <a:pt x="6968" y="12430"/>
                  </a:cubicBezTo>
                  <a:cubicBezTo>
                    <a:pt x="6403" y="8084"/>
                    <a:pt x="6403" y="8084"/>
                    <a:pt x="6403" y="8084"/>
                  </a:cubicBezTo>
                  <a:cubicBezTo>
                    <a:pt x="6734" y="7924"/>
                    <a:pt x="7065" y="7541"/>
                    <a:pt x="7396" y="7381"/>
                  </a:cubicBezTo>
                  <a:cubicBezTo>
                    <a:pt x="7396" y="8084"/>
                    <a:pt x="7396" y="8084"/>
                    <a:pt x="7396" y="8084"/>
                  </a:cubicBezTo>
                  <a:cubicBezTo>
                    <a:pt x="7396" y="9905"/>
                    <a:pt x="8252" y="11343"/>
                    <a:pt x="9361" y="11343"/>
                  </a:cubicBezTo>
                  <a:cubicBezTo>
                    <a:pt x="11871" y="11343"/>
                    <a:pt x="11871" y="11343"/>
                    <a:pt x="11871" y="11343"/>
                  </a:cubicBezTo>
                  <a:cubicBezTo>
                    <a:pt x="12981" y="11343"/>
                    <a:pt x="13856" y="9905"/>
                    <a:pt x="13856" y="8084"/>
                  </a:cubicBezTo>
                  <a:cubicBezTo>
                    <a:pt x="13856" y="7381"/>
                    <a:pt x="13856" y="7381"/>
                    <a:pt x="13856" y="7381"/>
                  </a:cubicBezTo>
                  <a:cubicBezTo>
                    <a:pt x="14187" y="7541"/>
                    <a:pt x="14518" y="7733"/>
                    <a:pt x="14829" y="8084"/>
                  </a:cubicBezTo>
                  <a:cubicBezTo>
                    <a:pt x="14284" y="12430"/>
                    <a:pt x="14284" y="12430"/>
                    <a:pt x="14284" y="12430"/>
                  </a:cubicBezTo>
                  <a:cubicBezTo>
                    <a:pt x="14070" y="14219"/>
                    <a:pt x="14732" y="15849"/>
                    <a:pt x="15822" y="16200"/>
                  </a:cubicBezTo>
                  <a:cubicBezTo>
                    <a:pt x="16386" y="16392"/>
                    <a:pt x="16386" y="16392"/>
                    <a:pt x="16386" y="16392"/>
                  </a:cubicBezTo>
                  <a:cubicBezTo>
                    <a:pt x="15277" y="18533"/>
                    <a:pt x="13078" y="20002"/>
                    <a:pt x="10568" y="20002"/>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56" name="Shape 1856"/>
            <p:cNvSpPr/>
            <p:nvPr/>
          </p:nvSpPr>
          <p:spPr>
            <a:xfrm>
              <a:off x="460438" y="93523"/>
              <a:ext cx="144420" cy="142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640"/>
                    <a:pt x="16658" y="21600"/>
                    <a:pt x="10760" y="21600"/>
                  </a:cubicBezTo>
                  <a:cubicBezTo>
                    <a:pt x="4942" y="21600"/>
                    <a:pt x="0" y="16640"/>
                    <a:pt x="0" y="10800"/>
                  </a:cubicBezTo>
                  <a:cubicBezTo>
                    <a:pt x="0" y="4960"/>
                    <a:pt x="4942" y="0"/>
                    <a:pt x="10760" y="0"/>
                  </a:cubicBezTo>
                  <a:cubicBezTo>
                    <a:pt x="16658" y="0"/>
                    <a:pt x="21600" y="4960"/>
                    <a:pt x="21600" y="1080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857" name="Shape 1857"/>
            <p:cNvSpPr/>
            <p:nvPr/>
          </p:nvSpPr>
          <p:spPr>
            <a:xfrm>
              <a:off x="0" y="93314"/>
              <a:ext cx="141661" cy="142167"/>
            </a:xfrm>
            <a:custGeom>
              <a:avLst/>
              <a:gdLst/>
              <a:ahLst/>
              <a:cxnLst>
                <a:cxn ang="0">
                  <a:pos x="wd2" y="hd2"/>
                </a:cxn>
                <a:cxn ang="5400000">
                  <a:pos x="wd2" y="hd2"/>
                </a:cxn>
                <a:cxn ang="10800000">
                  <a:pos x="wd2" y="hd2"/>
                </a:cxn>
                <a:cxn ang="16200000">
                  <a:pos x="wd2" y="hd2"/>
                </a:cxn>
              </a:cxnLst>
              <a:rect l="0" t="0" r="r" b="b"/>
              <a:pathLst>
                <a:path w="19601" h="19669" fill="norm" stroke="1" extrusionOk="0">
                  <a:moveTo>
                    <a:pt x="11912" y="19405"/>
                  </a:moveTo>
                  <a:cubicBezTo>
                    <a:pt x="16851" y="18520"/>
                    <a:pt x="20611" y="13139"/>
                    <a:pt x="19358" y="7757"/>
                  </a:cubicBezTo>
                  <a:cubicBezTo>
                    <a:pt x="18105" y="2375"/>
                    <a:pt x="13165" y="-942"/>
                    <a:pt x="7710" y="238"/>
                  </a:cubicBezTo>
                  <a:cubicBezTo>
                    <a:pt x="2328" y="1491"/>
                    <a:pt x="-989" y="6504"/>
                    <a:pt x="264" y="11885"/>
                  </a:cubicBezTo>
                  <a:cubicBezTo>
                    <a:pt x="1075" y="17341"/>
                    <a:pt x="6457" y="20658"/>
                    <a:pt x="11912" y="19405"/>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58"/>
                                        </p:tgtEl>
                                        <p:attrNameLst>
                                          <p:attrName>style.visibility</p:attrName>
                                        </p:attrNameLst>
                                      </p:cBhvr>
                                      <p:to>
                                        <p:strVal val="visible"/>
                                      </p:to>
                                    </p:set>
                                    <p:anim calcmode="lin" valueType="num">
                                      <p:cBhvr>
                                        <p:cTn id="7" dur="500" fill="hold"/>
                                        <p:tgtEl>
                                          <p:spTgt spid="1858"/>
                                        </p:tgtEl>
                                        <p:attrNameLst>
                                          <p:attrName>ppt_x</p:attrName>
                                        </p:attrNameLst>
                                      </p:cBhvr>
                                      <p:tavLst>
                                        <p:tav tm="0">
                                          <p:val>
                                            <p:strVal val="#ppt_x"/>
                                          </p:val>
                                        </p:tav>
                                        <p:tav tm="100000">
                                          <p:val>
                                            <p:strVal val="#ppt_x"/>
                                          </p:val>
                                        </p:tav>
                                      </p:tavLst>
                                    </p:anim>
                                    <p:anim calcmode="lin" valueType="num">
                                      <p:cBhvr>
                                        <p:cTn id="8" dur="500" fill="hold"/>
                                        <p:tgtEl>
                                          <p:spTgt spid="1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8"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0" name="Shape 1860"/>
          <p:cNvSpPr/>
          <p:nvPr/>
        </p:nvSpPr>
        <p:spPr>
          <a:xfrm>
            <a:off x="714923" y="717919"/>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1861" name="Shape 186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62" name="Shape 186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63" name="Shape 18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6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pic>
        <p:nvPicPr>
          <p:cNvPr id="1866" name="Screen Shot 2018-01-07 at 15.15.14.png"/>
          <p:cNvPicPr>
            <a:picLocks noChangeAspect="1"/>
          </p:cNvPicPr>
          <p:nvPr/>
        </p:nvPicPr>
        <p:blipFill>
          <a:blip r:embed="rId5">
            <a:extLst/>
          </a:blip>
          <a:stretch>
            <a:fillRect/>
          </a:stretch>
        </p:blipFill>
        <p:spPr>
          <a:xfrm>
            <a:off x="9943124" y="2701592"/>
            <a:ext cx="13612582" cy="7601616"/>
          </a:xfrm>
          <a:prstGeom prst="rect">
            <a:avLst/>
          </a:prstGeom>
          <a:ln w="12700">
            <a:miter lim="400000"/>
          </a:ln>
        </p:spPr>
      </p:pic>
      <p:sp>
        <p:nvSpPr>
          <p:cNvPr id="1867" name="Shape 1867"/>
          <p:cNvSpPr/>
          <p:nvPr/>
        </p:nvSpPr>
        <p:spPr>
          <a:xfrm>
            <a:off x="2378315" y="1249157"/>
            <a:ext cx="270876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Accountant</a:t>
            </a:r>
          </a:p>
        </p:txBody>
      </p:sp>
      <p:grpSp>
        <p:nvGrpSpPr>
          <p:cNvPr id="1875" name="Group 1875"/>
          <p:cNvGrpSpPr/>
          <p:nvPr/>
        </p:nvGrpSpPr>
        <p:grpSpPr>
          <a:xfrm>
            <a:off x="1132139" y="1183542"/>
            <a:ext cx="1011076" cy="702730"/>
            <a:chOff x="0" y="0"/>
            <a:chExt cx="1011075" cy="702728"/>
          </a:xfrm>
        </p:grpSpPr>
        <p:sp>
          <p:nvSpPr>
            <p:cNvPr id="1868" name="Shape 1868"/>
            <p:cNvSpPr/>
            <p:nvPr/>
          </p:nvSpPr>
          <p:spPr>
            <a:xfrm rot="21306954">
              <a:off x="368092" y="198635"/>
              <a:ext cx="221743" cy="142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28" y="9450"/>
                  </a:moveTo>
                  <a:cubicBezTo>
                    <a:pt x="17712" y="6300"/>
                    <a:pt x="13824" y="6300"/>
                    <a:pt x="9792" y="9450"/>
                  </a:cubicBezTo>
                  <a:cubicBezTo>
                    <a:pt x="7776" y="9450"/>
                    <a:pt x="6048" y="9450"/>
                    <a:pt x="4032" y="6300"/>
                  </a:cubicBezTo>
                  <a:cubicBezTo>
                    <a:pt x="4032" y="6300"/>
                    <a:pt x="4032" y="6300"/>
                    <a:pt x="6048" y="3150"/>
                  </a:cubicBezTo>
                  <a:cubicBezTo>
                    <a:pt x="7776" y="3150"/>
                    <a:pt x="7776" y="3150"/>
                    <a:pt x="9792" y="3150"/>
                  </a:cubicBezTo>
                  <a:cubicBezTo>
                    <a:pt x="7776" y="0"/>
                    <a:pt x="7776" y="0"/>
                    <a:pt x="7776" y="0"/>
                  </a:cubicBezTo>
                  <a:cubicBezTo>
                    <a:pt x="7776" y="0"/>
                    <a:pt x="6048" y="0"/>
                    <a:pt x="4032" y="3150"/>
                  </a:cubicBezTo>
                  <a:cubicBezTo>
                    <a:pt x="2016" y="0"/>
                    <a:pt x="2016" y="0"/>
                    <a:pt x="2016" y="0"/>
                  </a:cubicBezTo>
                  <a:cubicBezTo>
                    <a:pt x="0" y="0"/>
                    <a:pt x="0" y="0"/>
                    <a:pt x="0" y="0"/>
                  </a:cubicBezTo>
                  <a:cubicBezTo>
                    <a:pt x="2016" y="3150"/>
                    <a:pt x="2016" y="3150"/>
                    <a:pt x="2016" y="3150"/>
                  </a:cubicBezTo>
                  <a:cubicBezTo>
                    <a:pt x="0" y="6300"/>
                    <a:pt x="0" y="6300"/>
                    <a:pt x="2016" y="9450"/>
                  </a:cubicBezTo>
                  <a:cubicBezTo>
                    <a:pt x="4032" y="12150"/>
                    <a:pt x="7776" y="12150"/>
                    <a:pt x="11808" y="9450"/>
                  </a:cubicBezTo>
                  <a:cubicBezTo>
                    <a:pt x="13824" y="9450"/>
                    <a:pt x="15696" y="9450"/>
                    <a:pt x="17712" y="12150"/>
                  </a:cubicBezTo>
                  <a:cubicBezTo>
                    <a:pt x="17712" y="12150"/>
                    <a:pt x="17712" y="15525"/>
                    <a:pt x="15696" y="15525"/>
                  </a:cubicBezTo>
                  <a:cubicBezTo>
                    <a:pt x="15696" y="15525"/>
                    <a:pt x="13824" y="18450"/>
                    <a:pt x="11808" y="18450"/>
                  </a:cubicBezTo>
                  <a:cubicBezTo>
                    <a:pt x="13824" y="18450"/>
                    <a:pt x="15696" y="18450"/>
                    <a:pt x="17712" y="18450"/>
                  </a:cubicBezTo>
                  <a:cubicBezTo>
                    <a:pt x="19728" y="21600"/>
                    <a:pt x="19728" y="21600"/>
                    <a:pt x="19728" y="21600"/>
                  </a:cubicBezTo>
                  <a:cubicBezTo>
                    <a:pt x="21600" y="18450"/>
                    <a:pt x="21600" y="18450"/>
                    <a:pt x="21600" y="18450"/>
                  </a:cubicBezTo>
                  <a:cubicBezTo>
                    <a:pt x="19728" y="15525"/>
                    <a:pt x="19728" y="15525"/>
                    <a:pt x="19728" y="15525"/>
                  </a:cubicBezTo>
                  <a:cubicBezTo>
                    <a:pt x="21600" y="15525"/>
                    <a:pt x="21600" y="12150"/>
                    <a:pt x="19728" y="9450"/>
                  </a:cubicBezTo>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69" name="Shape 1869"/>
            <p:cNvSpPr/>
            <p:nvPr/>
          </p:nvSpPr>
          <p:spPr>
            <a:xfrm rot="21306954">
              <a:off x="11869" y="263161"/>
              <a:ext cx="510595" cy="300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746"/>
                  </a:moveTo>
                  <a:cubicBezTo>
                    <a:pt x="0" y="7235"/>
                    <a:pt x="0" y="7235"/>
                    <a:pt x="0" y="7235"/>
                  </a:cubicBezTo>
                  <a:cubicBezTo>
                    <a:pt x="12099" y="20110"/>
                    <a:pt x="12099" y="20110"/>
                    <a:pt x="12099" y="20110"/>
                  </a:cubicBezTo>
                  <a:cubicBezTo>
                    <a:pt x="12099" y="21600"/>
                    <a:pt x="12099" y="21600"/>
                    <a:pt x="12985" y="21600"/>
                  </a:cubicBezTo>
                  <a:cubicBezTo>
                    <a:pt x="12985" y="21600"/>
                    <a:pt x="12985" y="21600"/>
                    <a:pt x="12985" y="20110"/>
                  </a:cubicBezTo>
                  <a:cubicBezTo>
                    <a:pt x="21600" y="14365"/>
                    <a:pt x="21600" y="14365"/>
                    <a:pt x="21600" y="14365"/>
                  </a:cubicBezTo>
                  <a:cubicBezTo>
                    <a:pt x="21600" y="12981"/>
                    <a:pt x="21600" y="12981"/>
                    <a:pt x="21600" y="12981"/>
                  </a:cubicBezTo>
                  <a:cubicBezTo>
                    <a:pt x="8615" y="0"/>
                    <a:pt x="8615" y="0"/>
                    <a:pt x="8615" y="0"/>
                  </a:cubicBezTo>
                  <a:lnTo>
                    <a:pt x="0" y="5746"/>
                  </a:lnTo>
                  <a:close/>
                  <a:moveTo>
                    <a:pt x="9501" y="8619"/>
                  </a:moveTo>
                  <a:cubicBezTo>
                    <a:pt x="9501" y="8619"/>
                    <a:pt x="10325" y="8619"/>
                    <a:pt x="11212" y="8619"/>
                  </a:cubicBezTo>
                  <a:cubicBezTo>
                    <a:pt x="11212" y="10108"/>
                    <a:pt x="11212" y="10108"/>
                    <a:pt x="11212" y="10108"/>
                  </a:cubicBezTo>
                  <a:cubicBezTo>
                    <a:pt x="10325" y="11598"/>
                    <a:pt x="9501" y="11598"/>
                    <a:pt x="8615" y="10108"/>
                  </a:cubicBezTo>
                  <a:cubicBezTo>
                    <a:pt x="8615" y="10108"/>
                    <a:pt x="8615" y="10108"/>
                    <a:pt x="9501" y="8619"/>
                  </a:cubicBezTo>
                  <a:close/>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70" name="Shape 1870"/>
            <p:cNvSpPr/>
            <p:nvPr/>
          </p:nvSpPr>
          <p:spPr>
            <a:xfrm rot="21306954">
              <a:off x="458426" y="20935"/>
              <a:ext cx="504047" cy="287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27"/>
                  </a:moveTo>
                  <a:lnTo>
                    <a:pt x="20838" y="12327"/>
                  </a:lnTo>
                  <a:cubicBezTo>
                    <a:pt x="8704" y="1583"/>
                    <a:pt x="8704" y="1583"/>
                    <a:pt x="8704" y="1583"/>
                  </a:cubicBezTo>
                  <a:cubicBezTo>
                    <a:pt x="8704" y="0"/>
                    <a:pt x="7814" y="0"/>
                    <a:pt x="7814" y="0"/>
                  </a:cubicBezTo>
                  <a:cubicBezTo>
                    <a:pt x="0" y="6220"/>
                    <a:pt x="0" y="6220"/>
                    <a:pt x="0" y="6220"/>
                  </a:cubicBezTo>
                  <a:cubicBezTo>
                    <a:pt x="13024" y="21600"/>
                    <a:pt x="13024" y="21600"/>
                    <a:pt x="13024" y="21600"/>
                  </a:cubicBezTo>
                  <a:cubicBezTo>
                    <a:pt x="20838" y="13910"/>
                    <a:pt x="20838" y="13910"/>
                    <a:pt x="20838" y="13910"/>
                  </a:cubicBezTo>
                  <a:cubicBezTo>
                    <a:pt x="20838" y="13910"/>
                    <a:pt x="21600" y="13910"/>
                    <a:pt x="21600" y="12327"/>
                  </a:cubicBezTo>
                  <a:close/>
                  <a:moveTo>
                    <a:pt x="12134" y="10743"/>
                  </a:moveTo>
                  <a:cubicBezTo>
                    <a:pt x="11245" y="10743"/>
                    <a:pt x="10355" y="10743"/>
                    <a:pt x="10355" y="10743"/>
                  </a:cubicBezTo>
                  <a:cubicBezTo>
                    <a:pt x="9466" y="9386"/>
                    <a:pt x="9466" y="9386"/>
                    <a:pt x="10355" y="7690"/>
                  </a:cubicBezTo>
                  <a:cubicBezTo>
                    <a:pt x="10355" y="7690"/>
                    <a:pt x="11245" y="7690"/>
                    <a:pt x="12134" y="9386"/>
                  </a:cubicBezTo>
                  <a:cubicBezTo>
                    <a:pt x="13024" y="9386"/>
                    <a:pt x="12134" y="9386"/>
                    <a:pt x="12134" y="10743"/>
                  </a:cubicBezTo>
                  <a:close/>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71" name="Shape 1871"/>
            <p:cNvSpPr/>
            <p:nvPr/>
          </p:nvSpPr>
          <p:spPr>
            <a:xfrm rot="21306954">
              <a:off x="24449" y="439929"/>
              <a:ext cx="510595" cy="241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85" y="12589"/>
                  </a:moveTo>
                  <a:cubicBezTo>
                    <a:pt x="12099" y="12589"/>
                    <a:pt x="12099" y="12589"/>
                    <a:pt x="12099" y="12589"/>
                  </a:cubicBezTo>
                  <a:cubicBezTo>
                    <a:pt x="2660" y="0"/>
                    <a:pt x="2660" y="0"/>
                    <a:pt x="2660" y="0"/>
                  </a:cubicBezTo>
                  <a:cubicBezTo>
                    <a:pt x="0" y="1723"/>
                    <a:pt x="0" y="1723"/>
                    <a:pt x="0" y="1723"/>
                  </a:cubicBezTo>
                  <a:cubicBezTo>
                    <a:pt x="0" y="1723"/>
                    <a:pt x="0" y="1723"/>
                    <a:pt x="0" y="3578"/>
                  </a:cubicBezTo>
                  <a:cubicBezTo>
                    <a:pt x="12099" y="21600"/>
                    <a:pt x="12099" y="21600"/>
                    <a:pt x="12099" y="21600"/>
                  </a:cubicBezTo>
                  <a:cubicBezTo>
                    <a:pt x="12099" y="21600"/>
                    <a:pt x="12099" y="21600"/>
                    <a:pt x="12985" y="21600"/>
                  </a:cubicBezTo>
                  <a:cubicBezTo>
                    <a:pt x="21600" y="12589"/>
                    <a:pt x="21600" y="12589"/>
                    <a:pt x="21600" y="12589"/>
                  </a:cubicBezTo>
                  <a:cubicBezTo>
                    <a:pt x="21600" y="3578"/>
                    <a:pt x="21600" y="3578"/>
                    <a:pt x="21600" y="3578"/>
                  </a:cubicBezTo>
                  <a:cubicBezTo>
                    <a:pt x="12985" y="12589"/>
                    <a:pt x="12985" y="12589"/>
                    <a:pt x="12985" y="12589"/>
                  </a:cubicBezTo>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72" name="Shape 1872"/>
            <p:cNvSpPr/>
            <p:nvPr/>
          </p:nvSpPr>
          <p:spPr>
            <a:xfrm rot="21306954">
              <a:off x="781802" y="249846"/>
              <a:ext cx="202027" cy="162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5549"/>
                  </a:moveTo>
                  <a:cubicBezTo>
                    <a:pt x="12960" y="0"/>
                    <a:pt x="12960" y="0"/>
                    <a:pt x="12960" y="0"/>
                  </a:cubicBezTo>
                  <a:cubicBezTo>
                    <a:pt x="0" y="8323"/>
                    <a:pt x="0" y="8323"/>
                    <a:pt x="0" y="8323"/>
                  </a:cubicBezTo>
                  <a:cubicBezTo>
                    <a:pt x="0" y="21600"/>
                    <a:pt x="0" y="21600"/>
                    <a:pt x="0" y="21600"/>
                  </a:cubicBezTo>
                  <a:cubicBezTo>
                    <a:pt x="19680" y="10899"/>
                    <a:pt x="19680" y="10899"/>
                    <a:pt x="19680" y="10899"/>
                  </a:cubicBezTo>
                  <a:cubicBezTo>
                    <a:pt x="19680" y="8323"/>
                    <a:pt x="21600" y="8323"/>
                    <a:pt x="21600" y="8323"/>
                  </a:cubicBezTo>
                  <a:cubicBezTo>
                    <a:pt x="21600" y="5549"/>
                    <a:pt x="19680" y="5549"/>
                    <a:pt x="19680" y="5549"/>
                  </a:cubicBezTo>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73" name="Shape 1873"/>
            <p:cNvSpPr/>
            <p:nvPr/>
          </p:nvSpPr>
          <p:spPr>
            <a:xfrm rot="21306954">
              <a:off x="792704" y="387287"/>
              <a:ext cx="202028" cy="142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2956"/>
                  </a:moveTo>
                  <a:cubicBezTo>
                    <a:pt x="12960" y="0"/>
                    <a:pt x="12960" y="0"/>
                    <a:pt x="12960" y="0"/>
                  </a:cubicBezTo>
                  <a:cubicBezTo>
                    <a:pt x="0" y="6139"/>
                    <a:pt x="0" y="6139"/>
                    <a:pt x="0" y="6139"/>
                  </a:cubicBezTo>
                  <a:cubicBezTo>
                    <a:pt x="0" y="21600"/>
                    <a:pt x="0" y="21600"/>
                    <a:pt x="0" y="21600"/>
                  </a:cubicBezTo>
                  <a:cubicBezTo>
                    <a:pt x="19680" y="9322"/>
                    <a:pt x="19680" y="9322"/>
                    <a:pt x="19680" y="9322"/>
                  </a:cubicBezTo>
                  <a:lnTo>
                    <a:pt x="21600" y="6139"/>
                  </a:lnTo>
                  <a:lnTo>
                    <a:pt x="19680" y="2956"/>
                  </a:lnTo>
                </a:path>
              </a:pathLst>
            </a:custGeom>
            <a:solidFill>
              <a:srgbClr val="136773"/>
            </a:solidFill>
            <a:ln w="12700" cap="flat">
              <a:noFill/>
              <a:miter lim="400000"/>
            </a:ln>
            <a:effectLst/>
          </p:spPr>
          <p:txBody>
            <a:bodyPr wrap="square" lIns="45719" tIns="45719" rIns="45719" bIns="45719" numCol="1" anchor="ctr">
              <a:noAutofit/>
            </a:bodyPr>
            <a:lstStyle/>
            <a:p>
              <a:pPr/>
            </a:p>
          </p:txBody>
        </p:sp>
        <p:sp>
          <p:nvSpPr>
            <p:cNvPr id="1874" name="Shape 1874"/>
            <p:cNvSpPr/>
            <p:nvPr/>
          </p:nvSpPr>
          <p:spPr>
            <a:xfrm rot="21306954">
              <a:off x="803328" y="511609"/>
              <a:ext cx="202028" cy="142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3150"/>
                  </a:moveTo>
                  <a:cubicBezTo>
                    <a:pt x="12960" y="0"/>
                    <a:pt x="12960" y="0"/>
                    <a:pt x="12960" y="0"/>
                  </a:cubicBezTo>
                  <a:cubicBezTo>
                    <a:pt x="0" y="9450"/>
                    <a:pt x="0" y="9450"/>
                    <a:pt x="0" y="9450"/>
                  </a:cubicBezTo>
                  <a:cubicBezTo>
                    <a:pt x="0" y="21600"/>
                    <a:pt x="0" y="21600"/>
                    <a:pt x="0" y="21600"/>
                  </a:cubicBezTo>
                  <a:cubicBezTo>
                    <a:pt x="19680" y="9450"/>
                    <a:pt x="19680" y="9450"/>
                    <a:pt x="19680" y="9450"/>
                  </a:cubicBezTo>
                  <a:lnTo>
                    <a:pt x="21600" y="6300"/>
                  </a:lnTo>
                  <a:lnTo>
                    <a:pt x="19680" y="3150"/>
                  </a:lnTo>
                </a:path>
              </a:pathLst>
            </a:custGeom>
            <a:solidFill>
              <a:srgbClr val="136773"/>
            </a:solidFill>
            <a:ln w="12700" cap="flat">
              <a:noFill/>
              <a:miter lim="400000"/>
            </a:ln>
            <a:effectLst/>
          </p:spPr>
          <p:txBody>
            <a:bodyPr wrap="square" lIns="45719" tIns="45719" rIns="45719" bIns="45719" numCol="1" anchor="ctr">
              <a:noAutofit/>
            </a:bodyPr>
            <a:lstStyle/>
            <a:p>
              <a:pPr/>
            </a:p>
          </p:txBody>
        </p:sp>
      </p:grpSp>
      <p:sp>
        <p:nvSpPr>
          <p:cNvPr id="1876" name="Shape 1876"/>
          <p:cNvSpPr/>
          <p:nvPr/>
        </p:nvSpPr>
        <p:spPr>
          <a:xfrm>
            <a:off x="767292" y="3245011"/>
            <a:ext cx="8807513" cy="6514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98365" indent="-598365">
              <a:buSzPct val="100000"/>
              <a:buAutoNum type="arabicPeriod" startAt="1"/>
              <a:defRPr sz="3500">
                <a:solidFill>
                  <a:srgbClr val="53585F"/>
                </a:solidFill>
                <a:latin typeface="Futura"/>
                <a:ea typeface="Futura"/>
                <a:cs typeface="Futura"/>
                <a:sym typeface="Futura"/>
              </a:defRPr>
            </a:pPr>
            <a:r>
              <a:t>Create a budget.</a:t>
            </a:r>
          </a:p>
          <a:p>
            <a:pPr>
              <a:defRPr sz="3500">
                <a:solidFill>
                  <a:srgbClr val="53585F"/>
                </a:solidFill>
                <a:latin typeface="Futura"/>
                <a:ea typeface="Futura"/>
                <a:cs typeface="Futura"/>
                <a:sym typeface="Futura"/>
              </a:defRPr>
            </a:pPr>
          </a:p>
          <a:p>
            <a:pPr marL="598365" indent="-598365">
              <a:buSzPct val="100000"/>
              <a:buAutoNum type="arabicPeriod" startAt="2"/>
              <a:defRPr sz="3500">
                <a:solidFill>
                  <a:srgbClr val="53585F"/>
                </a:solidFill>
                <a:latin typeface="Futura"/>
                <a:ea typeface="Futura"/>
                <a:cs typeface="Futura"/>
                <a:sym typeface="Futura"/>
              </a:defRPr>
            </a:pPr>
            <a:r>
              <a:t>Work closely with the other members of the team to include the costs for travel equipment and communications.</a:t>
            </a:r>
          </a:p>
          <a:p>
            <a:pPr>
              <a:defRPr sz="3500">
                <a:solidFill>
                  <a:srgbClr val="53585F"/>
                </a:solidFill>
                <a:latin typeface="Futura"/>
                <a:ea typeface="Futura"/>
                <a:cs typeface="Futura"/>
                <a:sym typeface="Futura"/>
              </a:defRPr>
            </a:pPr>
          </a:p>
          <a:p>
            <a:pPr marL="598365" indent="-598365">
              <a:buSzPct val="100000"/>
              <a:buAutoNum type="arabicPeriod" startAt="3"/>
              <a:defRPr sz="3500">
                <a:solidFill>
                  <a:srgbClr val="53585F"/>
                </a:solidFill>
                <a:latin typeface="Futura"/>
                <a:ea typeface="Futura"/>
                <a:cs typeface="Futura"/>
                <a:sym typeface="Futura"/>
              </a:defRPr>
            </a:pPr>
            <a:r>
              <a:t>Your budget must not exceed £20,000.</a:t>
            </a:r>
          </a:p>
          <a:p>
            <a:pPr>
              <a:defRPr sz="3500">
                <a:solidFill>
                  <a:srgbClr val="53585F"/>
                </a:solidFill>
                <a:latin typeface="Futura"/>
                <a:ea typeface="Futura"/>
                <a:cs typeface="Futura"/>
                <a:sym typeface="Futura"/>
              </a:defRPr>
            </a:pPr>
          </a:p>
          <a:p>
            <a:pPr>
              <a:defRPr i="1" sz="3500">
                <a:solidFill>
                  <a:srgbClr val="53585F"/>
                </a:solidFill>
                <a:latin typeface="Futura"/>
                <a:ea typeface="Futura"/>
                <a:cs typeface="Futura"/>
                <a:sym typeface="Futura"/>
              </a:defRPr>
            </a:pPr>
            <a:r>
              <a:t>Use the </a:t>
            </a:r>
            <a:r>
              <a:rPr u="sng">
                <a:solidFill>
                  <a:schemeClr val="accent1"/>
                </a:solidFill>
                <a:hlinkClick r:id="rId6" invalidUrl="" action="" tgtFrame="" tooltip="" history="1" highlightClick="0" endSnd="0"/>
              </a:rPr>
              <a:t>template</a:t>
            </a:r>
            <a:r>
              <a:t>.</a:t>
            </a:r>
          </a:p>
          <a:p>
            <a:pPr>
              <a:defRPr i="1" sz="3500">
                <a:solidFill>
                  <a:srgbClr val="53585F"/>
                </a:solidFill>
                <a:latin typeface="Futura"/>
                <a:ea typeface="Futura"/>
                <a:cs typeface="Futura"/>
                <a:sym typeface="Futura"/>
              </a:defRPr>
            </a:pPr>
            <a:r>
              <a:t>Ensure that your budget is </a:t>
            </a:r>
          </a:p>
          <a:p>
            <a:pPr>
              <a:defRPr i="1" sz="3500">
                <a:solidFill>
                  <a:srgbClr val="53585F"/>
                </a:solidFill>
                <a:latin typeface="Futura"/>
                <a:ea typeface="Futura"/>
                <a:cs typeface="Futura"/>
                <a:sym typeface="Futura"/>
              </a:defRPr>
            </a:pPr>
            <a:r>
              <a:t>formatted correctly if you add extra cells.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75"/>
                                        </p:tgtEl>
                                        <p:attrNameLst>
                                          <p:attrName>style.visibility</p:attrName>
                                        </p:attrNameLst>
                                      </p:cBhvr>
                                      <p:to>
                                        <p:strVal val="visible"/>
                                      </p:to>
                                    </p:set>
                                    <p:anim calcmode="lin" valueType="num">
                                      <p:cBhvr>
                                        <p:cTn id="7" dur="500" fill="hold"/>
                                        <p:tgtEl>
                                          <p:spTgt spid="1875"/>
                                        </p:tgtEl>
                                        <p:attrNameLst>
                                          <p:attrName>ppt_x</p:attrName>
                                        </p:attrNameLst>
                                      </p:cBhvr>
                                      <p:tavLst>
                                        <p:tav tm="0">
                                          <p:val>
                                            <p:strVal val="#ppt_x"/>
                                          </p:val>
                                        </p:tav>
                                        <p:tav tm="100000">
                                          <p:val>
                                            <p:strVal val="#ppt_x"/>
                                          </p:val>
                                        </p:tav>
                                      </p:tavLst>
                                    </p:anim>
                                    <p:anim calcmode="lin" valueType="num">
                                      <p:cBhvr>
                                        <p:cTn id="8" dur="500" fill="hold"/>
                                        <p:tgtEl>
                                          <p:spTgt spid="1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5"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8" name="Shape 1878"/>
          <p:cNvSpPr/>
          <p:nvPr/>
        </p:nvSpPr>
        <p:spPr>
          <a:xfrm>
            <a:off x="740323" y="743319"/>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1879" name="Shape 187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80" name="Shape 188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81" name="Shape 18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8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8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84" name="Shape 1884"/>
          <p:cNvSpPr/>
          <p:nvPr/>
        </p:nvSpPr>
        <p:spPr>
          <a:xfrm>
            <a:off x="2302115" y="1274557"/>
            <a:ext cx="214322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 MAKER</a:t>
            </a:r>
          </a:p>
        </p:txBody>
      </p:sp>
      <p:pic>
        <p:nvPicPr>
          <p:cNvPr id="1885" name="Screen Shot 2018-01-08 at 17.35.33.png"/>
          <p:cNvPicPr>
            <a:picLocks noChangeAspect="1"/>
          </p:cNvPicPr>
          <p:nvPr/>
        </p:nvPicPr>
        <p:blipFill>
          <a:blip r:embed="rId5">
            <a:extLst/>
          </a:blip>
          <a:stretch>
            <a:fillRect/>
          </a:stretch>
        </p:blipFill>
        <p:spPr>
          <a:xfrm>
            <a:off x="10587590" y="2590075"/>
            <a:ext cx="12980956" cy="7390148"/>
          </a:xfrm>
          <a:prstGeom prst="rect">
            <a:avLst/>
          </a:prstGeom>
          <a:ln w="12700">
            <a:miter lim="400000"/>
          </a:ln>
        </p:spPr>
      </p:pic>
      <p:sp>
        <p:nvSpPr>
          <p:cNvPr id="1886" name="Shape 1886"/>
          <p:cNvSpPr/>
          <p:nvPr/>
        </p:nvSpPr>
        <p:spPr>
          <a:xfrm>
            <a:off x="792692" y="3120169"/>
            <a:ext cx="9861769" cy="70989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98365" indent="-598365">
              <a:buSzPct val="100000"/>
              <a:buAutoNum type="arabicPeriod" startAt="1"/>
              <a:defRPr sz="3500">
                <a:solidFill>
                  <a:srgbClr val="53585F"/>
                </a:solidFill>
                <a:latin typeface="Futura"/>
                <a:ea typeface="Futura"/>
                <a:cs typeface="Futura"/>
                <a:sym typeface="Futura"/>
              </a:defRPr>
            </a:pPr>
            <a:r>
              <a:t>Create a map using ESRI’s Arc Online.</a:t>
            </a:r>
          </a:p>
          <a:p>
            <a:pPr>
              <a:defRPr sz="3500">
                <a:solidFill>
                  <a:srgbClr val="53585F"/>
                </a:solidFill>
                <a:latin typeface="Futura"/>
                <a:ea typeface="Futura"/>
                <a:cs typeface="Futura"/>
                <a:sym typeface="Futura"/>
              </a:defRPr>
            </a:pPr>
          </a:p>
          <a:p>
            <a:pPr marL="598365" indent="-598365">
              <a:buSzPct val="100000"/>
              <a:buAutoNum type="arabicPeriod" startAt="2"/>
              <a:defRPr sz="3500">
                <a:solidFill>
                  <a:srgbClr val="53585F"/>
                </a:solidFill>
                <a:latin typeface="Futura"/>
                <a:ea typeface="Futura"/>
                <a:cs typeface="Futura"/>
                <a:sym typeface="Futura"/>
              </a:defRPr>
            </a:pPr>
            <a:r>
              <a:t>Work closely with the other members of the team to plot the places that you’ll visit to research your topic.</a:t>
            </a:r>
          </a:p>
          <a:p>
            <a:pPr>
              <a:defRPr sz="3500">
                <a:solidFill>
                  <a:srgbClr val="53585F"/>
                </a:solidFill>
                <a:latin typeface="Futura"/>
                <a:ea typeface="Futura"/>
                <a:cs typeface="Futura"/>
                <a:sym typeface="Futura"/>
              </a:defRPr>
            </a:pPr>
          </a:p>
          <a:p>
            <a:pPr marL="598365" indent="-598365">
              <a:buSzPct val="100000"/>
              <a:buAutoNum type="arabicPeriod" startAt="3"/>
              <a:defRPr sz="3500">
                <a:solidFill>
                  <a:srgbClr val="53585F"/>
                </a:solidFill>
                <a:latin typeface="Futura"/>
                <a:ea typeface="Futura"/>
                <a:cs typeface="Futura"/>
                <a:sym typeface="Futura"/>
              </a:defRPr>
            </a:pPr>
            <a:r>
              <a:t>Research the best modes of travel and provide the Banker with costs of each leg of travel.</a:t>
            </a:r>
          </a:p>
          <a:p>
            <a:pPr>
              <a:defRPr sz="3500">
                <a:solidFill>
                  <a:srgbClr val="53585F"/>
                </a:solidFill>
                <a:latin typeface="Futura"/>
                <a:ea typeface="Futura"/>
                <a:cs typeface="Futura"/>
                <a:sym typeface="Futura"/>
              </a:defRPr>
            </a:pPr>
          </a:p>
          <a:p>
            <a:pPr>
              <a:defRPr i="1" sz="3500">
                <a:solidFill>
                  <a:srgbClr val="53585F"/>
                </a:solidFill>
                <a:latin typeface="Futura"/>
                <a:ea typeface="Futura"/>
                <a:cs typeface="Futura"/>
                <a:sym typeface="Futura"/>
              </a:defRPr>
            </a:pPr>
            <a:r>
              <a:t>Ensure that you take the time to learn how to format your map correctly. </a:t>
            </a:r>
          </a:p>
        </p:txBody>
      </p:sp>
      <p:sp>
        <p:nvSpPr>
          <p:cNvPr id="1887" name="Shape 1887"/>
          <p:cNvSpPr/>
          <p:nvPr/>
        </p:nvSpPr>
        <p:spPr>
          <a:xfrm>
            <a:off x="1116134" y="1230135"/>
            <a:ext cx="844155" cy="660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87"/>
                                        </p:tgtEl>
                                        <p:attrNameLst>
                                          <p:attrName>style.visibility</p:attrName>
                                        </p:attrNameLst>
                                      </p:cBhvr>
                                      <p:to>
                                        <p:strVal val="visible"/>
                                      </p:to>
                                    </p:set>
                                    <p:anim calcmode="lin" valueType="num">
                                      <p:cBhvr>
                                        <p:cTn id="7" dur="1000" fill="hold"/>
                                        <p:tgtEl>
                                          <p:spTgt spid="1887"/>
                                        </p:tgtEl>
                                        <p:attrNameLst>
                                          <p:attrName>ppt_x</p:attrName>
                                        </p:attrNameLst>
                                      </p:cBhvr>
                                      <p:tavLst>
                                        <p:tav tm="0">
                                          <p:val>
                                            <p:strVal val="#ppt_x"/>
                                          </p:val>
                                        </p:tav>
                                        <p:tav tm="100000">
                                          <p:val>
                                            <p:strVal val="#ppt_x"/>
                                          </p:val>
                                        </p:tav>
                                      </p:tavLst>
                                    </p:anim>
                                    <p:anim calcmode="lin" valueType="num">
                                      <p:cBhvr>
                                        <p:cTn id="8" dur="1000" fill="hold"/>
                                        <p:tgtEl>
                                          <p:spTgt spid="18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7"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9" name="Shape 188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90" name="Shape 189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91" name="Shape 189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9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94" name="Shape 1894"/>
          <p:cNvSpPr/>
          <p:nvPr/>
        </p:nvSpPr>
        <p:spPr>
          <a:xfrm>
            <a:off x="860425" y="2509487"/>
            <a:ext cx="15068849" cy="8851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98365" indent="-598365">
              <a:buSzPct val="100000"/>
              <a:buAutoNum type="arabicPeriod" startAt="1"/>
              <a:defRPr sz="3500">
                <a:solidFill>
                  <a:srgbClr val="53585F"/>
                </a:solidFill>
                <a:latin typeface="Futura"/>
                <a:ea typeface="Futura"/>
                <a:cs typeface="Futura"/>
                <a:sym typeface="Futura"/>
              </a:defRPr>
            </a:pPr>
            <a:r>
              <a:t>Create a document using the following headings.</a:t>
            </a:r>
          </a:p>
          <a:p>
            <a:pPr lvl="1" marL="1314187" indent="-399970">
              <a:buSzPct val="100000"/>
              <a:buFont typeface="Arial"/>
              <a:buChar char="•"/>
              <a:defRPr sz="3500">
                <a:solidFill>
                  <a:srgbClr val="53585F"/>
                </a:solidFill>
                <a:latin typeface="Futura"/>
                <a:ea typeface="Futura"/>
                <a:cs typeface="Futura"/>
                <a:sym typeface="Futura"/>
              </a:defRPr>
            </a:pPr>
            <a:r>
              <a:t>Headline</a:t>
            </a:r>
          </a:p>
          <a:p>
            <a:pPr lvl="1" marL="1314187" indent="-399970">
              <a:buSzPct val="100000"/>
              <a:buFont typeface="Arial"/>
              <a:buChar char="•"/>
              <a:defRPr sz="3500">
                <a:solidFill>
                  <a:srgbClr val="53585F"/>
                </a:solidFill>
                <a:latin typeface="Futura"/>
                <a:ea typeface="Futura"/>
                <a:cs typeface="Futura"/>
                <a:sym typeface="Futura"/>
              </a:defRPr>
            </a:pPr>
            <a:r>
              <a:t>Topic</a:t>
            </a:r>
          </a:p>
          <a:p>
            <a:pPr lvl="1" marL="1314187" indent="-399970">
              <a:buSzPct val="100000"/>
              <a:buFont typeface="Arial"/>
              <a:buChar char="•"/>
              <a:defRPr sz="3500">
                <a:solidFill>
                  <a:srgbClr val="53585F"/>
                </a:solidFill>
                <a:latin typeface="Futura"/>
                <a:ea typeface="Futura"/>
                <a:cs typeface="Futura"/>
                <a:sym typeface="Futura"/>
              </a:defRPr>
            </a:pPr>
            <a:r>
              <a:t>Route</a:t>
            </a:r>
          </a:p>
          <a:p>
            <a:pPr lvl="1" marL="1314187" indent="-399970">
              <a:buSzPct val="100000"/>
              <a:buFont typeface="Arial"/>
              <a:buChar char="•"/>
              <a:defRPr sz="3500">
                <a:solidFill>
                  <a:srgbClr val="53585F"/>
                </a:solidFill>
                <a:latin typeface="Futura"/>
                <a:ea typeface="Futura"/>
                <a:cs typeface="Futura"/>
                <a:sym typeface="Futura"/>
              </a:defRPr>
            </a:pPr>
            <a:r>
              <a:t>Research</a:t>
            </a:r>
          </a:p>
          <a:p>
            <a:pPr lvl="1" marL="1314187" indent="-399970">
              <a:buSzPct val="100000"/>
              <a:buFont typeface="Arial"/>
              <a:buChar char="•"/>
              <a:defRPr sz="3500">
                <a:solidFill>
                  <a:srgbClr val="53585F"/>
                </a:solidFill>
                <a:latin typeface="Futura"/>
                <a:ea typeface="Futura"/>
                <a:cs typeface="Futura"/>
                <a:sym typeface="Futura"/>
              </a:defRPr>
            </a:pPr>
            <a:r>
              <a:t>Team </a:t>
            </a:r>
          </a:p>
          <a:p>
            <a:pPr>
              <a:defRPr sz="3500">
                <a:solidFill>
                  <a:srgbClr val="53585F"/>
                </a:solidFill>
                <a:latin typeface="Futura"/>
                <a:ea typeface="Futura"/>
                <a:cs typeface="Futura"/>
                <a:sym typeface="Futura"/>
              </a:defRPr>
            </a:pPr>
          </a:p>
          <a:p>
            <a:pPr marL="598365" indent="-598365">
              <a:buSzPct val="100000"/>
              <a:buAutoNum type="arabicPeriod" startAt="2"/>
              <a:defRPr sz="3500">
                <a:solidFill>
                  <a:srgbClr val="53585F"/>
                </a:solidFill>
                <a:latin typeface="Futura"/>
                <a:ea typeface="Futura"/>
                <a:cs typeface="Futura"/>
                <a:sym typeface="Futura"/>
              </a:defRPr>
            </a:pPr>
            <a:r>
              <a:t>Work closely with the other members of the team to ensure that you have the correct details of your route, research and map.</a:t>
            </a:r>
          </a:p>
          <a:p>
            <a:pPr>
              <a:defRPr sz="3500">
                <a:solidFill>
                  <a:srgbClr val="53585F"/>
                </a:solidFill>
                <a:latin typeface="Futura"/>
                <a:ea typeface="Futura"/>
                <a:cs typeface="Futura"/>
                <a:sym typeface="Futura"/>
              </a:defRPr>
            </a:pPr>
          </a:p>
          <a:p>
            <a:pPr marL="598365" indent="-598365">
              <a:buSzPct val="100000"/>
              <a:buAutoNum type="arabicPeriod" startAt="3"/>
              <a:defRPr sz="3500">
                <a:solidFill>
                  <a:srgbClr val="53585F"/>
                </a:solidFill>
                <a:latin typeface="Futura"/>
                <a:ea typeface="Futura"/>
                <a:cs typeface="Futura"/>
                <a:sym typeface="Futura"/>
              </a:defRPr>
            </a:pPr>
            <a:r>
              <a:t>Produce a two page press release using the headings above.</a:t>
            </a:r>
          </a:p>
          <a:p>
            <a:pPr>
              <a:defRPr sz="3500">
                <a:solidFill>
                  <a:srgbClr val="53585F"/>
                </a:solidFill>
                <a:latin typeface="Futura"/>
                <a:ea typeface="Futura"/>
                <a:cs typeface="Futura"/>
                <a:sym typeface="Futura"/>
              </a:defRPr>
            </a:pPr>
          </a:p>
          <a:p>
            <a:pPr>
              <a:defRPr i="1" sz="3500">
                <a:solidFill>
                  <a:srgbClr val="53585F"/>
                </a:solidFill>
                <a:latin typeface="Futura"/>
                <a:ea typeface="Futura"/>
                <a:cs typeface="Futura"/>
                <a:sym typeface="Futura"/>
              </a:defRPr>
            </a:pPr>
            <a:r>
              <a:t>Ensure that the language in your press release is short and snappy. It is aimed at people who may not have studied Geography so ensure that it is easy to understand. </a:t>
            </a:r>
          </a:p>
        </p:txBody>
      </p:sp>
      <p:sp>
        <p:nvSpPr>
          <p:cNvPr id="1895" name="Shape 1895"/>
          <p:cNvSpPr/>
          <p:nvPr/>
        </p:nvSpPr>
        <p:spPr>
          <a:xfrm>
            <a:off x="740323" y="743319"/>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1896" name="Shape 1896"/>
          <p:cNvSpPr/>
          <p:nvPr/>
        </p:nvSpPr>
        <p:spPr>
          <a:xfrm>
            <a:off x="2302115" y="1274557"/>
            <a:ext cx="2222836"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JOURNALIST</a:t>
            </a:r>
          </a:p>
        </p:txBody>
      </p:sp>
      <p:sp>
        <p:nvSpPr>
          <p:cNvPr id="1897" name="Shape 1897"/>
          <p:cNvSpPr/>
          <p:nvPr/>
        </p:nvSpPr>
        <p:spPr>
          <a:xfrm>
            <a:off x="1129665" y="1198820"/>
            <a:ext cx="694822" cy="722974"/>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897"/>
                                        </p:tgtEl>
                                        <p:attrNameLst>
                                          <p:attrName>style.visibility</p:attrName>
                                        </p:attrNameLst>
                                      </p:cBhvr>
                                      <p:to>
                                        <p:strVal val="visible"/>
                                      </p:to>
                                    </p:set>
                                    <p:anim calcmode="lin" valueType="num">
                                      <p:cBhvr>
                                        <p:cTn id="7" dur="500" fill="hold"/>
                                        <p:tgtEl>
                                          <p:spTgt spid="1897"/>
                                        </p:tgtEl>
                                        <p:attrNameLst>
                                          <p:attrName>ppt_w</p:attrName>
                                        </p:attrNameLst>
                                      </p:cBhvr>
                                      <p:tavLst>
                                        <p:tav tm="0">
                                          <p:val>
                                            <p:fltVal val="0"/>
                                          </p:val>
                                        </p:tav>
                                        <p:tav tm="100000">
                                          <p:val>
                                            <p:strVal val="#ppt_w"/>
                                          </p:val>
                                        </p:tav>
                                      </p:tavLst>
                                    </p:anim>
                                    <p:anim calcmode="lin" valueType="num">
                                      <p:cBhvr>
                                        <p:cTn id="8" dur="500" fill="hold"/>
                                        <p:tgtEl>
                                          <p:spTgt spid="1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7"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9" name="Shape 189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900" name="Shape 190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901" name="Shape 19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90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904" name="Shape 1904"/>
          <p:cNvSpPr/>
          <p:nvPr/>
        </p:nvSpPr>
        <p:spPr>
          <a:xfrm>
            <a:off x="716492" y="2509487"/>
            <a:ext cx="18283933" cy="8851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98365" indent="-598365">
              <a:buSzPct val="100000"/>
              <a:buAutoNum type="arabicPeriod" startAt="1"/>
              <a:defRPr sz="3500">
                <a:solidFill>
                  <a:srgbClr val="53585F"/>
                </a:solidFill>
                <a:latin typeface="Futura"/>
                <a:ea typeface="Futura"/>
                <a:cs typeface="Futura"/>
                <a:sym typeface="Futura"/>
              </a:defRPr>
            </a:pPr>
            <a:r>
              <a:t>Create a document and answer the following questions.</a:t>
            </a:r>
          </a:p>
          <a:p>
            <a:pPr lvl="1" marL="1314187" indent="-399970">
              <a:buSzPct val="100000"/>
              <a:buFont typeface="Arial"/>
              <a:buChar char="•"/>
              <a:defRPr sz="3500">
                <a:solidFill>
                  <a:srgbClr val="53585F"/>
                </a:solidFill>
                <a:latin typeface="Futura"/>
                <a:ea typeface="Futura"/>
                <a:cs typeface="Futura"/>
                <a:sym typeface="Futura"/>
              </a:defRPr>
            </a:pPr>
            <a:r>
              <a:t>Where are we going?</a:t>
            </a:r>
          </a:p>
          <a:p>
            <a:pPr lvl="1" marL="1314187" indent="-399970">
              <a:buSzPct val="100000"/>
              <a:buFont typeface="Arial"/>
              <a:buChar char="•"/>
              <a:defRPr sz="3500">
                <a:solidFill>
                  <a:srgbClr val="53585F"/>
                </a:solidFill>
                <a:latin typeface="Futura"/>
                <a:ea typeface="Futura"/>
                <a:cs typeface="Futura"/>
                <a:sym typeface="Futura"/>
              </a:defRPr>
            </a:pPr>
            <a:r>
              <a:t>What will we study?</a:t>
            </a:r>
          </a:p>
          <a:p>
            <a:pPr lvl="1" marL="1314187" indent="-399970">
              <a:buSzPct val="100000"/>
              <a:buFont typeface="Arial"/>
              <a:buChar char="•"/>
              <a:defRPr sz="3500">
                <a:solidFill>
                  <a:srgbClr val="53585F"/>
                </a:solidFill>
                <a:latin typeface="Futura"/>
                <a:ea typeface="Futura"/>
                <a:cs typeface="Futura"/>
                <a:sym typeface="Futura"/>
              </a:defRPr>
            </a:pPr>
            <a:r>
              <a:t>Why is it important to learn more about this?</a:t>
            </a:r>
          </a:p>
          <a:p>
            <a:pPr lvl="1" marL="1314187" indent="-399970">
              <a:buSzPct val="100000"/>
              <a:buFont typeface="Arial"/>
              <a:buChar char="•"/>
              <a:defRPr sz="3500">
                <a:solidFill>
                  <a:srgbClr val="53585F"/>
                </a:solidFill>
                <a:latin typeface="Futura"/>
                <a:ea typeface="Futura"/>
                <a:cs typeface="Futura"/>
                <a:sym typeface="Futura"/>
              </a:defRPr>
            </a:pPr>
            <a:r>
              <a:t>What equipment will we need?</a:t>
            </a:r>
          </a:p>
          <a:p>
            <a:pPr lvl="1" marL="1314187" indent="-399970">
              <a:buSzPct val="100000"/>
              <a:buFont typeface="Arial"/>
              <a:buChar char="•"/>
              <a:defRPr sz="3500">
                <a:solidFill>
                  <a:srgbClr val="53585F"/>
                </a:solidFill>
                <a:latin typeface="Futura"/>
                <a:ea typeface="Futura"/>
                <a:cs typeface="Futura"/>
                <a:sym typeface="Futura"/>
              </a:defRPr>
            </a:pPr>
            <a:r>
              <a:t>What do we expect to find?</a:t>
            </a:r>
          </a:p>
          <a:p>
            <a:pPr lvl="1" marL="1314187" indent="-399970">
              <a:buSzPct val="100000"/>
              <a:buFont typeface="Arial"/>
              <a:buChar char="•"/>
              <a:defRPr sz="3500">
                <a:solidFill>
                  <a:srgbClr val="53585F"/>
                </a:solidFill>
                <a:latin typeface="Futura"/>
                <a:ea typeface="Futura"/>
                <a:cs typeface="Futura"/>
                <a:sym typeface="Futura"/>
              </a:defRPr>
            </a:pPr>
            <a:r>
              <a:t>What challenges do we expect to encounter?</a:t>
            </a:r>
          </a:p>
          <a:p>
            <a:pPr>
              <a:defRPr sz="3500">
                <a:solidFill>
                  <a:srgbClr val="53585F"/>
                </a:solidFill>
                <a:latin typeface="Futura"/>
                <a:ea typeface="Futura"/>
                <a:cs typeface="Futura"/>
                <a:sym typeface="Futura"/>
              </a:defRPr>
            </a:pPr>
          </a:p>
          <a:p>
            <a:pPr marL="598365" indent="-598365">
              <a:buSzPct val="100000"/>
              <a:buAutoNum type="arabicPeriod" startAt="2"/>
              <a:defRPr sz="3500">
                <a:solidFill>
                  <a:srgbClr val="53585F"/>
                </a:solidFill>
                <a:latin typeface="Futura"/>
                <a:ea typeface="Futura"/>
                <a:cs typeface="Futura"/>
                <a:sym typeface="Futura"/>
              </a:defRPr>
            </a:pPr>
            <a:r>
              <a:t>Work closely with the other members of the team to ensure that you have the correct details of your route, research and map.</a:t>
            </a:r>
          </a:p>
          <a:p>
            <a:pPr>
              <a:defRPr sz="3500">
                <a:solidFill>
                  <a:srgbClr val="53585F"/>
                </a:solidFill>
                <a:latin typeface="Futura"/>
                <a:ea typeface="Futura"/>
                <a:cs typeface="Futura"/>
                <a:sym typeface="Futura"/>
              </a:defRPr>
            </a:pPr>
          </a:p>
          <a:p>
            <a:pPr marL="598365" indent="-598365">
              <a:buSzPct val="100000"/>
              <a:buAutoNum type="arabicPeriod" startAt="3"/>
              <a:defRPr sz="3500">
                <a:solidFill>
                  <a:srgbClr val="53585F"/>
                </a:solidFill>
                <a:latin typeface="Futura"/>
                <a:ea typeface="Futura"/>
                <a:cs typeface="Futura"/>
                <a:sym typeface="Futura"/>
              </a:defRPr>
            </a:pPr>
            <a:r>
              <a:t>Produce a one page document using the headings above.</a:t>
            </a:r>
          </a:p>
          <a:p>
            <a:pPr>
              <a:defRPr sz="3500">
                <a:solidFill>
                  <a:srgbClr val="53585F"/>
                </a:solidFill>
                <a:latin typeface="Futura"/>
                <a:ea typeface="Futura"/>
                <a:cs typeface="Futura"/>
                <a:sym typeface="Futura"/>
              </a:defRPr>
            </a:pPr>
          </a:p>
          <a:p>
            <a:pPr>
              <a:defRPr i="1" sz="3500">
                <a:solidFill>
                  <a:srgbClr val="53585F"/>
                </a:solidFill>
                <a:latin typeface="Futura"/>
                <a:ea typeface="Futura"/>
                <a:cs typeface="Futura"/>
                <a:sym typeface="Futura"/>
              </a:defRPr>
            </a:pPr>
            <a:r>
              <a:t>Your language can be technical and should include lots of key words, processes and concepts. </a:t>
            </a:r>
          </a:p>
        </p:txBody>
      </p:sp>
      <p:sp>
        <p:nvSpPr>
          <p:cNvPr id="1905" name="Shape 1905"/>
          <p:cNvSpPr/>
          <p:nvPr/>
        </p:nvSpPr>
        <p:spPr>
          <a:xfrm>
            <a:off x="740323" y="743319"/>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1906" name="Shape 1906"/>
          <p:cNvSpPr/>
          <p:nvPr/>
        </p:nvSpPr>
        <p:spPr>
          <a:xfrm>
            <a:off x="2302115" y="1274557"/>
            <a:ext cx="231380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RESEARCHER</a:t>
            </a:r>
          </a:p>
        </p:txBody>
      </p:sp>
      <p:sp>
        <p:nvSpPr>
          <p:cNvPr id="1907" name="Shape 1907"/>
          <p:cNvSpPr/>
          <p:nvPr/>
        </p:nvSpPr>
        <p:spPr>
          <a:xfrm>
            <a:off x="1129665" y="1198820"/>
            <a:ext cx="694822" cy="722974"/>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907"/>
                                        </p:tgtEl>
                                        <p:attrNameLst>
                                          <p:attrName>style.visibility</p:attrName>
                                        </p:attrNameLst>
                                      </p:cBhvr>
                                      <p:to>
                                        <p:strVal val="visible"/>
                                      </p:to>
                                    </p:set>
                                    <p:anim calcmode="lin" valueType="num">
                                      <p:cBhvr>
                                        <p:cTn id="7" dur="500" fill="hold"/>
                                        <p:tgtEl>
                                          <p:spTgt spid="1907"/>
                                        </p:tgtEl>
                                        <p:attrNameLst>
                                          <p:attrName>ppt_w</p:attrName>
                                        </p:attrNameLst>
                                      </p:cBhvr>
                                      <p:tavLst>
                                        <p:tav tm="0">
                                          <p:val>
                                            <p:fltVal val="0"/>
                                          </p:val>
                                        </p:tav>
                                        <p:tav tm="100000">
                                          <p:val>
                                            <p:strVal val="#ppt_w"/>
                                          </p:val>
                                        </p:tav>
                                      </p:tavLst>
                                    </p:anim>
                                    <p:anim calcmode="lin" valueType="num">
                                      <p:cBhvr>
                                        <p:cTn id="8" dur="500" fill="hold"/>
                                        <p:tgtEl>
                                          <p:spTgt spid="1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7"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9" name="jeep.jpg"/>
          <p:cNvPicPr>
            <a:picLocks noChangeAspect="1"/>
          </p:cNvPicPr>
          <p:nvPr/>
        </p:nvPicPr>
        <p:blipFill>
          <a:blip r:embed="rId2">
            <a:alphaModFix amt="90000"/>
            <a:extLst/>
          </a:blip>
          <a:stretch>
            <a:fillRect/>
          </a:stretch>
        </p:blipFill>
        <p:spPr>
          <a:xfrm>
            <a:off x="-386893" y="-48305"/>
            <a:ext cx="25145086" cy="13812610"/>
          </a:xfrm>
          <a:prstGeom prst="rect">
            <a:avLst/>
          </a:prstGeom>
          <a:ln w="12700">
            <a:miter lim="400000"/>
          </a:ln>
        </p:spPr>
      </p:pic>
      <p:sp>
        <p:nvSpPr>
          <p:cNvPr id="1910" name="Shape 1910"/>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911" name="Shape 191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1912" name="Shape 19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914"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1915" name="Shape 1915"/>
          <p:cNvSpPr/>
          <p:nvPr/>
        </p:nvSpPr>
        <p:spPr>
          <a:xfrm>
            <a:off x="7486191" y="11179368"/>
            <a:ext cx="9398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7" name="Shape 191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918" name="Shape 191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919" name="Shape 19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0"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1921"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1922" name="pasted-image.png"/>
          <p:cNvPicPr>
            <a:picLocks noChangeAspect="1"/>
          </p:cNvPicPr>
          <p:nvPr/>
        </p:nvPicPr>
        <p:blipFill>
          <a:blip r:embed="rId5">
            <a:extLst/>
          </a:blip>
          <a:srcRect l="9302" t="0" r="0" b="0"/>
          <a:stretch>
            <a:fillRect/>
          </a:stretch>
        </p:blipFill>
        <p:spPr>
          <a:xfrm>
            <a:off x="16181748" y="4239029"/>
            <a:ext cx="5484853" cy="4031616"/>
          </a:xfrm>
          <a:prstGeom prst="rect">
            <a:avLst/>
          </a:prstGeom>
          <a:ln w="12700">
            <a:miter lim="400000"/>
          </a:ln>
        </p:spPr>
      </p:pic>
      <p:pic>
        <p:nvPicPr>
          <p:cNvPr id="1923" name="pasted-image.png"/>
          <p:cNvPicPr>
            <a:picLocks noChangeAspect="1"/>
          </p:cNvPicPr>
          <p:nvPr/>
        </p:nvPicPr>
        <p:blipFill>
          <a:blip r:embed="rId6">
            <a:extLst/>
          </a:blip>
          <a:srcRect l="2184" t="0" r="0" b="0"/>
          <a:stretch>
            <a:fillRect/>
          </a:stretch>
        </p:blipFill>
        <p:spPr>
          <a:xfrm>
            <a:off x="2289818" y="4231250"/>
            <a:ext cx="5532478" cy="4031616"/>
          </a:xfrm>
          <a:prstGeom prst="rect">
            <a:avLst/>
          </a:prstGeom>
          <a:ln w="12700">
            <a:miter lim="400000"/>
          </a:ln>
        </p:spPr>
      </p:pic>
      <p:pic>
        <p:nvPicPr>
          <p:cNvPr id="1924" name="pasted-image.png"/>
          <p:cNvPicPr>
            <a:picLocks noChangeAspect="1"/>
          </p:cNvPicPr>
          <p:nvPr/>
        </p:nvPicPr>
        <p:blipFill>
          <a:blip r:embed="rId7">
            <a:extLst/>
          </a:blip>
          <a:srcRect l="0" t="2420" r="6996" b="0"/>
          <a:stretch>
            <a:fillRect/>
          </a:stretch>
        </p:blipFill>
        <p:spPr>
          <a:xfrm>
            <a:off x="9142517" y="4246808"/>
            <a:ext cx="5719158" cy="4000361"/>
          </a:xfrm>
          <a:prstGeom prst="rect">
            <a:avLst/>
          </a:prstGeom>
          <a:ln w="12700">
            <a:miter lim="400000"/>
          </a:ln>
        </p:spPr>
      </p:pic>
      <p:sp>
        <p:nvSpPr>
          <p:cNvPr id="1925" name="Shape 1925"/>
          <p:cNvSpPr/>
          <p:nvPr/>
        </p:nvSpPr>
        <p:spPr>
          <a:xfrm>
            <a:off x="10051789" y="85661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1926" name="Shape 1926"/>
          <p:cNvSpPr/>
          <p:nvPr/>
        </p:nvSpPr>
        <p:spPr>
          <a:xfrm>
            <a:off x="10436628" y="95404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1927" name="Shape 1927"/>
          <p:cNvSpPr/>
          <p:nvPr/>
        </p:nvSpPr>
        <p:spPr>
          <a:xfrm>
            <a:off x="3525042" y="85739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1928" name="Shape 1928"/>
          <p:cNvSpPr/>
          <p:nvPr/>
        </p:nvSpPr>
        <p:spPr>
          <a:xfrm>
            <a:off x="3932124" y="95541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1929" name="Shape 1929"/>
          <p:cNvSpPr/>
          <p:nvPr/>
        </p:nvSpPr>
        <p:spPr>
          <a:xfrm>
            <a:off x="16884701" y="85739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1930" name="Shape 1930"/>
          <p:cNvSpPr/>
          <p:nvPr/>
        </p:nvSpPr>
        <p:spPr>
          <a:xfrm>
            <a:off x="17456759" y="95404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1931" name="Shape 1931"/>
          <p:cNvSpPr/>
          <p:nvPr/>
        </p:nvSpPr>
        <p:spPr>
          <a:xfrm>
            <a:off x="6525691" y="20773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3" name="Shape 1933"/>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1934" name="Shape 193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935" name="Shape 193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6" name="TheWaterDiaries_Logo(1).png"/>
          <p:cNvPicPr>
            <a:picLocks noChangeAspect="1"/>
          </p:cNvPicPr>
          <p:nvPr>
            <p:ph type="pic" idx="13"/>
          </p:nvPr>
        </p:nvPicPr>
        <p:blipFill>
          <a:blip r:embed="rId3">
            <a:alphaModFix amt="45233"/>
            <a:extLst/>
          </a:blip>
          <a:srcRect l="0" t="0" r="0" b="0"/>
          <a:stretch>
            <a:fillRect/>
          </a:stretch>
        </p:blipFill>
        <p:spPr>
          <a:prstGeom prst="rect">
            <a:avLst/>
          </a:prstGeom>
        </p:spPr>
      </p:pic>
      <p:sp>
        <p:nvSpPr>
          <p:cNvPr id="1937" name="Shape 1937"/>
          <p:cNvSpPr/>
          <p:nvPr/>
        </p:nvSpPr>
        <p:spPr>
          <a:xfrm>
            <a:off x="4206751" y="800099"/>
            <a:ext cx="15957799"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b="1" cap="all" sz="6000">
                <a:solidFill>
                  <a:srgbClr val="25C8B4"/>
                </a:solidFill>
                <a:latin typeface="Gill Sans"/>
                <a:ea typeface="Gill Sans"/>
                <a:cs typeface="Gill Sans"/>
                <a:sym typeface="Gill Sans"/>
              </a:defRPr>
            </a:pPr>
            <a:r>
              <a:t>SUPPORTED BY </a:t>
            </a:r>
          </a:p>
          <a:p>
            <a:pPr algn="ctr">
              <a:defRPr b="1" cap="all" sz="6000">
                <a:solidFill>
                  <a:srgbClr val="25C8B4"/>
                </a:solidFill>
                <a:latin typeface="Gill Sans"/>
                <a:ea typeface="Gill Sans"/>
                <a:cs typeface="Gill Sans"/>
                <a:sym typeface="Gill Sans"/>
              </a:defRPr>
            </a:pPr>
            <a:r>
              <a:t>THE RGS LAND ROVER BURSARY 2017 </a:t>
            </a:r>
          </a:p>
        </p:txBody>
      </p:sp>
      <p:pic>
        <p:nvPicPr>
          <p:cNvPr id="1938" name="LR_RGS_partnership logo 2015-small.png"/>
          <p:cNvPicPr>
            <a:picLocks noChangeAspect="1"/>
          </p:cNvPicPr>
          <p:nvPr/>
        </p:nvPicPr>
        <p:blipFill>
          <a:blip r:embed="rId4">
            <a:extLst/>
          </a:blip>
          <a:stretch>
            <a:fillRect/>
          </a:stretch>
        </p:blipFill>
        <p:spPr>
          <a:xfrm>
            <a:off x="6545784" y="4079375"/>
            <a:ext cx="11279731" cy="5557250"/>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35" name="Shape 13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36" name="Shape 1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38"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39" name="Shape 139"/>
          <p:cNvSpPr/>
          <p:nvPr/>
        </p:nvSpPr>
        <p:spPr>
          <a:xfrm>
            <a:off x="7202628" y="1833600"/>
            <a:ext cx="9966044" cy="103484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ct val="120000"/>
              </a:lnSpc>
              <a:defRPr sz="3500">
                <a:latin typeface="Futura"/>
                <a:ea typeface="Futura"/>
                <a:cs typeface="Futura"/>
                <a:sym typeface="Futura"/>
              </a:defRPr>
            </a:pPr>
            <a:r>
              <a:t>This lesson aims to inspire students to embark on expeditions.</a:t>
            </a:r>
          </a:p>
          <a:p>
            <a:pPr algn="just">
              <a:lnSpc>
                <a:spcPct val="120000"/>
              </a:lnSpc>
              <a:defRPr sz="3500">
                <a:latin typeface="Futura"/>
                <a:ea typeface="Futura"/>
                <a:cs typeface="Futura"/>
                <a:sym typeface="Futura"/>
              </a:defRPr>
            </a:pPr>
          </a:p>
          <a:p>
            <a:pPr algn="just">
              <a:lnSpc>
                <a:spcPct val="120000"/>
              </a:lnSpc>
              <a:defRPr sz="3500">
                <a:latin typeface="Futura"/>
                <a:ea typeface="Futura"/>
                <a:cs typeface="Futura"/>
                <a:sym typeface="Futura"/>
              </a:defRPr>
            </a:pPr>
            <a:r>
              <a:t>Students will be inspired by explorers. Ben Saunders explains what motivates him to go above and beyond and Paul Salopek, Jennie Steele, Tom Allen, Phil Avery &amp; Fearghal O’Nuallain outline the challenges and highlights of exploring.</a:t>
            </a:r>
          </a:p>
          <a:p>
            <a:pPr algn="just">
              <a:lnSpc>
                <a:spcPct val="120000"/>
              </a:lnSpc>
              <a:defRPr sz="3500">
                <a:latin typeface="Futura"/>
                <a:ea typeface="Futura"/>
                <a:cs typeface="Futura"/>
                <a:sym typeface="Futura"/>
              </a:defRPr>
            </a:pPr>
          </a:p>
          <a:p>
            <a:pPr algn="just">
              <a:lnSpc>
                <a:spcPct val="120000"/>
              </a:lnSpc>
              <a:defRPr sz="3500">
                <a:latin typeface="Futura"/>
                <a:ea typeface="Futura"/>
                <a:cs typeface="Futura"/>
                <a:sym typeface="Futura"/>
              </a:defRPr>
            </a:pPr>
          </a:p>
          <a:p>
            <a:pPr algn="just">
              <a:lnSpc>
                <a:spcPct val="120000"/>
              </a:lnSpc>
              <a:defRPr sz="3500">
                <a:latin typeface="Futura"/>
                <a:ea typeface="Futura"/>
                <a:cs typeface="Futura"/>
                <a:sym typeface="Futura"/>
              </a:defRPr>
            </a:pPr>
            <a:r>
              <a:t>Students then work independently to rapidly create an expedition plan before taking a role in a team and planning an expedition with three other classmates.</a:t>
            </a:r>
          </a:p>
        </p:txBody>
      </p:sp>
      <p:grpSp>
        <p:nvGrpSpPr>
          <p:cNvPr id="143" name="Group 143"/>
          <p:cNvGrpSpPr/>
          <p:nvPr/>
        </p:nvGrpSpPr>
        <p:grpSpPr>
          <a:xfrm>
            <a:off x="11785704" y="3268066"/>
            <a:ext cx="799892" cy="190501"/>
            <a:chOff x="0" y="0"/>
            <a:chExt cx="799891" cy="190500"/>
          </a:xfrm>
        </p:grpSpPr>
        <p:sp>
          <p:nvSpPr>
            <p:cNvPr id="140" name="Shape 140"/>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41" name="Shape 141"/>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42" name="Shape 142"/>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grpSp>
        <p:nvGrpSpPr>
          <p:cNvPr id="147" name="Group 147"/>
          <p:cNvGrpSpPr/>
          <p:nvPr/>
        </p:nvGrpSpPr>
        <p:grpSpPr>
          <a:xfrm>
            <a:off x="11785704" y="8065458"/>
            <a:ext cx="799892" cy="190501"/>
            <a:chOff x="0" y="0"/>
            <a:chExt cx="799891" cy="190500"/>
          </a:xfrm>
        </p:grpSpPr>
        <p:sp>
          <p:nvSpPr>
            <p:cNvPr id="144" name="Shape 144"/>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45" name="Shape 145"/>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46" name="Shape 146"/>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48" name="Shape 148"/>
          <p:cNvSpPr/>
          <p:nvPr/>
        </p:nvSpPr>
        <p:spPr>
          <a:xfrm>
            <a:off x="730974" y="725514"/>
            <a:ext cx="2429111" cy="92836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FFFFFF"/>
                </a:solidFill>
              </a:defRPr>
            </a:pPr>
            <a:r>
              <a:rPr b="1"/>
              <a:t>Teacher</a:t>
            </a:r>
            <a:endParaRPr b="1"/>
          </a:p>
          <a:p>
            <a:pPr algn="ctr">
              <a:lnSpc>
                <a:spcPts val="3400"/>
              </a:lnSpc>
              <a:spcBef>
                <a:spcPts val="500"/>
              </a:spcBef>
              <a:defRPr sz="3000">
                <a:solidFill>
                  <a:srgbClr val="FFFFFF"/>
                </a:solidFill>
              </a:defRPr>
            </a:pPr>
            <a:r>
              <a:rPr b="1"/>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wipe(left)" transition="in">
                                      <p:cBhvr>
                                        <p:cTn id="7" dur="500"/>
                                        <p:tgtEl>
                                          <p:spTgt spid="139"/>
                                        </p:tgtEl>
                                      </p:cBhvr>
                                    </p:animEffect>
                                  </p:childTnLst>
                                </p:cTn>
                              </p:par>
                            </p:childTnLst>
                          </p:cTn>
                        </p:par>
                        <p:par>
                          <p:cTn id="8" fill="hold">
                            <p:stCondLst>
                              <p:cond delay="500"/>
                            </p:stCondLst>
                            <p:childTnLst>
                              <p:par>
                                <p:cTn id="9" presetClass="entr" nodeType="afterEffect" presetSubtype="4" presetID="2" grpId="2" fill="hold">
                                  <p:stCondLst>
                                    <p:cond delay="0"/>
                                  </p:stCondLst>
                                  <p:iterate type="el" backwards="0">
                                    <p:tmAbs val="0"/>
                                  </p:iterate>
                                  <p:childTnLst>
                                    <p:set>
                                      <p:cBhvr>
                                        <p:cTn id="10" fill="hold"/>
                                        <p:tgtEl>
                                          <p:spTgt spid="148"/>
                                        </p:tgtEl>
                                        <p:attrNameLst>
                                          <p:attrName>style.visibility</p:attrName>
                                        </p:attrNameLst>
                                      </p:cBhvr>
                                      <p:to>
                                        <p:strVal val="visible"/>
                                      </p:to>
                                    </p:set>
                                    <p:anim calcmode="lin" valueType="num">
                                      <p:cBhvr>
                                        <p:cTn id="11" dur="1000" fill="hold"/>
                                        <p:tgtEl>
                                          <p:spTgt spid="148"/>
                                        </p:tgtEl>
                                        <p:attrNameLst>
                                          <p:attrName>ppt_x</p:attrName>
                                        </p:attrNameLst>
                                      </p:cBhvr>
                                      <p:tavLst>
                                        <p:tav tm="0">
                                          <p:val>
                                            <p:strVal val="#ppt_x"/>
                                          </p:val>
                                        </p:tav>
                                        <p:tav tm="100000">
                                          <p:val>
                                            <p:strVal val="#ppt_x"/>
                                          </p:val>
                                        </p:tav>
                                      </p:tavLst>
                                    </p:anim>
                                    <p:anim calcmode="lin" valueType="num">
                                      <p:cBhvr>
                                        <p:cTn id="12" dur="10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P build="whole" bldLvl="1" animBg="1" rev="0" advAuto="0" spid="148"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51" name="Shape 15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52" name="Shape 1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54"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55" name="Shape 155"/>
          <p:cNvSpPr/>
          <p:nvPr/>
        </p:nvSpPr>
        <p:spPr>
          <a:xfrm>
            <a:off x="9538874" y="7084219"/>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56" name="Shape 156"/>
          <p:cNvSpPr/>
          <p:nvPr/>
        </p:nvSpPr>
        <p:spPr>
          <a:xfrm>
            <a:off x="8893380" y="7612905"/>
            <a:ext cx="549855"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57" name="Shape 157"/>
          <p:cNvSpPr/>
          <p:nvPr/>
        </p:nvSpPr>
        <p:spPr>
          <a:xfrm>
            <a:off x="11272800" y="7355107"/>
            <a:ext cx="196799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RAPID</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Planning</a:t>
            </a:r>
          </a:p>
        </p:txBody>
      </p:sp>
      <p:sp>
        <p:nvSpPr>
          <p:cNvPr id="158" name="Shape 158"/>
          <p:cNvSpPr/>
          <p:nvPr/>
        </p:nvSpPr>
        <p:spPr>
          <a:xfrm>
            <a:off x="8903914" y="1616190"/>
            <a:ext cx="6528428"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6500">
                <a:latin typeface="Futura"/>
                <a:ea typeface="Futura"/>
                <a:cs typeface="Futura"/>
                <a:sym typeface="Futura"/>
              </a:defRPr>
            </a:lvl1pPr>
          </a:lstStyle>
          <a:p>
            <a:pPr/>
            <a:r>
              <a:t>A C T I V I T I E S</a:t>
            </a:r>
          </a:p>
        </p:txBody>
      </p:sp>
      <p:grpSp>
        <p:nvGrpSpPr>
          <p:cNvPr id="162" name="Group 162"/>
          <p:cNvGrpSpPr/>
          <p:nvPr/>
        </p:nvGrpSpPr>
        <p:grpSpPr>
          <a:xfrm>
            <a:off x="11785704" y="3255083"/>
            <a:ext cx="799892" cy="190501"/>
            <a:chOff x="0" y="0"/>
            <a:chExt cx="799891" cy="190500"/>
          </a:xfrm>
        </p:grpSpPr>
        <p:sp>
          <p:nvSpPr>
            <p:cNvPr id="159" name="Shape 159"/>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60" name="Shape 160"/>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61" name="Shape 161"/>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63" name="Shape 163"/>
          <p:cNvSpPr/>
          <p:nvPr/>
        </p:nvSpPr>
        <p:spPr>
          <a:xfrm>
            <a:off x="9395492" y="922995"/>
            <a:ext cx="5487995"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
        <p:nvSpPr>
          <p:cNvPr id="164" name="Shape 164"/>
          <p:cNvSpPr/>
          <p:nvPr/>
        </p:nvSpPr>
        <p:spPr>
          <a:xfrm>
            <a:off x="18765759" y="7903108"/>
            <a:ext cx="505821" cy="4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9" rIns="45719" anchor="ctr"/>
          <a:lstStyle/>
          <a:p>
            <a:pPr/>
          </a:p>
        </p:txBody>
      </p:sp>
      <p:sp>
        <p:nvSpPr>
          <p:cNvPr id="165" name="Shape 165"/>
          <p:cNvSpPr/>
          <p:nvPr/>
        </p:nvSpPr>
        <p:spPr>
          <a:xfrm>
            <a:off x="8194799" y="4614548"/>
            <a:ext cx="7981703"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4000">
                <a:latin typeface="Futura"/>
                <a:ea typeface="Futura"/>
                <a:cs typeface="Futura"/>
                <a:sym typeface="Futura"/>
              </a:defRPr>
            </a:lvl1pPr>
          </a:lstStyle>
          <a:p>
            <a:pPr/>
            <a:r>
              <a:t>T H I S  D E C K  C O N T A I N S:</a:t>
            </a:r>
          </a:p>
        </p:txBody>
      </p:sp>
      <p:sp>
        <p:nvSpPr>
          <p:cNvPr id="166" name="Shape 166"/>
          <p:cNvSpPr/>
          <p:nvPr/>
        </p:nvSpPr>
        <p:spPr>
          <a:xfrm>
            <a:off x="4268890" y="7053603"/>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167" name="Shape 167"/>
          <p:cNvSpPr/>
          <p:nvPr/>
        </p:nvSpPr>
        <p:spPr>
          <a:xfrm>
            <a:off x="5851106" y="7594336"/>
            <a:ext cx="232142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Inspiration</a:t>
            </a:r>
          </a:p>
        </p:txBody>
      </p:sp>
      <p:sp>
        <p:nvSpPr>
          <p:cNvPr id="168" name="Shape 168"/>
          <p:cNvSpPr/>
          <p:nvPr/>
        </p:nvSpPr>
        <p:spPr>
          <a:xfrm>
            <a:off x="4526405" y="7331095"/>
            <a:ext cx="937213" cy="1029836"/>
          </a:xfrm>
          <a:prstGeom prst="ellipse">
            <a:avLst/>
          </a:prstGeom>
          <a:solidFill>
            <a:schemeClr val="accent2">
              <a:hueOff val="-2473793"/>
              <a:satOff val="-50209"/>
              <a:lumOff val="23543"/>
            </a:schemeClr>
          </a:solidFill>
          <a:ln w="12700">
            <a:miter lim="400000"/>
          </a:ln>
        </p:spPr>
        <p:txBody>
          <a:bodyPr lIns="45719" rIns="45719" anchor="ctr"/>
          <a:lstStyle/>
          <a:p>
            <a:pPr algn="ctr"/>
          </a:p>
        </p:txBody>
      </p:sp>
      <p:sp>
        <p:nvSpPr>
          <p:cNvPr id="169" name="Shape 169"/>
          <p:cNvSpPr/>
          <p:nvPr/>
        </p:nvSpPr>
        <p:spPr>
          <a:xfrm>
            <a:off x="4720084" y="7568923"/>
            <a:ext cx="549855" cy="603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70" name="Shape 170"/>
          <p:cNvSpPr/>
          <p:nvPr/>
        </p:nvSpPr>
        <p:spPr>
          <a:xfrm rot="10800000">
            <a:off x="9934075" y="7530720"/>
            <a:ext cx="613652" cy="847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sp>
        <p:nvSpPr>
          <p:cNvPr id="171" name="Shape 171"/>
          <p:cNvSpPr/>
          <p:nvPr/>
        </p:nvSpPr>
        <p:spPr>
          <a:xfrm>
            <a:off x="14163363" y="7571013"/>
            <a:ext cx="549855"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72" name="Shape 172"/>
          <p:cNvSpPr/>
          <p:nvPr/>
        </p:nvSpPr>
        <p:spPr>
          <a:xfrm>
            <a:off x="15070362" y="7048260"/>
            <a:ext cx="4520352" cy="1633977"/>
          </a:xfrm>
          <a:prstGeom prst="rect">
            <a:avLst/>
          </a:prstGeom>
          <a:solidFill>
            <a:schemeClr val="accent2">
              <a:hueOff val="-2473793"/>
              <a:satOff val="-50209"/>
              <a:lumOff val="23543"/>
            </a:schemeClr>
          </a:solidFill>
          <a:ln w="12700">
            <a:miter lim="400000"/>
          </a:ln>
        </p:spPr>
        <p:txBody>
          <a:bodyPr lIns="45719" rIns="45719" anchor="ctr"/>
          <a:lstStyle/>
          <a:p>
            <a:pPr>
              <a:defRPr sz="2800">
                <a:solidFill>
                  <a:srgbClr val="FFFFFF"/>
                </a:solidFill>
              </a:defRPr>
            </a:pPr>
          </a:p>
        </p:txBody>
      </p:sp>
      <p:sp>
        <p:nvSpPr>
          <p:cNvPr id="173" name="Shape 173"/>
          <p:cNvSpPr/>
          <p:nvPr/>
        </p:nvSpPr>
        <p:spPr>
          <a:xfrm>
            <a:off x="16759786" y="7319148"/>
            <a:ext cx="2018477"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1600"/>
              </a:spcBef>
              <a:defRPr cap="all" spc="49" sz="3000">
                <a:solidFill>
                  <a:srgbClr val="FFFFFF"/>
                </a:solidFill>
                <a:latin typeface="Gill Sans"/>
                <a:ea typeface="Gill Sans"/>
                <a:cs typeface="Gill Sans"/>
                <a:sym typeface="Gill Sans"/>
              </a:defRPr>
            </a:pPr>
            <a:r>
              <a:t>GROUP </a:t>
            </a:r>
          </a:p>
          <a:p>
            <a:pPr>
              <a:spcBef>
                <a:spcPts val="1600"/>
              </a:spcBef>
              <a:defRPr cap="all" spc="49" sz="3000">
                <a:solidFill>
                  <a:srgbClr val="FFFFFF"/>
                </a:solidFill>
                <a:latin typeface="Gill Sans"/>
                <a:ea typeface="Gill Sans"/>
                <a:cs typeface="Gill Sans"/>
                <a:sym typeface="Gill Sans"/>
              </a:defRPr>
            </a:pPr>
            <a:r>
              <a:t>ProjecT</a:t>
            </a:r>
          </a:p>
        </p:txBody>
      </p:sp>
      <p:grpSp>
        <p:nvGrpSpPr>
          <p:cNvPr id="178" name="Group 178"/>
          <p:cNvGrpSpPr/>
          <p:nvPr/>
        </p:nvGrpSpPr>
        <p:grpSpPr>
          <a:xfrm>
            <a:off x="15434073" y="7601311"/>
            <a:ext cx="604859" cy="527874"/>
            <a:chOff x="0" y="0"/>
            <a:chExt cx="604857" cy="527872"/>
          </a:xfrm>
        </p:grpSpPr>
        <p:sp>
          <p:nvSpPr>
            <p:cNvPr id="174" name="Shape 174"/>
            <p:cNvSpPr/>
            <p:nvPr/>
          </p:nvSpPr>
          <p:spPr>
            <a:xfrm>
              <a:off x="226647" y="0"/>
              <a:ext cx="144420" cy="144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0"/>
                  </a:moveTo>
                  <a:cubicBezTo>
                    <a:pt x="21600" y="16658"/>
                    <a:pt x="16658" y="21600"/>
                    <a:pt x="10840" y="21600"/>
                  </a:cubicBezTo>
                  <a:cubicBezTo>
                    <a:pt x="4942" y="21600"/>
                    <a:pt x="0" y="16658"/>
                    <a:pt x="0" y="10760"/>
                  </a:cubicBezTo>
                  <a:cubicBezTo>
                    <a:pt x="0" y="4942"/>
                    <a:pt x="4942" y="0"/>
                    <a:pt x="10840" y="0"/>
                  </a:cubicBezTo>
                  <a:cubicBezTo>
                    <a:pt x="16658" y="0"/>
                    <a:pt x="21600" y="4942"/>
                    <a:pt x="21600" y="1076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75" name="Shape 175"/>
            <p:cNvSpPr/>
            <p:nvPr/>
          </p:nvSpPr>
          <p:spPr>
            <a:xfrm>
              <a:off x="11622" y="168340"/>
              <a:ext cx="579027" cy="359533"/>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675" y="5943"/>
                  </a:moveTo>
                  <a:cubicBezTo>
                    <a:pt x="17262" y="5049"/>
                    <a:pt x="17262" y="5049"/>
                    <a:pt x="17262" y="5049"/>
                  </a:cubicBezTo>
                  <a:cubicBezTo>
                    <a:pt x="16386" y="4857"/>
                    <a:pt x="15608" y="5400"/>
                    <a:pt x="15160" y="6486"/>
                  </a:cubicBezTo>
                  <a:cubicBezTo>
                    <a:pt x="14732" y="6295"/>
                    <a:pt x="14284" y="5943"/>
                    <a:pt x="13856" y="5592"/>
                  </a:cubicBezTo>
                  <a:cubicBezTo>
                    <a:pt x="13856" y="3227"/>
                    <a:pt x="13856" y="3227"/>
                    <a:pt x="13856" y="3227"/>
                  </a:cubicBezTo>
                  <a:cubicBezTo>
                    <a:pt x="13856" y="1438"/>
                    <a:pt x="12981" y="0"/>
                    <a:pt x="11871" y="0"/>
                  </a:cubicBezTo>
                  <a:cubicBezTo>
                    <a:pt x="9361" y="0"/>
                    <a:pt x="9361" y="0"/>
                    <a:pt x="9361" y="0"/>
                  </a:cubicBezTo>
                  <a:cubicBezTo>
                    <a:pt x="8252" y="0"/>
                    <a:pt x="7396" y="1438"/>
                    <a:pt x="7396" y="3227"/>
                  </a:cubicBezTo>
                  <a:cubicBezTo>
                    <a:pt x="7396" y="5592"/>
                    <a:pt x="7396" y="5592"/>
                    <a:pt x="7396" y="5592"/>
                  </a:cubicBezTo>
                  <a:cubicBezTo>
                    <a:pt x="6968" y="5943"/>
                    <a:pt x="6520" y="6295"/>
                    <a:pt x="6092" y="6646"/>
                  </a:cubicBezTo>
                  <a:cubicBezTo>
                    <a:pt x="5644" y="5400"/>
                    <a:pt x="4866" y="4857"/>
                    <a:pt x="3990" y="5049"/>
                  </a:cubicBezTo>
                  <a:cubicBezTo>
                    <a:pt x="1577" y="5943"/>
                    <a:pt x="1577" y="5943"/>
                    <a:pt x="1577" y="5943"/>
                  </a:cubicBezTo>
                  <a:cubicBezTo>
                    <a:pt x="488" y="6295"/>
                    <a:pt x="-174" y="8084"/>
                    <a:pt x="40" y="9714"/>
                  </a:cubicBezTo>
                  <a:cubicBezTo>
                    <a:pt x="702" y="14570"/>
                    <a:pt x="702" y="14570"/>
                    <a:pt x="702" y="14570"/>
                  </a:cubicBezTo>
                  <a:cubicBezTo>
                    <a:pt x="935" y="16392"/>
                    <a:pt x="1908" y="17478"/>
                    <a:pt x="3017" y="17095"/>
                  </a:cubicBezTo>
                  <a:cubicBezTo>
                    <a:pt x="3776" y="16743"/>
                    <a:pt x="3776" y="16743"/>
                    <a:pt x="3776" y="16743"/>
                  </a:cubicBezTo>
                  <a:cubicBezTo>
                    <a:pt x="4107" y="17830"/>
                    <a:pt x="4652" y="18533"/>
                    <a:pt x="5314" y="19267"/>
                  </a:cubicBezTo>
                  <a:cubicBezTo>
                    <a:pt x="6734" y="20897"/>
                    <a:pt x="8583" y="21600"/>
                    <a:pt x="10568" y="21600"/>
                  </a:cubicBezTo>
                  <a:cubicBezTo>
                    <a:pt x="13623" y="21600"/>
                    <a:pt x="16269" y="19619"/>
                    <a:pt x="17476" y="16743"/>
                  </a:cubicBezTo>
                  <a:cubicBezTo>
                    <a:pt x="18235" y="17095"/>
                    <a:pt x="18235" y="17095"/>
                    <a:pt x="18235" y="17095"/>
                  </a:cubicBezTo>
                  <a:cubicBezTo>
                    <a:pt x="19344" y="17478"/>
                    <a:pt x="20317" y="16392"/>
                    <a:pt x="20550" y="14570"/>
                  </a:cubicBezTo>
                  <a:cubicBezTo>
                    <a:pt x="21212" y="9714"/>
                    <a:pt x="21212" y="9714"/>
                    <a:pt x="21212" y="9714"/>
                  </a:cubicBezTo>
                  <a:cubicBezTo>
                    <a:pt x="21426" y="8084"/>
                    <a:pt x="20648" y="6295"/>
                    <a:pt x="19675" y="5943"/>
                  </a:cubicBezTo>
                  <a:close/>
                  <a:moveTo>
                    <a:pt x="10568" y="20002"/>
                  </a:moveTo>
                  <a:cubicBezTo>
                    <a:pt x="8797" y="20002"/>
                    <a:pt x="7182" y="19267"/>
                    <a:pt x="5858" y="17989"/>
                  </a:cubicBezTo>
                  <a:cubicBezTo>
                    <a:pt x="5430" y="17478"/>
                    <a:pt x="5100" y="16935"/>
                    <a:pt x="4866" y="16392"/>
                  </a:cubicBezTo>
                  <a:cubicBezTo>
                    <a:pt x="5430" y="16200"/>
                    <a:pt x="5430" y="16200"/>
                    <a:pt x="5430" y="16200"/>
                  </a:cubicBezTo>
                  <a:cubicBezTo>
                    <a:pt x="6520" y="15849"/>
                    <a:pt x="7182" y="14219"/>
                    <a:pt x="6968" y="12430"/>
                  </a:cubicBezTo>
                  <a:cubicBezTo>
                    <a:pt x="6403" y="8084"/>
                    <a:pt x="6403" y="8084"/>
                    <a:pt x="6403" y="8084"/>
                  </a:cubicBezTo>
                  <a:cubicBezTo>
                    <a:pt x="6734" y="7924"/>
                    <a:pt x="7065" y="7541"/>
                    <a:pt x="7396" y="7381"/>
                  </a:cubicBezTo>
                  <a:cubicBezTo>
                    <a:pt x="7396" y="8084"/>
                    <a:pt x="7396" y="8084"/>
                    <a:pt x="7396" y="8084"/>
                  </a:cubicBezTo>
                  <a:cubicBezTo>
                    <a:pt x="7396" y="9905"/>
                    <a:pt x="8252" y="11343"/>
                    <a:pt x="9361" y="11343"/>
                  </a:cubicBezTo>
                  <a:cubicBezTo>
                    <a:pt x="11871" y="11343"/>
                    <a:pt x="11871" y="11343"/>
                    <a:pt x="11871" y="11343"/>
                  </a:cubicBezTo>
                  <a:cubicBezTo>
                    <a:pt x="12981" y="11343"/>
                    <a:pt x="13856" y="9905"/>
                    <a:pt x="13856" y="8084"/>
                  </a:cubicBezTo>
                  <a:cubicBezTo>
                    <a:pt x="13856" y="7381"/>
                    <a:pt x="13856" y="7381"/>
                    <a:pt x="13856" y="7381"/>
                  </a:cubicBezTo>
                  <a:cubicBezTo>
                    <a:pt x="14187" y="7541"/>
                    <a:pt x="14518" y="7733"/>
                    <a:pt x="14829" y="8084"/>
                  </a:cubicBezTo>
                  <a:cubicBezTo>
                    <a:pt x="14284" y="12430"/>
                    <a:pt x="14284" y="12430"/>
                    <a:pt x="14284" y="12430"/>
                  </a:cubicBezTo>
                  <a:cubicBezTo>
                    <a:pt x="14070" y="14219"/>
                    <a:pt x="14732" y="15849"/>
                    <a:pt x="15822" y="16200"/>
                  </a:cubicBezTo>
                  <a:cubicBezTo>
                    <a:pt x="16386" y="16392"/>
                    <a:pt x="16386" y="16392"/>
                    <a:pt x="16386" y="16392"/>
                  </a:cubicBezTo>
                  <a:cubicBezTo>
                    <a:pt x="15277" y="18533"/>
                    <a:pt x="13078" y="20002"/>
                    <a:pt x="10568" y="20002"/>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76" name="Shape 176"/>
            <p:cNvSpPr/>
            <p:nvPr/>
          </p:nvSpPr>
          <p:spPr>
            <a:xfrm>
              <a:off x="460438" y="93523"/>
              <a:ext cx="144420" cy="142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640"/>
                    <a:pt x="16658" y="21600"/>
                    <a:pt x="10760" y="21600"/>
                  </a:cubicBezTo>
                  <a:cubicBezTo>
                    <a:pt x="4942" y="21600"/>
                    <a:pt x="0" y="16640"/>
                    <a:pt x="0" y="10800"/>
                  </a:cubicBezTo>
                  <a:cubicBezTo>
                    <a:pt x="0" y="4960"/>
                    <a:pt x="4942" y="0"/>
                    <a:pt x="10760" y="0"/>
                  </a:cubicBezTo>
                  <a:cubicBezTo>
                    <a:pt x="16658" y="0"/>
                    <a:pt x="21600" y="4960"/>
                    <a:pt x="21600" y="1080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177" name="Shape 177"/>
            <p:cNvSpPr/>
            <p:nvPr/>
          </p:nvSpPr>
          <p:spPr>
            <a:xfrm>
              <a:off x="0" y="93314"/>
              <a:ext cx="141661" cy="142167"/>
            </a:xfrm>
            <a:custGeom>
              <a:avLst/>
              <a:gdLst/>
              <a:ahLst/>
              <a:cxnLst>
                <a:cxn ang="0">
                  <a:pos x="wd2" y="hd2"/>
                </a:cxn>
                <a:cxn ang="5400000">
                  <a:pos x="wd2" y="hd2"/>
                </a:cxn>
                <a:cxn ang="10800000">
                  <a:pos x="wd2" y="hd2"/>
                </a:cxn>
                <a:cxn ang="16200000">
                  <a:pos x="wd2" y="hd2"/>
                </a:cxn>
              </a:cxnLst>
              <a:rect l="0" t="0" r="r" b="b"/>
              <a:pathLst>
                <a:path w="19601" h="19669" fill="norm" stroke="1" extrusionOk="0">
                  <a:moveTo>
                    <a:pt x="11912" y="19405"/>
                  </a:moveTo>
                  <a:cubicBezTo>
                    <a:pt x="16851" y="18520"/>
                    <a:pt x="20611" y="13139"/>
                    <a:pt x="19358" y="7757"/>
                  </a:cubicBezTo>
                  <a:cubicBezTo>
                    <a:pt x="18105" y="2375"/>
                    <a:pt x="13165" y="-942"/>
                    <a:pt x="7710" y="238"/>
                  </a:cubicBezTo>
                  <a:cubicBezTo>
                    <a:pt x="2328" y="1491"/>
                    <a:pt x="-989" y="6504"/>
                    <a:pt x="264" y="11885"/>
                  </a:cubicBezTo>
                  <a:cubicBezTo>
                    <a:pt x="1075" y="17341"/>
                    <a:pt x="6457" y="20658"/>
                    <a:pt x="11912" y="19405"/>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grpSp>
      <p:sp>
        <p:nvSpPr>
          <p:cNvPr id="179" name="Shape 179"/>
          <p:cNvSpPr/>
          <p:nvPr/>
        </p:nvSpPr>
        <p:spPr>
          <a:xfrm>
            <a:off x="730974" y="725514"/>
            <a:ext cx="2429111" cy="92836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FFFFFF"/>
                </a:solidFill>
              </a:defRPr>
            </a:pPr>
            <a:r>
              <a:rPr b="1"/>
              <a:t>Teacher</a:t>
            </a:r>
            <a:endParaRPr b="1"/>
          </a:p>
          <a:p>
            <a:pPr algn="ctr">
              <a:lnSpc>
                <a:spcPts val="3400"/>
              </a:lnSpc>
              <a:spcBef>
                <a:spcPts val="500"/>
              </a:spcBef>
              <a:defRPr sz="3000">
                <a:solidFill>
                  <a:srgbClr val="FFFFFF"/>
                </a:solidFill>
              </a:defRPr>
            </a:pPr>
            <a:r>
              <a:rPr b="1"/>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64"/>
                                        </p:tgtEl>
                                        <p:attrNameLst>
                                          <p:attrName>style.visibility</p:attrName>
                                        </p:attrNameLst>
                                      </p:cBhvr>
                                      <p:to>
                                        <p:strVal val="visible"/>
                                      </p:to>
                                    </p:set>
                                    <p:anim calcmode="lin" valueType="num">
                                      <p:cBhvr>
                                        <p:cTn id="7" dur="500" fill="hold"/>
                                        <p:tgtEl>
                                          <p:spTgt spid="164"/>
                                        </p:tgtEl>
                                        <p:attrNameLst>
                                          <p:attrName>ppt_w</p:attrName>
                                        </p:attrNameLst>
                                      </p:cBhvr>
                                      <p:tavLst>
                                        <p:tav tm="0">
                                          <p:val>
                                            <p:fltVal val="0"/>
                                          </p:val>
                                        </p:tav>
                                        <p:tav tm="100000">
                                          <p:val>
                                            <p:strVal val="#ppt_w"/>
                                          </p:val>
                                        </p:tav>
                                      </p:tavLst>
                                    </p:anim>
                                    <p:anim calcmode="lin" valueType="num">
                                      <p:cBhvr>
                                        <p:cTn id="8" dur="500" fill="hold"/>
                                        <p:tgtEl>
                                          <p:spTgt spid="16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68"/>
                                        </p:tgtEl>
                                        <p:attrNameLst>
                                          <p:attrName>style.visibility</p:attrName>
                                        </p:attrNameLst>
                                      </p:cBhvr>
                                      <p:to>
                                        <p:strVal val="visible"/>
                                      </p:to>
                                    </p:set>
                                    <p:anim calcmode="lin" valueType="num">
                                      <p:cBhvr>
                                        <p:cTn id="12" dur="500" fill="hold"/>
                                        <p:tgtEl>
                                          <p:spTgt spid="168"/>
                                        </p:tgtEl>
                                        <p:attrNameLst>
                                          <p:attrName>ppt_w</p:attrName>
                                        </p:attrNameLst>
                                      </p:cBhvr>
                                      <p:tavLst>
                                        <p:tav tm="0">
                                          <p:val>
                                            <p:fltVal val="0"/>
                                          </p:val>
                                        </p:tav>
                                        <p:tav tm="100000">
                                          <p:val>
                                            <p:strVal val="#ppt_w"/>
                                          </p:val>
                                        </p:tav>
                                      </p:tavLst>
                                    </p:anim>
                                    <p:anim calcmode="lin" valueType="num">
                                      <p:cBhvr>
                                        <p:cTn id="13" dur="500" fill="hold"/>
                                        <p:tgtEl>
                                          <p:spTgt spid="16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169"/>
                                        </p:tgtEl>
                                        <p:attrNameLst>
                                          <p:attrName>style.visibility</p:attrName>
                                        </p:attrNameLst>
                                      </p:cBhvr>
                                      <p:to>
                                        <p:strVal val="visible"/>
                                      </p:to>
                                    </p:set>
                                    <p:anim calcmode="lin" valueType="num">
                                      <p:cBhvr>
                                        <p:cTn id="17" dur="500" fill="hold"/>
                                        <p:tgtEl>
                                          <p:spTgt spid="169"/>
                                        </p:tgtEl>
                                        <p:attrNameLst>
                                          <p:attrName>ppt_w</p:attrName>
                                        </p:attrNameLst>
                                      </p:cBhvr>
                                      <p:tavLst>
                                        <p:tav tm="0">
                                          <p:val>
                                            <p:fltVal val="0"/>
                                          </p:val>
                                        </p:tav>
                                        <p:tav tm="100000">
                                          <p:val>
                                            <p:strVal val="#ppt_w"/>
                                          </p:val>
                                        </p:tav>
                                      </p:tavLst>
                                    </p:anim>
                                    <p:anim calcmode="lin" valueType="num">
                                      <p:cBhvr>
                                        <p:cTn id="18" dur="500" fill="hold"/>
                                        <p:tgtEl>
                                          <p:spTgt spid="16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16" presetID="23" grpId="4" fill="hold">
                                  <p:stCondLst>
                                    <p:cond delay="0"/>
                                  </p:stCondLst>
                                  <p:iterate type="el" backwards="0">
                                    <p:tmAbs val="0"/>
                                  </p:iterate>
                                  <p:childTnLst>
                                    <p:set>
                                      <p:cBhvr>
                                        <p:cTn id="21" fill="hold"/>
                                        <p:tgtEl>
                                          <p:spTgt spid="170"/>
                                        </p:tgtEl>
                                        <p:attrNameLst>
                                          <p:attrName>style.visibility</p:attrName>
                                        </p:attrNameLst>
                                      </p:cBhvr>
                                      <p:to>
                                        <p:strVal val="visible"/>
                                      </p:to>
                                    </p:set>
                                    <p:anim calcmode="lin" valueType="num">
                                      <p:cBhvr>
                                        <p:cTn id="22" dur="500" fill="hold"/>
                                        <p:tgtEl>
                                          <p:spTgt spid="170"/>
                                        </p:tgtEl>
                                        <p:attrNameLst>
                                          <p:attrName>ppt_w</p:attrName>
                                        </p:attrNameLst>
                                      </p:cBhvr>
                                      <p:tavLst>
                                        <p:tav tm="0">
                                          <p:val>
                                            <p:fltVal val="0"/>
                                          </p:val>
                                        </p:tav>
                                        <p:tav tm="100000">
                                          <p:val>
                                            <p:strVal val="#ppt_w"/>
                                          </p:val>
                                        </p:tav>
                                      </p:tavLst>
                                    </p:anim>
                                    <p:anim calcmode="lin" valueType="num">
                                      <p:cBhvr>
                                        <p:cTn id="23" dur="500" fill="hold"/>
                                        <p:tgtEl>
                                          <p:spTgt spid="170"/>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Class="entr" nodeType="afterEffect" presetSubtype="4" presetID="2" grpId="5" fill="hold">
                                  <p:stCondLst>
                                    <p:cond delay="0"/>
                                  </p:stCondLst>
                                  <p:iterate type="el" backwards="0">
                                    <p:tmAbs val="0"/>
                                  </p:iterate>
                                  <p:childTnLst>
                                    <p:set>
                                      <p:cBhvr>
                                        <p:cTn id="26" fill="hold"/>
                                        <p:tgtEl>
                                          <p:spTgt spid="178"/>
                                        </p:tgtEl>
                                        <p:attrNameLst>
                                          <p:attrName>style.visibility</p:attrName>
                                        </p:attrNameLst>
                                      </p:cBhvr>
                                      <p:to>
                                        <p:strVal val="visible"/>
                                      </p:to>
                                    </p:set>
                                    <p:anim calcmode="lin" valueType="num">
                                      <p:cBhvr>
                                        <p:cTn id="27" dur="500" fill="hold"/>
                                        <p:tgtEl>
                                          <p:spTgt spid="178"/>
                                        </p:tgtEl>
                                        <p:attrNameLst>
                                          <p:attrName>ppt_x</p:attrName>
                                        </p:attrNameLst>
                                      </p:cBhvr>
                                      <p:tavLst>
                                        <p:tav tm="0">
                                          <p:val>
                                            <p:strVal val="#ppt_x"/>
                                          </p:val>
                                        </p:tav>
                                        <p:tav tm="100000">
                                          <p:val>
                                            <p:strVal val="#ppt_x"/>
                                          </p:val>
                                        </p:tav>
                                      </p:tavLst>
                                    </p:anim>
                                    <p:anim calcmode="lin" valueType="num">
                                      <p:cBhvr>
                                        <p:cTn id="28" dur="500" fill="hold"/>
                                        <p:tgtEl>
                                          <p:spTgt spid="17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Class="entr" nodeType="afterEffect" presetSubtype="4" presetID="2" grpId="6" fill="hold">
                                  <p:stCondLst>
                                    <p:cond delay="0"/>
                                  </p:stCondLst>
                                  <p:iterate type="el" backwards="0">
                                    <p:tmAbs val="0"/>
                                  </p:iterate>
                                  <p:childTnLst>
                                    <p:set>
                                      <p:cBhvr>
                                        <p:cTn id="31" fill="hold"/>
                                        <p:tgtEl>
                                          <p:spTgt spid="179"/>
                                        </p:tgtEl>
                                        <p:attrNameLst>
                                          <p:attrName>style.visibility</p:attrName>
                                        </p:attrNameLst>
                                      </p:cBhvr>
                                      <p:to>
                                        <p:strVal val="visible"/>
                                      </p:to>
                                    </p:set>
                                    <p:anim calcmode="lin" valueType="num">
                                      <p:cBhvr>
                                        <p:cTn id="32" dur="1000" fill="hold"/>
                                        <p:tgtEl>
                                          <p:spTgt spid="179"/>
                                        </p:tgtEl>
                                        <p:attrNameLst>
                                          <p:attrName>ppt_x</p:attrName>
                                        </p:attrNameLst>
                                      </p:cBhvr>
                                      <p:tavLst>
                                        <p:tav tm="0">
                                          <p:val>
                                            <p:strVal val="#ppt_x"/>
                                          </p:val>
                                        </p:tav>
                                        <p:tav tm="100000">
                                          <p:val>
                                            <p:strVal val="#ppt_x"/>
                                          </p:val>
                                        </p:tav>
                                      </p:tavLst>
                                    </p:anim>
                                    <p:anim calcmode="lin" valueType="num">
                                      <p:cBhvr>
                                        <p:cTn id="33" dur="1000" fill="hold"/>
                                        <p:tgtEl>
                                          <p:spTgt spid="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2"/>
      <p:bldP build="whole" bldLvl="1" animBg="1" rev="0" advAuto="0" spid="170" grpId="4"/>
      <p:bldP build="whole" bldLvl="1" animBg="1" rev="0" advAuto="0" spid="178" grpId="5"/>
      <p:bldP build="whole" bldLvl="1" animBg="1" rev="0" advAuto="0" spid="179" grpId="6"/>
      <p:bldP build="whole" bldLvl="1" animBg="1" rev="0" advAuto="0" spid="169" grpId="3"/>
      <p:bldP build="whole" bldLvl="1" animBg="1" rev="0" advAuto="0" spid="16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2" name="Shape 18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3" name="Shape 1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8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86" name="Shape 186"/>
          <p:cNvSpPr/>
          <p:nvPr/>
        </p:nvSpPr>
        <p:spPr>
          <a:xfrm>
            <a:off x="7940774" y="7147600"/>
            <a:ext cx="4319150" cy="4320482"/>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87" name="Shape 187"/>
          <p:cNvSpPr/>
          <p:nvPr/>
        </p:nvSpPr>
        <p:spPr>
          <a:xfrm>
            <a:off x="7942927" y="7171063"/>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136773"/>
            </a:solidFill>
            <a:bevel/>
          </a:ln>
        </p:spPr>
        <p:txBody>
          <a:bodyPr lIns="45719" rIns="45719" anchor="ctr"/>
          <a:lstStyle/>
          <a:p>
            <a:pPr algn="ctr"/>
          </a:p>
        </p:txBody>
      </p:sp>
      <p:sp>
        <p:nvSpPr>
          <p:cNvPr id="188" name="Shape 188"/>
          <p:cNvSpPr/>
          <p:nvPr/>
        </p:nvSpPr>
        <p:spPr>
          <a:xfrm>
            <a:off x="5743598"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89" name="Shape 189"/>
          <p:cNvSpPr/>
          <p:nvPr/>
        </p:nvSpPr>
        <p:spPr>
          <a:xfrm rot="10800000">
            <a:off x="5745750"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25C8B4"/>
            </a:solidFill>
            <a:bevel/>
          </a:ln>
        </p:spPr>
        <p:txBody>
          <a:bodyPr lIns="45719" rIns="45719" anchor="ctr"/>
          <a:lstStyle/>
          <a:p>
            <a:pPr algn="ctr"/>
          </a:p>
        </p:txBody>
      </p:sp>
      <p:sp>
        <p:nvSpPr>
          <p:cNvPr id="190" name="Shape 190"/>
          <p:cNvSpPr/>
          <p:nvPr/>
        </p:nvSpPr>
        <p:spPr>
          <a:xfrm>
            <a:off x="10061094"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91" name="Shape 191"/>
          <p:cNvSpPr/>
          <p:nvPr/>
        </p:nvSpPr>
        <p:spPr>
          <a:xfrm>
            <a:off x="10063453" y="344046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81DC64"/>
            </a:solidFill>
            <a:bevel/>
          </a:ln>
        </p:spPr>
        <p:txBody>
          <a:bodyPr lIns="45719" rIns="45719" anchor="ctr"/>
          <a:lstStyle/>
          <a:p>
            <a:pPr algn="ctr"/>
          </a:p>
        </p:txBody>
      </p:sp>
      <p:sp>
        <p:nvSpPr>
          <p:cNvPr id="192" name="Shape 192"/>
          <p:cNvSpPr/>
          <p:nvPr/>
        </p:nvSpPr>
        <p:spPr>
          <a:xfrm>
            <a:off x="14380449" y="3417004"/>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93" name="Shape 193"/>
          <p:cNvSpPr/>
          <p:nvPr/>
        </p:nvSpPr>
        <p:spPr>
          <a:xfrm rot="10800000">
            <a:off x="14382601"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FBA622"/>
            </a:solidFill>
            <a:bevel/>
          </a:ln>
        </p:spPr>
        <p:txBody>
          <a:bodyPr lIns="45719" rIns="45719" anchor="ctr"/>
          <a:lstStyle/>
          <a:p>
            <a:pPr algn="ctr"/>
          </a:p>
        </p:txBody>
      </p:sp>
      <p:sp>
        <p:nvSpPr>
          <p:cNvPr id="194" name="Shape 194"/>
          <p:cNvSpPr/>
          <p:nvPr/>
        </p:nvSpPr>
        <p:spPr>
          <a:xfrm>
            <a:off x="7154943" y="4030003"/>
            <a:ext cx="1495419" cy="1495809"/>
          </a:xfrm>
          <a:prstGeom prst="ellipse">
            <a:avLst/>
          </a:prstGeom>
          <a:solidFill>
            <a:srgbClr val="25C8B4"/>
          </a:solidFill>
          <a:ln w="12700">
            <a:miter lim="400000"/>
          </a:ln>
        </p:spPr>
        <p:txBody>
          <a:bodyPr lIns="45719" rIns="45719"/>
          <a:lstStyle/>
          <a:p>
            <a:pPr/>
          </a:p>
        </p:txBody>
      </p:sp>
      <p:sp>
        <p:nvSpPr>
          <p:cNvPr id="195" name="Shape 195"/>
          <p:cNvSpPr/>
          <p:nvPr/>
        </p:nvSpPr>
        <p:spPr>
          <a:xfrm>
            <a:off x="15792414" y="4029995"/>
            <a:ext cx="1495419" cy="1495809"/>
          </a:xfrm>
          <a:prstGeom prst="ellipse">
            <a:avLst/>
          </a:prstGeom>
          <a:solidFill>
            <a:srgbClr val="FBA622"/>
          </a:solidFill>
          <a:ln w="12700">
            <a:miter lim="400000"/>
          </a:ln>
        </p:spPr>
        <p:txBody>
          <a:bodyPr lIns="45719" rIns="45719"/>
          <a:lstStyle/>
          <a:p>
            <a:pPr/>
          </a:p>
        </p:txBody>
      </p:sp>
      <p:sp>
        <p:nvSpPr>
          <p:cNvPr id="196" name="Shape 196"/>
          <p:cNvSpPr/>
          <p:nvPr/>
        </p:nvSpPr>
        <p:spPr>
          <a:xfrm>
            <a:off x="9306069" y="7794201"/>
            <a:ext cx="1495419" cy="1495809"/>
          </a:xfrm>
          <a:prstGeom prst="ellipse">
            <a:avLst/>
          </a:prstGeom>
          <a:solidFill>
            <a:srgbClr val="136773"/>
          </a:solidFill>
          <a:ln w="12700">
            <a:miter lim="400000"/>
          </a:ln>
        </p:spPr>
        <p:txBody>
          <a:bodyPr lIns="45719" rIns="45719"/>
          <a:lstStyle/>
          <a:p>
            <a:pPr/>
          </a:p>
        </p:txBody>
      </p:sp>
      <p:sp>
        <p:nvSpPr>
          <p:cNvPr id="197" name="Shape 197"/>
          <p:cNvSpPr/>
          <p:nvPr/>
        </p:nvSpPr>
        <p:spPr>
          <a:xfrm>
            <a:off x="6151436"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Research</a:t>
            </a:r>
          </a:p>
        </p:txBody>
      </p:sp>
      <p:sp>
        <p:nvSpPr>
          <p:cNvPr id="198" name="Shape 198"/>
          <p:cNvSpPr/>
          <p:nvPr/>
        </p:nvSpPr>
        <p:spPr>
          <a:xfrm>
            <a:off x="10527875" y="5887548"/>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Mapping</a:t>
            </a:r>
          </a:p>
        </p:txBody>
      </p:sp>
      <p:sp>
        <p:nvSpPr>
          <p:cNvPr id="199" name="Shape 199"/>
          <p:cNvSpPr/>
          <p:nvPr/>
        </p:nvSpPr>
        <p:spPr>
          <a:xfrm>
            <a:off x="14802220"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Decision Making</a:t>
            </a:r>
          </a:p>
        </p:txBody>
      </p:sp>
      <p:sp>
        <p:nvSpPr>
          <p:cNvPr id="200" name="Shape 200"/>
          <p:cNvSpPr/>
          <p:nvPr/>
        </p:nvSpPr>
        <p:spPr>
          <a:xfrm>
            <a:off x="8357980" y="9723493"/>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Group Work</a:t>
            </a:r>
          </a:p>
        </p:txBody>
      </p:sp>
      <p:sp>
        <p:nvSpPr>
          <p:cNvPr id="201" name="Shape 201"/>
          <p:cNvSpPr/>
          <p:nvPr/>
        </p:nvSpPr>
        <p:spPr>
          <a:xfrm>
            <a:off x="9745300" y="1580959"/>
            <a:ext cx="4952595"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defRPr sz="3600"/>
            </a:pPr>
            <a:r>
              <a:rPr sz="7600"/>
              <a:t> S K I L L S</a:t>
            </a:r>
          </a:p>
        </p:txBody>
      </p:sp>
      <p:sp>
        <p:nvSpPr>
          <p:cNvPr id="202" name="Shape 202"/>
          <p:cNvSpPr/>
          <p:nvPr/>
        </p:nvSpPr>
        <p:spPr>
          <a:xfrm>
            <a:off x="9477600" y="922995"/>
            <a:ext cx="5487995"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
        <p:nvSpPr>
          <p:cNvPr id="203" name="Shape 203"/>
          <p:cNvSpPr/>
          <p:nvPr/>
        </p:nvSpPr>
        <p:spPr>
          <a:xfrm>
            <a:off x="16157064" y="4324236"/>
            <a:ext cx="765917" cy="919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9" rIns="45719" anchor="ctr"/>
          <a:lstStyle/>
          <a:p>
            <a:pPr/>
          </a:p>
        </p:txBody>
      </p:sp>
      <p:sp>
        <p:nvSpPr>
          <p:cNvPr id="204" name="Shape 204"/>
          <p:cNvSpPr/>
          <p:nvPr/>
        </p:nvSpPr>
        <p:spPr>
          <a:xfrm>
            <a:off x="7555865" y="4422472"/>
            <a:ext cx="694822" cy="722974"/>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9" rIns="45719" anchor="ctr"/>
          <a:lstStyle/>
          <a:p>
            <a:pPr/>
          </a:p>
        </p:txBody>
      </p:sp>
      <p:sp>
        <p:nvSpPr>
          <p:cNvPr id="205" name="Shape 205"/>
          <p:cNvSpPr/>
          <p:nvPr/>
        </p:nvSpPr>
        <p:spPr>
          <a:xfrm>
            <a:off x="12261963" y="7195220"/>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206" name="Shape 206"/>
          <p:cNvSpPr/>
          <p:nvPr/>
        </p:nvSpPr>
        <p:spPr>
          <a:xfrm rot="10800000">
            <a:off x="12264015" y="9348109"/>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solidFill>
            <a:srgbClr val="FFFFFF"/>
          </a:solidFill>
          <a:ln w="69850">
            <a:solidFill>
              <a:schemeClr val="accent6">
                <a:lumOff val="-8741"/>
              </a:schemeClr>
            </a:solidFill>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207" name="Shape 207"/>
          <p:cNvSpPr/>
          <p:nvPr/>
        </p:nvSpPr>
        <p:spPr>
          <a:xfrm>
            <a:off x="13673828" y="7758017"/>
            <a:ext cx="1495419" cy="1495809"/>
          </a:xfrm>
          <a:prstGeom prst="ellipse">
            <a:avLst/>
          </a:prstGeom>
          <a:solidFill>
            <a:schemeClr val="accent6">
              <a:lumOff val="-8741"/>
            </a:schemeClr>
          </a:solidFill>
          <a:ln w="12700">
            <a:miter lim="400000"/>
          </a:ln>
        </p:spPr>
        <p:txBody>
          <a:bodyPr lIns="45719" rIns="45719"/>
          <a:lstStyle/>
          <a:p>
            <a:pPr/>
          </a:p>
        </p:txBody>
      </p:sp>
      <p:sp>
        <p:nvSpPr>
          <p:cNvPr id="208" name="Shape 208"/>
          <p:cNvSpPr/>
          <p:nvPr/>
        </p:nvSpPr>
        <p:spPr>
          <a:xfrm>
            <a:off x="12691867" y="9772595"/>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Numeracy</a:t>
            </a:r>
          </a:p>
        </p:txBody>
      </p:sp>
      <p:grpSp>
        <p:nvGrpSpPr>
          <p:cNvPr id="217" name="Group 217"/>
          <p:cNvGrpSpPr/>
          <p:nvPr/>
        </p:nvGrpSpPr>
        <p:grpSpPr>
          <a:xfrm>
            <a:off x="13992096" y="8065782"/>
            <a:ext cx="858884" cy="912352"/>
            <a:chOff x="0" y="0"/>
            <a:chExt cx="858882" cy="912350"/>
          </a:xfrm>
        </p:grpSpPr>
        <p:sp>
          <p:nvSpPr>
            <p:cNvPr id="209" name="Shape 209"/>
            <p:cNvSpPr/>
            <p:nvPr/>
          </p:nvSpPr>
          <p:spPr>
            <a:xfrm rot="21306954">
              <a:off x="22318" y="342411"/>
              <a:ext cx="547483" cy="547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85" y="0"/>
                  </a:moveTo>
                  <a:cubicBezTo>
                    <a:pt x="4874" y="0"/>
                    <a:pt x="0" y="4863"/>
                    <a:pt x="0" y="11158"/>
                  </a:cubicBezTo>
                  <a:cubicBezTo>
                    <a:pt x="0" y="16686"/>
                    <a:pt x="4874" y="21600"/>
                    <a:pt x="11185" y="21600"/>
                  </a:cubicBezTo>
                  <a:cubicBezTo>
                    <a:pt x="16726" y="21600"/>
                    <a:pt x="21600" y="16686"/>
                    <a:pt x="21600" y="11158"/>
                  </a:cubicBezTo>
                  <a:cubicBezTo>
                    <a:pt x="21600" y="4863"/>
                    <a:pt x="16726" y="0"/>
                    <a:pt x="11185" y="0"/>
                  </a:cubicBezTo>
                  <a:close/>
                  <a:moveTo>
                    <a:pt x="11185" y="16072"/>
                  </a:moveTo>
                  <a:cubicBezTo>
                    <a:pt x="11185" y="18119"/>
                    <a:pt x="11185" y="18119"/>
                    <a:pt x="11185" y="18119"/>
                  </a:cubicBezTo>
                  <a:cubicBezTo>
                    <a:pt x="10467" y="18119"/>
                    <a:pt x="10467" y="18119"/>
                    <a:pt x="10467" y="18119"/>
                  </a:cubicBezTo>
                  <a:cubicBezTo>
                    <a:pt x="10467" y="16072"/>
                    <a:pt x="10467" y="16072"/>
                    <a:pt x="10467" y="16072"/>
                  </a:cubicBezTo>
                  <a:cubicBezTo>
                    <a:pt x="9081" y="16072"/>
                    <a:pt x="8363" y="16072"/>
                    <a:pt x="7696" y="15355"/>
                  </a:cubicBezTo>
                  <a:cubicBezTo>
                    <a:pt x="8363" y="14639"/>
                    <a:pt x="8363" y="14639"/>
                    <a:pt x="8363" y="14639"/>
                  </a:cubicBezTo>
                  <a:cubicBezTo>
                    <a:pt x="9081" y="14639"/>
                    <a:pt x="9748" y="15355"/>
                    <a:pt x="10467" y="15355"/>
                  </a:cubicBezTo>
                  <a:cubicBezTo>
                    <a:pt x="11852" y="15355"/>
                    <a:pt x="12519" y="14639"/>
                    <a:pt x="12519" y="13257"/>
                  </a:cubicBezTo>
                  <a:cubicBezTo>
                    <a:pt x="12519" y="12540"/>
                    <a:pt x="11852" y="11824"/>
                    <a:pt x="10467" y="11158"/>
                  </a:cubicBezTo>
                  <a:cubicBezTo>
                    <a:pt x="9081" y="10493"/>
                    <a:pt x="7696" y="9776"/>
                    <a:pt x="7696" y="8343"/>
                  </a:cubicBezTo>
                  <a:cubicBezTo>
                    <a:pt x="7696" y="6910"/>
                    <a:pt x="9081" y="5579"/>
                    <a:pt x="10467" y="5579"/>
                  </a:cubicBezTo>
                  <a:cubicBezTo>
                    <a:pt x="10467" y="3481"/>
                    <a:pt x="10467" y="3481"/>
                    <a:pt x="10467" y="3481"/>
                  </a:cubicBezTo>
                  <a:cubicBezTo>
                    <a:pt x="11852" y="3481"/>
                    <a:pt x="11852" y="3481"/>
                    <a:pt x="11852" y="3481"/>
                  </a:cubicBezTo>
                  <a:cubicBezTo>
                    <a:pt x="11852" y="5579"/>
                    <a:pt x="11852" y="5579"/>
                    <a:pt x="11852" y="5579"/>
                  </a:cubicBezTo>
                  <a:cubicBezTo>
                    <a:pt x="12519" y="5579"/>
                    <a:pt x="13237" y="5579"/>
                    <a:pt x="13955" y="6296"/>
                  </a:cubicBezTo>
                  <a:cubicBezTo>
                    <a:pt x="13237" y="6910"/>
                    <a:pt x="13237" y="6910"/>
                    <a:pt x="13237" y="6910"/>
                  </a:cubicBezTo>
                  <a:cubicBezTo>
                    <a:pt x="13237" y="6910"/>
                    <a:pt x="12519" y="6296"/>
                    <a:pt x="11185" y="6296"/>
                  </a:cubicBezTo>
                  <a:cubicBezTo>
                    <a:pt x="9748" y="6296"/>
                    <a:pt x="9081" y="7627"/>
                    <a:pt x="9081" y="8343"/>
                  </a:cubicBezTo>
                  <a:cubicBezTo>
                    <a:pt x="9081" y="9060"/>
                    <a:pt x="9748" y="9776"/>
                    <a:pt x="11852" y="9776"/>
                  </a:cubicBezTo>
                  <a:cubicBezTo>
                    <a:pt x="13237" y="11158"/>
                    <a:pt x="13955" y="11824"/>
                    <a:pt x="13955" y="13257"/>
                  </a:cubicBezTo>
                  <a:cubicBezTo>
                    <a:pt x="13955" y="14639"/>
                    <a:pt x="13237" y="16072"/>
                    <a:pt x="11185" y="16072"/>
                  </a:cubicBezTo>
                  <a:close/>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0" name="Shape 210"/>
            <p:cNvSpPr/>
            <p:nvPr/>
          </p:nvSpPr>
          <p:spPr>
            <a:xfrm rot="21306954">
              <a:off x="209646" y="25146"/>
              <a:ext cx="598939" cy="193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7" y="21600"/>
                  </a:moveTo>
                  <a:cubicBezTo>
                    <a:pt x="16515" y="21600"/>
                    <a:pt x="21600" y="15656"/>
                    <a:pt x="21600" y="9858"/>
                  </a:cubicBezTo>
                  <a:cubicBezTo>
                    <a:pt x="21600" y="3914"/>
                    <a:pt x="16515" y="0"/>
                    <a:pt x="10777" y="0"/>
                  </a:cubicBezTo>
                  <a:cubicBezTo>
                    <a:pt x="5085" y="0"/>
                    <a:pt x="0" y="3914"/>
                    <a:pt x="0" y="9858"/>
                  </a:cubicBezTo>
                  <a:cubicBezTo>
                    <a:pt x="0" y="15656"/>
                    <a:pt x="5085" y="21600"/>
                    <a:pt x="10777" y="2160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1" name="Shape 211"/>
            <p:cNvSpPr/>
            <p:nvPr/>
          </p:nvSpPr>
          <p:spPr>
            <a:xfrm rot="21306954">
              <a:off x="219869" y="179093"/>
              <a:ext cx="598939" cy="124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47" y="0"/>
                  </a:moveTo>
                  <a:cubicBezTo>
                    <a:pt x="18381" y="5912"/>
                    <a:pt x="13996" y="9095"/>
                    <a:pt x="10777" y="9095"/>
                  </a:cubicBezTo>
                  <a:cubicBezTo>
                    <a:pt x="7604" y="9095"/>
                    <a:pt x="3126" y="5912"/>
                    <a:pt x="606" y="0"/>
                  </a:cubicBezTo>
                  <a:cubicBezTo>
                    <a:pt x="0" y="2728"/>
                    <a:pt x="0" y="2728"/>
                    <a:pt x="0" y="5912"/>
                  </a:cubicBezTo>
                  <a:cubicBezTo>
                    <a:pt x="0" y="15461"/>
                    <a:pt x="5085" y="21600"/>
                    <a:pt x="10777" y="21600"/>
                  </a:cubicBezTo>
                  <a:cubicBezTo>
                    <a:pt x="16515" y="21600"/>
                    <a:pt x="21600" y="15461"/>
                    <a:pt x="21600" y="5912"/>
                  </a:cubicBezTo>
                  <a:cubicBezTo>
                    <a:pt x="21600" y="2728"/>
                    <a:pt x="21600" y="2728"/>
                    <a:pt x="2094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2" name="Shape 212"/>
            <p:cNvSpPr/>
            <p:nvPr/>
          </p:nvSpPr>
          <p:spPr>
            <a:xfrm rot="21306954">
              <a:off x="224021" y="293567"/>
              <a:ext cx="55804" cy="15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4224" y="21600"/>
                    <a:pt x="6849" y="0"/>
                  </a:cubicBezTo>
                  <a:cubicBezTo>
                    <a:pt x="6849" y="21600"/>
                    <a:pt x="0" y="21600"/>
                    <a:pt x="0" y="21600"/>
                  </a:cubicBezTo>
                  <a:cubicBezTo>
                    <a:pt x="6849" y="21600"/>
                    <a:pt x="14224" y="21600"/>
                    <a:pt x="21600" y="2160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3" name="Shape 213"/>
            <p:cNvSpPr/>
            <p:nvPr/>
          </p:nvSpPr>
          <p:spPr>
            <a:xfrm rot="21306954">
              <a:off x="404551" y="262705"/>
              <a:ext cx="421731" cy="124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5" y="0"/>
                  </a:moveTo>
                  <a:cubicBezTo>
                    <a:pt x="17042" y="6139"/>
                    <a:pt x="10833" y="9095"/>
                    <a:pt x="6275" y="9095"/>
                  </a:cubicBezTo>
                  <a:cubicBezTo>
                    <a:pt x="4492" y="9095"/>
                    <a:pt x="1783" y="9095"/>
                    <a:pt x="0" y="9095"/>
                  </a:cubicBezTo>
                  <a:cubicBezTo>
                    <a:pt x="1783" y="12278"/>
                    <a:pt x="3567" y="15234"/>
                    <a:pt x="5417" y="21600"/>
                  </a:cubicBezTo>
                  <a:lnTo>
                    <a:pt x="6275" y="21600"/>
                  </a:lnTo>
                  <a:cubicBezTo>
                    <a:pt x="14400" y="21600"/>
                    <a:pt x="21600" y="15234"/>
                    <a:pt x="21600" y="6139"/>
                  </a:cubicBezTo>
                  <a:cubicBezTo>
                    <a:pt x="21600" y="2728"/>
                    <a:pt x="21600" y="2728"/>
                    <a:pt x="20675"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4" name="Shape 214"/>
            <p:cNvSpPr/>
            <p:nvPr/>
          </p:nvSpPr>
          <p:spPr>
            <a:xfrm rot="21306954">
              <a:off x="537378" y="342568"/>
              <a:ext cx="301672"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7" y="0"/>
                  </a:moveTo>
                  <a:cubicBezTo>
                    <a:pt x="15176" y="9225"/>
                    <a:pt x="6424" y="9225"/>
                    <a:pt x="0" y="9225"/>
                  </a:cubicBezTo>
                  <a:cubicBezTo>
                    <a:pt x="1210" y="12150"/>
                    <a:pt x="1210" y="18450"/>
                    <a:pt x="2514" y="21600"/>
                  </a:cubicBezTo>
                  <a:cubicBezTo>
                    <a:pt x="12755" y="21600"/>
                    <a:pt x="21600" y="15300"/>
                    <a:pt x="21600" y="6300"/>
                  </a:cubicBezTo>
                  <a:cubicBezTo>
                    <a:pt x="21600" y="3150"/>
                    <a:pt x="21600" y="3150"/>
                    <a:pt x="2029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5" name="Shape 215"/>
            <p:cNvSpPr/>
            <p:nvPr/>
          </p:nvSpPr>
          <p:spPr>
            <a:xfrm rot="21306954">
              <a:off x="578915" y="426565"/>
              <a:ext cx="267370"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25" y="0"/>
                  </a:moveTo>
                  <a:cubicBezTo>
                    <a:pt x="15805" y="6300"/>
                    <a:pt x="7165" y="9000"/>
                    <a:pt x="0" y="9000"/>
                  </a:cubicBezTo>
                  <a:cubicBezTo>
                    <a:pt x="1475" y="12150"/>
                    <a:pt x="1475" y="18450"/>
                    <a:pt x="1475" y="21600"/>
                  </a:cubicBezTo>
                  <a:cubicBezTo>
                    <a:pt x="12960" y="21600"/>
                    <a:pt x="21600" y="15300"/>
                    <a:pt x="21600" y="6300"/>
                  </a:cubicBezTo>
                  <a:cubicBezTo>
                    <a:pt x="21600" y="3150"/>
                    <a:pt x="21600" y="3150"/>
                    <a:pt x="20125"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216" name="Shape 216"/>
            <p:cNvSpPr/>
            <p:nvPr/>
          </p:nvSpPr>
          <p:spPr>
            <a:xfrm rot="21306954">
              <a:off x="603823" y="516990"/>
              <a:ext cx="250215"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17" y="0"/>
                  </a:moveTo>
                  <a:cubicBezTo>
                    <a:pt x="15380" y="6300"/>
                    <a:pt x="7690" y="9450"/>
                    <a:pt x="0" y="9450"/>
                  </a:cubicBezTo>
                  <a:lnTo>
                    <a:pt x="0" y="12375"/>
                  </a:lnTo>
                  <a:cubicBezTo>
                    <a:pt x="0" y="15300"/>
                    <a:pt x="0" y="18450"/>
                    <a:pt x="0" y="21600"/>
                  </a:cubicBezTo>
                  <a:cubicBezTo>
                    <a:pt x="12327" y="21600"/>
                    <a:pt x="21600" y="15300"/>
                    <a:pt x="21600" y="6300"/>
                  </a:cubicBezTo>
                  <a:cubicBezTo>
                    <a:pt x="21600" y="3150"/>
                    <a:pt x="21600" y="3150"/>
                    <a:pt x="2001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grpSp>
      <p:grpSp>
        <p:nvGrpSpPr>
          <p:cNvPr id="221" name="Group 221"/>
          <p:cNvGrpSpPr/>
          <p:nvPr/>
        </p:nvGrpSpPr>
        <p:grpSpPr>
          <a:xfrm>
            <a:off x="11785704" y="3013245"/>
            <a:ext cx="799892" cy="190501"/>
            <a:chOff x="0" y="0"/>
            <a:chExt cx="799891" cy="190500"/>
          </a:xfrm>
        </p:grpSpPr>
        <p:sp>
          <p:nvSpPr>
            <p:cNvPr id="218" name="Shape 218"/>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219" name="Shape 219"/>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220" name="Shape 220"/>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222" name="Shape 222"/>
          <p:cNvSpPr/>
          <p:nvPr/>
        </p:nvSpPr>
        <p:spPr>
          <a:xfrm>
            <a:off x="11628928" y="4102058"/>
            <a:ext cx="1257234" cy="1351699"/>
          </a:xfrm>
          <a:prstGeom prst="ellipse">
            <a:avLst/>
          </a:prstGeom>
          <a:solidFill>
            <a:srgbClr val="25C8B4"/>
          </a:solidFill>
          <a:ln w="12700">
            <a:miter lim="400000"/>
          </a:ln>
        </p:spPr>
        <p:txBody>
          <a:bodyPr lIns="45719" rIns="45719" anchor="ctr"/>
          <a:lstStyle/>
          <a:p>
            <a:pPr algn="ctr">
              <a:defRPr sz="4800">
                <a:solidFill>
                  <a:srgbClr val="FFFFFF"/>
                </a:solidFill>
              </a:defRPr>
            </a:pPr>
          </a:p>
        </p:txBody>
      </p:sp>
      <p:sp>
        <p:nvSpPr>
          <p:cNvPr id="223" name="Shape 223"/>
          <p:cNvSpPr/>
          <p:nvPr/>
        </p:nvSpPr>
        <p:spPr>
          <a:xfrm>
            <a:off x="11883452" y="4355718"/>
            <a:ext cx="821731" cy="844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pSp>
        <p:nvGrpSpPr>
          <p:cNvPr id="228" name="Group 228"/>
          <p:cNvGrpSpPr/>
          <p:nvPr/>
        </p:nvGrpSpPr>
        <p:grpSpPr>
          <a:xfrm>
            <a:off x="9570017" y="8119916"/>
            <a:ext cx="967524" cy="844379"/>
            <a:chOff x="0" y="0"/>
            <a:chExt cx="967523" cy="844377"/>
          </a:xfrm>
        </p:grpSpPr>
        <p:sp>
          <p:nvSpPr>
            <p:cNvPr id="224" name="Shape 224"/>
            <p:cNvSpPr/>
            <p:nvPr/>
          </p:nvSpPr>
          <p:spPr>
            <a:xfrm>
              <a:off x="362542" y="0"/>
              <a:ext cx="231012" cy="231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0"/>
                  </a:moveTo>
                  <a:cubicBezTo>
                    <a:pt x="21600" y="16658"/>
                    <a:pt x="16658" y="21600"/>
                    <a:pt x="10840" y="21600"/>
                  </a:cubicBezTo>
                  <a:cubicBezTo>
                    <a:pt x="4942" y="21600"/>
                    <a:pt x="0" y="16658"/>
                    <a:pt x="0" y="10760"/>
                  </a:cubicBezTo>
                  <a:cubicBezTo>
                    <a:pt x="0" y="4942"/>
                    <a:pt x="4942" y="0"/>
                    <a:pt x="10840" y="0"/>
                  </a:cubicBezTo>
                  <a:cubicBezTo>
                    <a:pt x="16658" y="0"/>
                    <a:pt x="21600" y="4942"/>
                    <a:pt x="21600" y="1076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25" name="Shape 225"/>
            <p:cNvSpPr/>
            <p:nvPr/>
          </p:nvSpPr>
          <p:spPr>
            <a:xfrm>
              <a:off x="18590" y="269275"/>
              <a:ext cx="926204" cy="575104"/>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675" y="5943"/>
                  </a:moveTo>
                  <a:cubicBezTo>
                    <a:pt x="17262" y="5049"/>
                    <a:pt x="17262" y="5049"/>
                    <a:pt x="17262" y="5049"/>
                  </a:cubicBezTo>
                  <a:cubicBezTo>
                    <a:pt x="16386" y="4857"/>
                    <a:pt x="15608" y="5400"/>
                    <a:pt x="15160" y="6486"/>
                  </a:cubicBezTo>
                  <a:cubicBezTo>
                    <a:pt x="14732" y="6295"/>
                    <a:pt x="14284" y="5943"/>
                    <a:pt x="13856" y="5592"/>
                  </a:cubicBezTo>
                  <a:cubicBezTo>
                    <a:pt x="13856" y="3227"/>
                    <a:pt x="13856" y="3227"/>
                    <a:pt x="13856" y="3227"/>
                  </a:cubicBezTo>
                  <a:cubicBezTo>
                    <a:pt x="13856" y="1438"/>
                    <a:pt x="12981" y="0"/>
                    <a:pt x="11871" y="0"/>
                  </a:cubicBezTo>
                  <a:cubicBezTo>
                    <a:pt x="9361" y="0"/>
                    <a:pt x="9361" y="0"/>
                    <a:pt x="9361" y="0"/>
                  </a:cubicBezTo>
                  <a:cubicBezTo>
                    <a:pt x="8252" y="0"/>
                    <a:pt x="7396" y="1438"/>
                    <a:pt x="7396" y="3227"/>
                  </a:cubicBezTo>
                  <a:cubicBezTo>
                    <a:pt x="7396" y="5592"/>
                    <a:pt x="7396" y="5592"/>
                    <a:pt x="7396" y="5592"/>
                  </a:cubicBezTo>
                  <a:cubicBezTo>
                    <a:pt x="6968" y="5943"/>
                    <a:pt x="6520" y="6295"/>
                    <a:pt x="6092" y="6646"/>
                  </a:cubicBezTo>
                  <a:cubicBezTo>
                    <a:pt x="5644" y="5400"/>
                    <a:pt x="4866" y="4857"/>
                    <a:pt x="3990" y="5049"/>
                  </a:cubicBezTo>
                  <a:cubicBezTo>
                    <a:pt x="1577" y="5943"/>
                    <a:pt x="1577" y="5943"/>
                    <a:pt x="1577" y="5943"/>
                  </a:cubicBezTo>
                  <a:cubicBezTo>
                    <a:pt x="488" y="6295"/>
                    <a:pt x="-174" y="8084"/>
                    <a:pt x="40" y="9714"/>
                  </a:cubicBezTo>
                  <a:cubicBezTo>
                    <a:pt x="702" y="14570"/>
                    <a:pt x="702" y="14570"/>
                    <a:pt x="702" y="14570"/>
                  </a:cubicBezTo>
                  <a:cubicBezTo>
                    <a:pt x="935" y="16392"/>
                    <a:pt x="1908" y="17478"/>
                    <a:pt x="3017" y="17095"/>
                  </a:cubicBezTo>
                  <a:cubicBezTo>
                    <a:pt x="3776" y="16743"/>
                    <a:pt x="3776" y="16743"/>
                    <a:pt x="3776" y="16743"/>
                  </a:cubicBezTo>
                  <a:cubicBezTo>
                    <a:pt x="4107" y="17830"/>
                    <a:pt x="4652" y="18533"/>
                    <a:pt x="5314" y="19267"/>
                  </a:cubicBezTo>
                  <a:cubicBezTo>
                    <a:pt x="6734" y="20897"/>
                    <a:pt x="8583" y="21600"/>
                    <a:pt x="10568" y="21600"/>
                  </a:cubicBezTo>
                  <a:cubicBezTo>
                    <a:pt x="13623" y="21600"/>
                    <a:pt x="16269" y="19619"/>
                    <a:pt x="17476" y="16743"/>
                  </a:cubicBezTo>
                  <a:cubicBezTo>
                    <a:pt x="18235" y="17095"/>
                    <a:pt x="18235" y="17095"/>
                    <a:pt x="18235" y="17095"/>
                  </a:cubicBezTo>
                  <a:cubicBezTo>
                    <a:pt x="19344" y="17478"/>
                    <a:pt x="20317" y="16392"/>
                    <a:pt x="20550" y="14570"/>
                  </a:cubicBezTo>
                  <a:cubicBezTo>
                    <a:pt x="21212" y="9714"/>
                    <a:pt x="21212" y="9714"/>
                    <a:pt x="21212" y="9714"/>
                  </a:cubicBezTo>
                  <a:cubicBezTo>
                    <a:pt x="21426" y="8084"/>
                    <a:pt x="20648" y="6295"/>
                    <a:pt x="19675" y="5943"/>
                  </a:cubicBezTo>
                  <a:close/>
                  <a:moveTo>
                    <a:pt x="10568" y="20002"/>
                  </a:moveTo>
                  <a:cubicBezTo>
                    <a:pt x="8797" y="20002"/>
                    <a:pt x="7182" y="19267"/>
                    <a:pt x="5858" y="17989"/>
                  </a:cubicBezTo>
                  <a:cubicBezTo>
                    <a:pt x="5430" y="17478"/>
                    <a:pt x="5100" y="16935"/>
                    <a:pt x="4866" y="16392"/>
                  </a:cubicBezTo>
                  <a:cubicBezTo>
                    <a:pt x="5430" y="16200"/>
                    <a:pt x="5430" y="16200"/>
                    <a:pt x="5430" y="16200"/>
                  </a:cubicBezTo>
                  <a:cubicBezTo>
                    <a:pt x="6520" y="15849"/>
                    <a:pt x="7182" y="14219"/>
                    <a:pt x="6968" y="12430"/>
                  </a:cubicBezTo>
                  <a:cubicBezTo>
                    <a:pt x="6403" y="8084"/>
                    <a:pt x="6403" y="8084"/>
                    <a:pt x="6403" y="8084"/>
                  </a:cubicBezTo>
                  <a:cubicBezTo>
                    <a:pt x="6734" y="7924"/>
                    <a:pt x="7065" y="7541"/>
                    <a:pt x="7396" y="7381"/>
                  </a:cubicBezTo>
                  <a:cubicBezTo>
                    <a:pt x="7396" y="8084"/>
                    <a:pt x="7396" y="8084"/>
                    <a:pt x="7396" y="8084"/>
                  </a:cubicBezTo>
                  <a:cubicBezTo>
                    <a:pt x="7396" y="9905"/>
                    <a:pt x="8252" y="11343"/>
                    <a:pt x="9361" y="11343"/>
                  </a:cubicBezTo>
                  <a:cubicBezTo>
                    <a:pt x="11871" y="11343"/>
                    <a:pt x="11871" y="11343"/>
                    <a:pt x="11871" y="11343"/>
                  </a:cubicBezTo>
                  <a:cubicBezTo>
                    <a:pt x="12981" y="11343"/>
                    <a:pt x="13856" y="9905"/>
                    <a:pt x="13856" y="8084"/>
                  </a:cubicBezTo>
                  <a:cubicBezTo>
                    <a:pt x="13856" y="7381"/>
                    <a:pt x="13856" y="7381"/>
                    <a:pt x="13856" y="7381"/>
                  </a:cubicBezTo>
                  <a:cubicBezTo>
                    <a:pt x="14187" y="7541"/>
                    <a:pt x="14518" y="7733"/>
                    <a:pt x="14829" y="8084"/>
                  </a:cubicBezTo>
                  <a:cubicBezTo>
                    <a:pt x="14284" y="12430"/>
                    <a:pt x="14284" y="12430"/>
                    <a:pt x="14284" y="12430"/>
                  </a:cubicBezTo>
                  <a:cubicBezTo>
                    <a:pt x="14070" y="14219"/>
                    <a:pt x="14732" y="15849"/>
                    <a:pt x="15822" y="16200"/>
                  </a:cubicBezTo>
                  <a:cubicBezTo>
                    <a:pt x="16386" y="16392"/>
                    <a:pt x="16386" y="16392"/>
                    <a:pt x="16386" y="16392"/>
                  </a:cubicBezTo>
                  <a:cubicBezTo>
                    <a:pt x="15277" y="18533"/>
                    <a:pt x="13078" y="20002"/>
                    <a:pt x="10568" y="20002"/>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26" name="Shape 226"/>
            <p:cNvSpPr/>
            <p:nvPr/>
          </p:nvSpPr>
          <p:spPr>
            <a:xfrm>
              <a:off x="736512" y="149599"/>
              <a:ext cx="231012" cy="227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640"/>
                    <a:pt x="16658" y="21600"/>
                    <a:pt x="10760" y="21600"/>
                  </a:cubicBezTo>
                  <a:cubicBezTo>
                    <a:pt x="4942" y="21600"/>
                    <a:pt x="0" y="16640"/>
                    <a:pt x="0" y="10800"/>
                  </a:cubicBezTo>
                  <a:cubicBezTo>
                    <a:pt x="0" y="4960"/>
                    <a:pt x="4942" y="0"/>
                    <a:pt x="10760" y="0"/>
                  </a:cubicBezTo>
                  <a:cubicBezTo>
                    <a:pt x="16658" y="0"/>
                    <a:pt x="21600" y="4960"/>
                    <a:pt x="21600" y="1080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27" name="Shape 227"/>
            <p:cNvSpPr/>
            <p:nvPr/>
          </p:nvSpPr>
          <p:spPr>
            <a:xfrm>
              <a:off x="0" y="149265"/>
              <a:ext cx="226599" cy="227407"/>
            </a:xfrm>
            <a:custGeom>
              <a:avLst/>
              <a:gdLst/>
              <a:ahLst/>
              <a:cxnLst>
                <a:cxn ang="0">
                  <a:pos x="wd2" y="hd2"/>
                </a:cxn>
                <a:cxn ang="5400000">
                  <a:pos x="wd2" y="hd2"/>
                </a:cxn>
                <a:cxn ang="10800000">
                  <a:pos x="wd2" y="hd2"/>
                </a:cxn>
                <a:cxn ang="16200000">
                  <a:pos x="wd2" y="hd2"/>
                </a:cxn>
              </a:cxnLst>
              <a:rect l="0" t="0" r="r" b="b"/>
              <a:pathLst>
                <a:path w="19601" h="19669" fill="norm" stroke="1" extrusionOk="0">
                  <a:moveTo>
                    <a:pt x="11912" y="19405"/>
                  </a:moveTo>
                  <a:cubicBezTo>
                    <a:pt x="16851" y="18520"/>
                    <a:pt x="20611" y="13139"/>
                    <a:pt x="19358" y="7757"/>
                  </a:cubicBezTo>
                  <a:cubicBezTo>
                    <a:pt x="18105" y="2375"/>
                    <a:pt x="13165" y="-942"/>
                    <a:pt x="7710" y="238"/>
                  </a:cubicBezTo>
                  <a:cubicBezTo>
                    <a:pt x="2328" y="1491"/>
                    <a:pt x="-989" y="6504"/>
                    <a:pt x="264" y="11885"/>
                  </a:cubicBezTo>
                  <a:cubicBezTo>
                    <a:pt x="1075" y="17341"/>
                    <a:pt x="6457" y="20658"/>
                    <a:pt x="11912" y="19405"/>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grpSp>
      <p:sp>
        <p:nvSpPr>
          <p:cNvPr id="229" name="Shape 229"/>
          <p:cNvSpPr/>
          <p:nvPr/>
        </p:nvSpPr>
        <p:spPr>
          <a:xfrm>
            <a:off x="730974" y="725514"/>
            <a:ext cx="2429111" cy="92836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FFFFFF"/>
                </a:solidFill>
              </a:defRPr>
            </a:pPr>
            <a:r>
              <a:rPr b="1"/>
              <a:t>Teacher</a:t>
            </a:r>
            <a:endParaRPr b="1"/>
          </a:p>
          <a:p>
            <a:pPr algn="ctr">
              <a:lnSpc>
                <a:spcPts val="3400"/>
              </a:lnSpc>
              <a:spcBef>
                <a:spcPts val="500"/>
              </a:spcBef>
              <a:defRPr sz="3000">
                <a:solidFill>
                  <a:srgbClr val="FFFFFF"/>
                </a:solidFill>
              </a:defRPr>
            </a:pPr>
            <a:r>
              <a:rPr b="1"/>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6"/>
                                        </p:tgtEl>
                                        <p:attrNameLst>
                                          <p:attrName>style.visibility</p:attrName>
                                        </p:attrNameLst>
                                      </p:cBhvr>
                                      <p:to>
                                        <p:strVal val="visible"/>
                                      </p:to>
                                    </p:set>
                                    <p:anim calcmode="lin" valueType="num">
                                      <p:cBhvr>
                                        <p:cTn id="7" dur="1000" fill="hold"/>
                                        <p:tgtEl>
                                          <p:spTgt spid="186"/>
                                        </p:tgtEl>
                                        <p:attrNameLst>
                                          <p:attrName>ppt_x</p:attrName>
                                        </p:attrNameLst>
                                      </p:cBhvr>
                                      <p:tavLst>
                                        <p:tav tm="0">
                                          <p:val>
                                            <p:strVal val="#ppt_x"/>
                                          </p:val>
                                        </p:tav>
                                        <p:tav tm="100000">
                                          <p:val>
                                            <p:strVal val="#ppt_x"/>
                                          </p:val>
                                        </p:tav>
                                      </p:tavLst>
                                    </p:anim>
                                    <p:anim calcmode="lin" valueType="num">
                                      <p:cBhvr>
                                        <p:cTn id="8" dur="1000" fill="hold"/>
                                        <p:tgtEl>
                                          <p:spTgt spid="18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87"/>
                                        </p:tgtEl>
                                        <p:attrNameLst>
                                          <p:attrName>style.visibility</p:attrName>
                                        </p:attrNameLst>
                                      </p:cBhvr>
                                      <p:to>
                                        <p:strVal val="visible"/>
                                      </p:to>
                                    </p:set>
                                    <p:anim calcmode="lin" valueType="num">
                                      <p:cBhvr>
                                        <p:cTn id="12" dur="1000" fill="hold"/>
                                        <p:tgtEl>
                                          <p:spTgt spid="187"/>
                                        </p:tgtEl>
                                        <p:attrNameLst>
                                          <p:attrName>ppt_x</p:attrName>
                                        </p:attrNameLst>
                                      </p:cBhvr>
                                      <p:tavLst>
                                        <p:tav tm="0">
                                          <p:val>
                                            <p:strVal val="#ppt_x"/>
                                          </p:val>
                                        </p:tav>
                                        <p:tav tm="100000">
                                          <p:val>
                                            <p:strVal val="#ppt_x"/>
                                          </p:val>
                                        </p:tav>
                                      </p:tavLst>
                                    </p:anim>
                                    <p:anim calcmode="lin" valueType="num">
                                      <p:cBhvr>
                                        <p:cTn id="13" dur="1000" fill="hold"/>
                                        <p:tgtEl>
                                          <p:spTgt spid="18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3" fill="hold">
                                  <p:stCondLst>
                                    <p:cond delay="0"/>
                                  </p:stCondLst>
                                  <p:iterate type="el" backwards="0">
                                    <p:tmAbs val="0"/>
                                  </p:iterate>
                                  <p:childTnLst>
                                    <p:set>
                                      <p:cBhvr>
                                        <p:cTn id="16" fill="hold"/>
                                        <p:tgtEl>
                                          <p:spTgt spid="196"/>
                                        </p:tgtEl>
                                        <p:attrNameLst>
                                          <p:attrName>style.visibility</p:attrName>
                                        </p:attrNameLst>
                                      </p:cBhvr>
                                      <p:to>
                                        <p:strVal val="visible"/>
                                      </p:to>
                                    </p:set>
                                    <p:anim calcmode="lin" valueType="num">
                                      <p:cBhvr>
                                        <p:cTn id="17" dur="1000" fill="hold"/>
                                        <p:tgtEl>
                                          <p:spTgt spid="196"/>
                                        </p:tgtEl>
                                        <p:attrNameLst>
                                          <p:attrName>ppt_x</p:attrName>
                                        </p:attrNameLst>
                                      </p:cBhvr>
                                      <p:tavLst>
                                        <p:tav tm="0">
                                          <p:val>
                                            <p:strVal val="#ppt_x"/>
                                          </p:val>
                                        </p:tav>
                                        <p:tav tm="100000">
                                          <p:val>
                                            <p:strVal val="#ppt_x"/>
                                          </p:val>
                                        </p:tav>
                                      </p:tavLst>
                                    </p:anim>
                                    <p:anim calcmode="lin" valueType="num">
                                      <p:cBhvr>
                                        <p:cTn id="18" dur="1000" fill="hold"/>
                                        <p:tgtEl>
                                          <p:spTgt spid="19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Class="entr" nodeType="afterEffect" presetSubtype="4" presetID="2" grpId="4" fill="hold">
                                  <p:stCondLst>
                                    <p:cond delay="0"/>
                                  </p:stCondLst>
                                  <p:iterate type="el" backwards="0">
                                    <p:tmAbs val="0"/>
                                  </p:iterate>
                                  <p:childTnLst>
                                    <p:set>
                                      <p:cBhvr>
                                        <p:cTn id="21" fill="hold"/>
                                        <p:tgtEl>
                                          <p:spTgt spid="200"/>
                                        </p:tgtEl>
                                        <p:attrNameLst>
                                          <p:attrName>style.visibility</p:attrName>
                                        </p:attrNameLst>
                                      </p:cBhvr>
                                      <p:to>
                                        <p:strVal val="visible"/>
                                      </p:to>
                                    </p:set>
                                    <p:anim calcmode="lin" valueType="num">
                                      <p:cBhvr>
                                        <p:cTn id="22" dur="1000" fill="hold"/>
                                        <p:tgtEl>
                                          <p:spTgt spid="200"/>
                                        </p:tgtEl>
                                        <p:attrNameLst>
                                          <p:attrName>ppt_x</p:attrName>
                                        </p:attrNameLst>
                                      </p:cBhvr>
                                      <p:tavLst>
                                        <p:tav tm="0">
                                          <p:val>
                                            <p:strVal val="#ppt_x"/>
                                          </p:val>
                                        </p:tav>
                                        <p:tav tm="100000">
                                          <p:val>
                                            <p:strVal val="#ppt_x"/>
                                          </p:val>
                                        </p:tav>
                                      </p:tavLst>
                                    </p:anim>
                                    <p:anim calcmode="lin" valueType="num">
                                      <p:cBhvr>
                                        <p:cTn id="23" dur="1000" fill="hold"/>
                                        <p:tgtEl>
                                          <p:spTgt spid="20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Class="entr" nodeType="afterEffect" presetSubtype="4" presetID="2" grpId="5" fill="hold">
                                  <p:stCondLst>
                                    <p:cond delay="0"/>
                                  </p:stCondLst>
                                  <p:iterate type="el" backwards="0">
                                    <p:tmAbs val="0"/>
                                  </p:iterate>
                                  <p:childTnLst>
                                    <p:set>
                                      <p:cBhvr>
                                        <p:cTn id="26" fill="hold"/>
                                        <p:tgtEl>
                                          <p:spTgt spid="188"/>
                                        </p:tgtEl>
                                        <p:attrNameLst>
                                          <p:attrName>style.visibility</p:attrName>
                                        </p:attrNameLst>
                                      </p:cBhvr>
                                      <p:to>
                                        <p:strVal val="visible"/>
                                      </p:to>
                                    </p:set>
                                    <p:anim calcmode="lin" valueType="num">
                                      <p:cBhvr>
                                        <p:cTn id="27" dur="1000" fill="hold"/>
                                        <p:tgtEl>
                                          <p:spTgt spid="188"/>
                                        </p:tgtEl>
                                        <p:attrNameLst>
                                          <p:attrName>ppt_x</p:attrName>
                                        </p:attrNameLst>
                                      </p:cBhvr>
                                      <p:tavLst>
                                        <p:tav tm="0">
                                          <p:val>
                                            <p:strVal val="#ppt_x"/>
                                          </p:val>
                                        </p:tav>
                                        <p:tav tm="100000">
                                          <p:val>
                                            <p:strVal val="#ppt_x"/>
                                          </p:val>
                                        </p:tav>
                                      </p:tavLst>
                                    </p:anim>
                                    <p:anim calcmode="lin" valueType="num">
                                      <p:cBhvr>
                                        <p:cTn id="28" dur="1000" fill="hold"/>
                                        <p:tgtEl>
                                          <p:spTgt spid="188"/>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Class="entr" nodeType="afterEffect" presetSubtype="4" presetID="2" grpId="6" fill="hold">
                                  <p:stCondLst>
                                    <p:cond delay="0"/>
                                  </p:stCondLst>
                                  <p:iterate type="el" backwards="0">
                                    <p:tmAbs val="0"/>
                                  </p:iterate>
                                  <p:childTnLst>
                                    <p:set>
                                      <p:cBhvr>
                                        <p:cTn id="31" fill="hold"/>
                                        <p:tgtEl>
                                          <p:spTgt spid="189"/>
                                        </p:tgtEl>
                                        <p:attrNameLst>
                                          <p:attrName>style.visibility</p:attrName>
                                        </p:attrNameLst>
                                      </p:cBhvr>
                                      <p:to>
                                        <p:strVal val="visible"/>
                                      </p:to>
                                    </p:set>
                                    <p:anim calcmode="lin" valueType="num">
                                      <p:cBhvr>
                                        <p:cTn id="32" dur="1000" fill="hold"/>
                                        <p:tgtEl>
                                          <p:spTgt spid="189"/>
                                        </p:tgtEl>
                                        <p:attrNameLst>
                                          <p:attrName>ppt_x</p:attrName>
                                        </p:attrNameLst>
                                      </p:cBhvr>
                                      <p:tavLst>
                                        <p:tav tm="0">
                                          <p:val>
                                            <p:strVal val="#ppt_x"/>
                                          </p:val>
                                        </p:tav>
                                        <p:tav tm="100000">
                                          <p:val>
                                            <p:strVal val="#ppt_x"/>
                                          </p:val>
                                        </p:tav>
                                      </p:tavLst>
                                    </p:anim>
                                    <p:anim calcmode="lin" valueType="num">
                                      <p:cBhvr>
                                        <p:cTn id="33" dur="1000" fill="hold"/>
                                        <p:tgtEl>
                                          <p:spTgt spid="189"/>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Class="entr" nodeType="afterEffect" presetSubtype="4" presetID="2" grpId="7" fill="hold">
                                  <p:stCondLst>
                                    <p:cond delay="0"/>
                                  </p:stCondLst>
                                  <p:iterate type="el" backwards="0">
                                    <p:tmAbs val="0"/>
                                  </p:iterate>
                                  <p:childTnLst>
                                    <p:set>
                                      <p:cBhvr>
                                        <p:cTn id="36" fill="hold"/>
                                        <p:tgtEl>
                                          <p:spTgt spid="194"/>
                                        </p:tgtEl>
                                        <p:attrNameLst>
                                          <p:attrName>style.visibility</p:attrName>
                                        </p:attrNameLst>
                                      </p:cBhvr>
                                      <p:to>
                                        <p:strVal val="visible"/>
                                      </p:to>
                                    </p:set>
                                    <p:anim calcmode="lin" valueType="num">
                                      <p:cBhvr>
                                        <p:cTn id="37" dur="1000" fill="hold"/>
                                        <p:tgtEl>
                                          <p:spTgt spid="194"/>
                                        </p:tgtEl>
                                        <p:attrNameLst>
                                          <p:attrName>ppt_x</p:attrName>
                                        </p:attrNameLst>
                                      </p:cBhvr>
                                      <p:tavLst>
                                        <p:tav tm="0">
                                          <p:val>
                                            <p:strVal val="#ppt_x"/>
                                          </p:val>
                                        </p:tav>
                                        <p:tav tm="100000">
                                          <p:val>
                                            <p:strVal val="#ppt_x"/>
                                          </p:val>
                                        </p:tav>
                                      </p:tavLst>
                                    </p:anim>
                                    <p:anim calcmode="lin" valueType="num">
                                      <p:cBhvr>
                                        <p:cTn id="38" dur="1000" fill="hold"/>
                                        <p:tgtEl>
                                          <p:spTgt spid="194"/>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Class="entr" nodeType="afterEffect" presetSubtype="4" presetID="2" grpId="8" fill="hold">
                                  <p:stCondLst>
                                    <p:cond delay="0"/>
                                  </p:stCondLst>
                                  <p:iterate type="el" backwards="0">
                                    <p:tmAbs val="0"/>
                                  </p:iterate>
                                  <p:childTnLst>
                                    <p:set>
                                      <p:cBhvr>
                                        <p:cTn id="41" fill="hold"/>
                                        <p:tgtEl>
                                          <p:spTgt spid="197"/>
                                        </p:tgtEl>
                                        <p:attrNameLst>
                                          <p:attrName>style.visibility</p:attrName>
                                        </p:attrNameLst>
                                      </p:cBhvr>
                                      <p:to>
                                        <p:strVal val="visible"/>
                                      </p:to>
                                    </p:set>
                                    <p:anim calcmode="lin" valueType="num">
                                      <p:cBhvr>
                                        <p:cTn id="42" dur="1000" fill="hold"/>
                                        <p:tgtEl>
                                          <p:spTgt spid="197"/>
                                        </p:tgtEl>
                                        <p:attrNameLst>
                                          <p:attrName>ppt_x</p:attrName>
                                        </p:attrNameLst>
                                      </p:cBhvr>
                                      <p:tavLst>
                                        <p:tav tm="0">
                                          <p:val>
                                            <p:strVal val="#ppt_x"/>
                                          </p:val>
                                        </p:tav>
                                        <p:tav tm="100000">
                                          <p:val>
                                            <p:strVal val="#ppt_x"/>
                                          </p:val>
                                        </p:tav>
                                      </p:tavLst>
                                    </p:anim>
                                    <p:anim calcmode="lin" valueType="num">
                                      <p:cBhvr>
                                        <p:cTn id="43" dur="1000" fill="hold"/>
                                        <p:tgtEl>
                                          <p:spTgt spid="197"/>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Class="entr" nodeType="afterEffect" presetSubtype="4" presetID="2" grpId="9" fill="hold">
                                  <p:stCondLst>
                                    <p:cond delay="0"/>
                                  </p:stCondLst>
                                  <p:iterate type="el" backwards="0">
                                    <p:tmAbs val="0"/>
                                  </p:iterate>
                                  <p:childTnLst>
                                    <p:set>
                                      <p:cBhvr>
                                        <p:cTn id="46" fill="hold"/>
                                        <p:tgtEl>
                                          <p:spTgt spid="190"/>
                                        </p:tgtEl>
                                        <p:attrNameLst>
                                          <p:attrName>style.visibility</p:attrName>
                                        </p:attrNameLst>
                                      </p:cBhvr>
                                      <p:to>
                                        <p:strVal val="visible"/>
                                      </p:to>
                                    </p:set>
                                    <p:anim calcmode="lin" valueType="num">
                                      <p:cBhvr>
                                        <p:cTn id="47" dur="1000" fill="hold"/>
                                        <p:tgtEl>
                                          <p:spTgt spid="190"/>
                                        </p:tgtEl>
                                        <p:attrNameLst>
                                          <p:attrName>ppt_x</p:attrName>
                                        </p:attrNameLst>
                                      </p:cBhvr>
                                      <p:tavLst>
                                        <p:tav tm="0">
                                          <p:val>
                                            <p:strVal val="#ppt_x"/>
                                          </p:val>
                                        </p:tav>
                                        <p:tav tm="100000">
                                          <p:val>
                                            <p:strVal val="#ppt_x"/>
                                          </p:val>
                                        </p:tav>
                                      </p:tavLst>
                                    </p:anim>
                                    <p:anim calcmode="lin" valueType="num">
                                      <p:cBhvr>
                                        <p:cTn id="48" dur="1000" fill="hold"/>
                                        <p:tgtEl>
                                          <p:spTgt spid="190"/>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Class="entr" nodeType="afterEffect" presetSubtype="4" presetID="2" grpId="10" fill="hold">
                                  <p:stCondLst>
                                    <p:cond delay="0"/>
                                  </p:stCondLst>
                                  <p:iterate type="el" backwards="0">
                                    <p:tmAbs val="0"/>
                                  </p:iterate>
                                  <p:childTnLst>
                                    <p:set>
                                      <p:cBhvr>
                                        <p:cTn id="51" fill="hold"/>
                                        <p:tgtEl>
                                          <p:spTgt spid="191"/>
                                        </p:tgtEl>
                                        <p:attrNameLst>
                                          <p:attrName>style.visibility</p:attrName>
                                        </p:attrNameLst>
                                      </p:cBhvr>
                                      <p:to>
                                        <p:strVal val="visible"/>
                                      </p:to>
                                    </p:set>
                                    <p:anim calcmode="lin" valueType="num">
                                      <p:cBhvr>
                                        <p:cTn id="52" dur="1000" fill="hold"/>
                                        <p:tgtEl>
                                          <p:spTgt spid="191"/>
                                        </p:tgtEl>
                                        <p:attrNameLst>
                                          <p:attrName>ppt_x</p:attrName>
                                        </p:attrNameLst>
                                      </p:cBhvr>
                                      <p:tavLst>
                                        <p:tav tm="0">
                                          <p:val>
                                            <p:strVal val="#ppt_x"/>
                                          </p:val>
                                        </p:tav>
                                        <p:tav tm="100000">
                                          <p:val>
                                            <p:strVal val="#ppt_x"/>
                                          </p:val>
                                        </p:tav>
                                      </p:tavLst>
                                    </p:anim>
                                    <p:anim calcmode="lin" valueType="num">
                                      <p:cBhvr>
                                        <p:cTn id="53" dur="1000" fill="hold"/>
                                        <p:tgtEl>
                                          <p:spTgt spid="191"/>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Class="entr" nodeType="afterEffect" presetSubtype="4" presetID="2" grpId="11" fill="hold">
                                  <p:stCondLst>
                                    <p:cond delay="0"/>
                                  </p:stCondLst>
                                  <p:iterate type="el" backwards="0">
                                    <p:tmAbs val="0"/>
                                  </p:iterate>
                                  <p:childTnLst>
                                    <p:set>
                                      <p:cBhvr>
                                        <p:cTn id="56" fill="hold"/>
                                        <p:tgtEl>
                                          <p:spTgt spid="198"/>
                                        </p:tgtEl>
                                        <p:attrNameLst>
                                          <p:attrName>style.visibility</p:attrName>
                                        </p:attrNameLst>
                                      </p:cBhvr>
                                      <p:to>
                                        <p:strVal val="visible"/>
                                      </p:to>
                                    </p:set>
                                    <p:anim calcmode="lin" valueType="num">
                                      <p:cBhvr>
                                        <p:cTn id="57" dur="1000" fill="hold"/>
                                        <p:tgtEl>
                                          <p:spTgt spid="198"/>
                                        </p:tgtEl>
                                        <p:attrNameLst>
                                          <p:attrName>ppt_x</p:attrName>
                                        </p:attrNameLst>
                                      </p:cBhvr>
                                      <p:tavLst>
                                        <p:tav tm="0">
                                          <p:val>
                                            <p:strVal val="#ppt_x"/>
                                          </p:val>
                                        </p:tav>
                                        <p:tav tm="100000">
                                          <p:val>
                                            <p:strVal val="#ppt_x"/>
                                          </p:val>
                                        </p:tav>
                                      </p:tavLst>
                                    </p:anim>
                                    <p:anim calcmode="lin" valueType="num">
                                      <p:cBhvr>
                                        <p:cTn id="58" dur="1000" fill="hold"/>
                                        <p:tgtEl>
                                          <p:spTgt spid="198"/>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Class="entr" nodeType="afterEffect" presetSubtype="4" presetID="2" grpId="12" fill="hold">
                                  <p:stCondLst>
                                    <p:cond delay="0"/>
                                  </p:stCondLst>
                                  <p:iterate type="el" backwards="0">
                                    <p:tmAbs val="0"/>
                                  </p:iterate>
                                  <p:childTnLst>
                                    <p:set>
                                      <p:cBhvr>
                                        <p:cTn id="61" fill="hold"/>
                                        <p:tgtEl>
                                          <p:spTgt spid="192"/>
                                        </p:tgtEl>
                                        <p:attrNameLst>
                                          <p:attrName>style.visibility</p:attrName>
                                        </p:attrNameLst>
                                      </p:cBhvr>
                                      <p:to>
                                        <p:strVal val="visible"/>
                                      </p:to>
                                    </p:set>
                                    <p:anim calcmode="lin" valueType="num">
                                      <p:cBhvr>
                                        <p:cTn id="62" dur="1000" fill="hold"/>
                                        <p:tgtEl>
                                          <p:spTgt spid="192"/>
                                        </p:tgtEl>
                                        <p:attrNameLst>
                                          <p:attrName>ppt_x</p:attrName>
                                        </p:attrNameLst>
                                      </p:cBhvr>
                                      <p:tavLst>
                                        <p:tav tm="0">
                                          <p:val>
                                            <p:strVal val="#ppt_x"/>
                                          </p:val>
                                        </p:tav>
                                        <p:tav tm="100000">
                                          <p:val>
                                            <p:strVal val="#ppt_x"/>
                                          </p:val>
                                        </p:tav>
                                      </p:tavLst>
                                    </p:anim>
                                    <p:anim calcmode="lin" valueType="num">
                                      <p:cBhvr>
                                        <p:cTn id="63" dur="1000" fill="hold"/>
                                        <p:tgtEl>
                                          <p:spTgt spid="192"/>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Class="entr" nodeType="afterEffect" presetSubtype="4" presetID="2" grpId="13" fill="hold">
                                  <p:stCondLst>
                                    <p:cond delay="0"/>
                                  </p:stCondLst>
                                  <p:iterate type="el" backwards="0">
                                    <p:tmAbs val="0"/>
                                  </p:iterate>
                                  <p:childTnLst>
                                    <p:set>
                                      <p:cBhvr>
                                        <p:cTn id="66" fill="hold"/>
                                        <p:tgtEl>
                                          <p:spTgt spid="193"/>
                                        </p:tgtEl>
                                        <p:attrNameLst>
                                          <p:attrName>style.visibility</p:attrName>
                                        </p:attrNameLst>
                                      </p:cBhvr>
                                      <p:to>
                                        <p:strVal val="visible"/>
                                      </p:to>
                                    </p:set>
                                    <p:anim calcmode="lin" valueType="num">
                                      <p:cBhvr>
                                        <p:cTn id="67" dur="1000" fill="hold"/>
                                        <p:tgtEl>
                                          <p:spTgt spid="193"/>
                                        </p:tgtEl>
                                        <p:attrNameLst>
                                          <p:attrName>ppt_x</p:attrName>
                                        </p:attrNameLst>
                                      </p:cBhvr>
                                      <p:tavLst>
                                        <p:tav tm="0">
                                          <p:val>
                                            <p:strVal val="#ppt_x"/>
                                          </p:val>
                                        </p:tav>
                                        <p:tav tm="100000">
                                          <p:val>
                                            <p:strVal val="#ppt_x"/>
                                          </p:val>
                                        </p:tav>
                                      </p:tavLst>
                                    </p:anim>
                                    <p:anim calcmode="lin" valueType="num">
                                      <p:cBhvr>
                                        <p:cTn id="68" dur="1000" fill="hold"/>
                                        <p:tgtEl>
                                          <p:spTgt spid="193"/>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Class="entr" nodeType="afterEffect" presetSubtype="4" presetID="2" grpId="14" fill="hold">
                                  <p:stCondLst>
                                    <p:cond delay="0"/>
                                  </p:stCondLst>
                                  <p:iterate type="el" backwards="0">
                                    <p:tmAbs val="0"/>
                                  </p:iterate>
                                  <p:childTnLst>
                                    <p:set>
                                      <p:cBhvr>
                                        <p:cTn id="71" fill="hold"/>
                                        <p:tgtEl>
                                          <p:spTgt spid="195"/>
                                        </p:tgtEl>
                                        <p:attrNameLst>
                                          <p:attrName>style.visibility</p:attrName>
                                        </p:attrNameLst>
                                      </p:cBhvr>
                                      <p:to>
                                        <p:strVal val="visible"/>
                                      </p:to>
                                    </p:set>
                                    <p:anim calcmode="lin" valueType="num">
                                      <p:cBhvr>
                                        <p:cTn id="72" dur="1000" fill="hold"/>
                                        <p:tgtEl>
                                          <p:spTgt spid="195"/>
                                        </p:tgtEl>
                                        <p:attrNameLst>
                                          <p:attrName>ppt_x</p:attrName>
                                        </p:attrNameLst>
                                      </p:cBhvr>
                                      <p:tavLst>
                                        <p:tav tm="0">
                                          <p:val>
                                            <p:strVal val="#ppt_x"/>
                                          </p:val>
                                        </p:tav>
                                        <p:tav tm="100000">
                                          <p:val>
                                            <p:strVal val="#ppt_x"/>
                                          </p:val>
                                        </p:tav>
                                      </p:tavLst>
                                    </p:anim>
                                    <p:anim calcmode="lin" valueType="num">
                                      <p:cBhvr>
                                        <p:cTn id="73" dur="1000" fill="hold"/>
                                        <p:tgtEl>
                                          <p:spTgt spid="195"/>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Class="entr" nodeType="afterEffect" presetSubtype="4" presetID="2" grpId="15" fill="hold">
                                  <p:stCondLst>
                                    <p:cond delay="0"/>
                                  </p:stCondLst>
                                  <p:iterate type="el" backwards="0">
                                    <p:tmAbs val="0"/>
                                  </p:iterate>
                                  <p:childTnLst>
                                    <p:set>
                                      <p:cBhvr>
                                        <p:cTn id="76" fill="hold"/>
                                        <p:tgtEl>
                                          <p:spTgt spid="199"/>
                                        </p:tgtEl>
                                        <p:attrNameLst>
                                          <p:attrName>style.visibility</p:attrName>
                                        </p:attrNameLst>
                                      </p:cBhvr>
                                      <p:to>
                                        <p:strVal val="visible"/>
                                      </p:to>
                                    </p:set>
                                    <p:anim calcmode="lin" valueType="num">
                                      <p:cBhvr>
                                        <p:cTn id="77" dur="1000" fill="hold"/>
                                        <p:tgtEl>
                                          <p:spTgt spid="199"/>
                                        </p:tgtEl>
                                        <p:attrNameLst>
                                          <p:attrName>ppt_x</p:attrName>
                                        </p:attrNameLst>
                                      </p:cBhvr>
                                      <p:tavLst>
                                        <p:tav tm="0">
                                          <p:val>
                                            <p:strVal val="#ppt_x"/>
                                          </p:val>
                                        </p:tav>
                                        <p:tav tm="100000">
                                          <p:val>
                                            <p:strVal val="#ppt_x"/>
                                          </p:val>
                                        </p:tav>
                                      </p:tavLst>
                                    </p:anim>
                                    <p:anim calcmode="lin" valueType="num">
                                      <p:cBhvr>
                                        <p:cTn id="78" dur="1000" fill="hold"/>
                                        <p:tgtEl>
                                          <p:spTgt spid="199"/>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Class="entr" nodeType="afterEffect" presetSubtype="16" presetID="23" grpId="16" fill="hold">
                                  <p:stCondLst>
                                    <p:cond delay="0"/>
                                  </p:stCondLst>
                                  <p:iterate type="el" backwards="0">
                                    <p:tmAbs val="0"/>
                                  </p:iterate>
                                  <p:childTnLst>
                                    <p:set>
                                      <p:cBhvr>
                                        <p:cTn id="81" fill="hold"/>
                                        <p:tgtEl>
                                          <p:spTgt spid="203"/>
                                        </p:tgtEl>
                                        <p:attrNameLst>
                                          <p:attrName>style.visibility</p:attrName>
                                        </p:attrNameLst>
                                      </p:cBhvr>
                                      <p:to>
                                        <p:strVal val="visible"/>
                                      </p:to>
                                    </p:set>
                                    <p:anim calcmode="lin" valueType="num">
                                      <p:cBhvr>
                                        <p:cTn id="82" dur="500" fill="hold"/>
                                        <p:tgtEl>
                                          <p:spTgt spid="203"/>
                                        </p:tgtEl>
                                        <p:attrNameLst>
                                          <p:attrName>ppt_w</p:attrName>
                                        </p:attrNameLst>
                                      </p:cBhvr>
                                      <p:tavLst>
                                        <p:tav tm="0">
                                          <p:val>
                                            <p:fltVal val="0"/>
                                          </p:val>
                                        </p:tav>
                                        <p:tav tm="100000">
                                          <p:val>
                                            <p:strVal val="#ppt_w"/>
                                          </p:val>
                                        </p:tav>
                                      </p:tavLst>
                                    </p:anim>
                                    <p:anim calcmode="lin" valueType="num">
                                      <p:cBhvr>
                                        <p:cTn id="83" dur="500" fill="hold"/>
                                        <p:tgtEl>
                                          <p:spTgt spid="203"/>
                                        </p:tgtEl>
                                        <p:attrNameLst>
                                          <p:attrName>ppt_h</p:attrName>
                                        </p:attrNameLst>
                                      </p:cBhvr>
                                      <p:tavLst>
                                        <p:tav tm="0">
                                          <p:val>
                                            <p:fltVal val="0"/>
                                          </p:val>
                                        </p:tav>
                                        <p:tav tm="100000">
                                          <p:val>
                                            <p:strVal val="#ppt_h"/>
                                          </p:val>
                                        </p:tav>
                                      </p:tavLst>
                                    </p:anim>
                                  </p:childTnLst>
                                </p:cTn>
                              </p:par>
                            </p:childTnLst>
                          </p:cTn>
                        </p:par>
                        <p:par>
                          <p:cTn id="84" fill="hold">
                            <p:stCondLst>
                              <p:cond delay="15500"/>
                            </p:stCondLst>
                            <p:childTnLst>
                              <p:par>
                                <p:cTn id="85" presetClass="entr" nodeType="afterEffect" presetSubtype="16" presetID="23" grpId="17" fill="hold">
                                  <p:stCondLst>
                                    <p:cond delay="0"/>
                                  </p:stCondLst>
                                  <p:iterate type="el" backwards="0">
                                    <p:tmAbs val="0"/>
                                  </p:iterate>
                                  <p:childTnLst>
                                    <p:set>
                                      <p:cBhvr>
                                        <p:cTn id="86" fill="hold"/>
                                        <p:tgtEl>
                                          <p:spTgt spid="204"/>
                                        </p:tgtEl>
                                        <p:attrNameLst>
                                          <p:attrName>style.visibility</p:attrName>
                                        </p:attrNameLst>
                                      </p:cBhvr>
                                      <p:to>
                                        <p:strVal val="visible"/>
                                      </p:to>
                                    </p:set>
                                    <p:anim calcmode="lin" valueType="num">
                                      <p:cBhvr>
                                        <p:cTn id="87" dur="500" fill="hold"/>
                                        <p:tgtEl>
                                          <p:spTgt spid="204"/>
                                        </p:tgtEl>
                                        <p:attrNameLst>
                                          <p:attrName>ppt_w</p:attrName>
                                        </p:attrNameLst>
                                      </p:cBhvr>
                                      <p:tavLst>
                                        <p:tav tm="0">
                                          <p:val>
                                            <p:fltVal val="0"/>
                                          </p:val>
                                        </p:tav>
                                        <p:tav tm="100000">
                                          <p:val>
                                            <p:strVal val="#ppt_w"/>
                                          </p:val>
                                        </p:tav>
                                      </p:tavLst>
                                    </p:anim>
                                    <p:anim calcmode="lin" valueType="num">
                                      <p:cBhvr>
                                        <p:cTn id="88" dur="500" fill="hold"/>
                                        <p:tgtEl>
                                          <p:spTgt spid="204"/>
                                        </p:tgtEl>
                                        <p:attrNameLst>
                                          <p:attrName>ppt_h</p:attrName>
                                        </p:attrNameLst>
                                      </p:cBhvr>
                                      <p:tavLst>
                                        <p:tav tm="0">
                                          <p:val>
                                            <p:fltVal val="0"/>
                                          </p:val>
                                        </p:tav>
                                        <p:tav tm="100000">
                                          <p:val>
                                            <p:strVal val="#ppt_h"/>
                                          </p:val>
                                        </p:tav>
                                      </p:tavLst>
                                    </p:anim>
                                  </p:childTnLst>
                                </p:cTn>
                              </p:par>
                            </p:childTnLst>
                          </p:cTn>
                        </p:par>
                        <p:par>
                          <p:cTn id="89" fill="hold">
                            <p:stCondLst>
                              <p:cond delay="16000"/>
                            </p:stCondLst>
                            <p:childTnLst>
                              <p:par>
                                <p:cTn id="90" presetClass="entr" nodeType="afterEffect" presetSubtype="4" presetID="2" grpId="18" fill="hold">
                                  <p:stCondLst>
                                    <p:cond delay="0"/>
                                  </p:stCondLst>
                                  <p:iterate type="el" backwards="0">
                                    <p:tmAbs val="0"/>
                                  </p:iterate>
                                  <p:childTnLst>
                                    <p:set>
                                      <p:cBhvr>
                                        <p:cTn id="91" fill="hold"/>
                                        <p:tgtEl>
                                          <p:spTgt spid="205"/>
                                        </p:tgtEl>
                                        <p:attrNameLst>
                                          <p:attrName>style.visibility</p:attrName>
                                        </p:attrNameLst>
                                      </p:cBhvr>
                                      <p:to>
                                        <p:strVal val="visible"/>
                                      </p:to>
                                    </p:set>
                                    <p:anim calcmode="lin" valueType="num">
                                      <p:cBhvr>
                                        <p:cTn id="92" dur="1000" fill="hold"/>
                                        <p:tgtEl>
                                          <p:spTgt spid="205"/>
                                        </p:tgtEl>
                                        <p:attrNameLst>
                                          <p:attrName>ppt_x</p:attrName>
                                        </p:attrNameLst>
                                      </p:cBhvr>
                                      <p:tavLst>
                                        <p:tav tm="0">
                                          <p:val>
                                            <p:strVal val="#ppt_x"/>
                                          </p:val>
                                        </p:tav>
                                        <p:tav tm="100000">
                                          <p:val>
                                            <p:strVal val="#ppt_x"/>
                                          </p:val>
                                        </p:tav>
                                      </p:tavLst>
                                    </p:anim>
                                    <p:anim calcmode="lin" valueType="num">
                                      <p:cBhvr>
                                        <p:cTn id="93" dur="1000" fill="hold"/>
                                        <p:tgtEl>
                                          <p:spTgt spid="205"/>
                                        </p:tgtEl>
                                        <p:attrNameLst>
                                          <p:attrName>ppt_y</p:attrName>
                                        </p:attrNameLst>
                                      </p:cBhvr>
                                      <p:tavLst>
                                        <p:tav tm="0">
                                          <p:val>
                                            <p:strVal val="1+#ppt_h/2"/>
                                          </p:val>
                                        </p:tav>
                                        <p:tav tm="100000">
                                          <p:val>
                                            <p:strVal val="#ppt_y"/>
                                          </p:val>
                                        </p:tav>
                                      </p:tavLst>
                                    </p:anim>
                                  </p:childTnLst>
                                </p:cTn>
                              </p:par>
                            </p:childTnLst>
                          </p:cTn>
                        </p:par>
                        <p:par>
                          <p:cTn id="94" fill="hold">
                            <p:stCondLst>
                              <p:cond delay="17000"/>
                            </p:stCondLst>
                            <p:childTnLst>
                              <p:par>
                                <p:cTn id="95" presetClass="entr" nodeType="afterEffect" presetSubtype="4" presetID="2" grpId="19" fill="hold">
                                  <p:stCondLst>
                                    <p:cond delay="0"/>
                                  </p:stCondLst>
                                  <p:iterate type="el" backwards="0">
                                    <p:tmAbs val="0"/>
                                  </p:iterate>
                                  <p:childTnLst>
                                    <p:set>
                                      <p:cBhvr>
                                        <p:cTn id="96" fill="hold"/>
                                        <p:tgtEl>
                                          <p:spTgt spid="206"/>
                                        </p:tgtEl>
                                        <p:attrNameLst>
                                          <p:attrName>style.visibility</p:attrName>
                                        </p:attrNameLst>
                                      </p:cBhvr>
                                      <p:to>
                                        <p:strVal val="visible"/>
                                      </p:to>
                                    </p:set>
                                    <p:anim calcmode="lin" valueType="num">
                                      <p:cBhvr>
                                        <p:cTn id="97" dur="1000" fill="hold"/>
                                        <p:tgtEl>
                                          <p:spTgt spid="206"/>
                                        </p:tgtEl>
                                        <p:attrNameLst>
                                          <p:attrName>ppt_x</p:attrName>
                                        </p:attrNameLst>
                                      </p:cBhvr>
                                      <p:tavLst>
                                        <p:tav tm="0">
                                          <p:val>
                                            <p:strVal val="#ppt_x"/>
                                          </p:val>
                                        </p:tav>
                                        <p:tav tm="100000">
                                          <p:val>
                                            <p:strVal val="#ppt_x"/>
                                          </p:val>
                                        </p:tav>
                                      </p:tavLst>
                                    </p:anim>
                                    <p:anim calcmode="lin" valueType="num">
                                      <p:cBhvr>
                                        <p:cTn id="98" dur="1000" fill="hold"/>
                                        <p:tgtEl>
                                          <p:spTgt spid="206"/>
                                        </p:tgtEl>
                                        <p:attrNameLst>
                                          <p:attrName>ppt_y</p:attrName>
                                        </p:attrNameLst>
                                      </p:cBhvr>
                                      <p:tavLst>
                                        <p:tav tm="0">
                                          <p:val>
                                            <p:strVal val="1+#ppt_h/2"/>
                                          </p:val>
                                        </p:tav>
                                        <p:tav tm="100000">
                                          <p:val>
                                            <p:strVal val="#ppt_y"/>
                                          </p:val>
                                        </p:tav>
                                      </p:tavLst>
                                    </p:anim>
                                  </p:childTnLst>
                                </p:cTn>
                              </p:par>
                            </p:childTnLst>
                          </p:cTn>
                        </p:par>
                        <p:par>
                          <p:cTn id="99" fill="hold">
                            <p:stCondLst>
                              <p:cond delay="18000"/>
                            </p:stCondLst>
                            <p:childTnLst>
                              <p:par>
                                <p:cTn id="100" presetClass="entr" nodeType="afterEffect" presetSubtype="4" presetID="2" grpId="20" fill="hold">
                                  <p:stCondLst>
                                    <p:cond delay="0"/>
                                  </p:stCondLst>
                                  <p:iterate type="el" backwards="0">
                                    <p:tmAbs val="0"/>
                                  </p:iterate>
                                  <p:childTnLst>
                                    <p:set>
                                      <p:cBhvr>
                                        <p:cTn id="101" fill="hold"/>
                                        <p:tgtEl>
                                          <p:spTgt spid="207"/>
                                        </p:tgtEl>
                                        <p:attrNameLst>
                                          <p:attrName>style.visibility</p:attrName>
                                        </p:attrNameLst>
                                      </p:cBhvr>
                                      <p:to>
                                        <p:strVal val="visible"/>
                                      </p:to>
                                    </p:set>
                                    <p:anim calcmode="lin" valueType="num">
                                      <p:cBhvr>
                                        <p:cTn id="102" dur="1000" fill="hold"/>
                                        <p:tgtEl>
                                          <p:spTgt spid="207"/>
                                        </p:tgtEl>
                                        <p:attrNameLst>
                                          <p:attrName>ppt_x</p:attrName>
                                        </p:attrNameLst>
                                      </p:cBhvr>
                                      <p:tavLst>
                                        <p:tav tm="0">
                                          <p:val>
                                            <p:strVal val="#ppt_x"/>
                                          </p:val>
                                        </p:tav>
                                        <p:tav tm="100000">
                                          <p:val>
                                            <p:strVal val="#ppt_x"/>
                                          </p:val>
                                        </p:tav>
                                      </p:tavLst>
                                    </p:anim>
                                    <p:anim calcmode="lin" valueType="num">
                                      <p:cBhvr>
                                        <p:cTn id="103" dur="1000" fill="hold"/>
                                        <p:tgtEl>
                                          <p:spTgt spid="207"/>
                                        </p:tgtEl>
                                        <p:attrNameLst>
                                          <p:attrName>ppt_y</p:attrName>
                                        </p:attrNameLst>
                                      </p:cBhvr>
                                      <p:tavLst>
                                        <p:tav tm="0">
                                          <p:val>
                                            <p:strVal val="1+#ppt_h/2"/>
                                          </p:val>
                                        </p:tav>
                                        <p:tav tm="100000">
                                          <p:val>
                                            <p:strVal val="#ppt_y"/>
                                          </p:val>
                                        </p:tav>
                                      </p:tavLst>
                                    </p:anim>
                                  </p:childTnLst>
                                </p:cTn>
                              </p:par>
                            </p:childTnLst>
                          </p:cTn>
                        </p:par>
                        <p:par>
                          <p:cTn id="104" fill="hold">
                            <p:stCondLst>
                              <p:cond delay="19000"/>
                            </p:stCondLst>
                            <p:childTnLst>
                              <p:par>
                                <p:cTn id="105" presetClass="entr" nodeType="afterEffect" presetSubtype="4" presetID="2" grpId="21" fill="hold">
                                  <p:stCondLst>
                                    <p:cond delay="0"/>
                                  </p:stCondLst>
                                  <p:iterate type="el" backwards="0">
                                    <p:tmAbs val="0"/>
                                  </p:iterate>
                                  <p:childTnLst>
                                    <p:set>
                                      <p:cBhvr>
                                        <p:cTn id="106" fill="hold"/>
                                        <p:tgtEl>
                                          <p:spTgt spid="208"/>
                                        </p:tgtEl>
                                        <p:attrNameLst>
                                          <p:attrName>style.visibility</p:attrName>
                                        </p:attrNameLst>
                                      </p:cBhvr>
                                      <p:to>
                                        <p:strVal val="visible"/>
                                      </p:to>
                                    </p:set>
                                    <p:anim calcmode="lin" valueType="num">
                                      <p:cBhvr>
                                        <p:cTn id="107" dur="1000" fill="hold"/>
                                        <p:tgtEl>
                                          <p:spTgt spid="208"/>
                                        </p:tgtEl>
                                        <p:attrNameLst>
                                          <p:attrName>ppt_x</p:attrName>
                                        </p:attrNameLst>
                                      </p:cBhvr>
                                      <p:tavLst>
                                        <p:tav tm="0">
                                          <p:val>
                                            <p:strVal val="#ppt_x"/>
                                          </p:val>
                                        </p:tav>
                                        <p:tav tm="100000">
                                          <p:val>
                                            <p:strVal val="#ppt_x"/>
                                          </p:val>
                                        </p:tav>
                                      </p:tavLst>
                                    </p:anim>
                                    <p:anim calcmode="lin" valueType="num">
                                      <p:cBhvr>
                                        <p:cTn id="108" dur="1000" fill="hold"/>
                                        <p:tgtEl>
                                          <p:spTgt spid="208"/>
                                        </p:tgtEl>
                                        <p:attrNameLst>
                                          <p:attrName>ppt_y</p:attrName>
                                        </p:attrNameLst>
                                      </p:cBhvr>
                                      <p:tavLst>
                                        <p:tav tm="0">
                                          <p:val>
                                            <p:strVal val="1+#ppt_h/2"/>
                                          </p:val>
                                        </p:tav>
                                        <p:tav tm="100000">
                                          <p:val>
                                            <p:strVal val="#ppt_y"/>
                                          </p:val>
                                        </p:tav>
                                      </p:tavLst>
                                    </p:anim>
                                  </p:childTnLst>
                                </p:cTn>
                              </p:par>
                            </p:childTnLst>
                          </p:cTn>
                        </p:par>
                        <p:par>
                          <p:cTn id="109" fill="hold">
                            <p:stCondLst>
                              <p:cond delay="20000"/>
                            </p:stCondLst>
                            <p:childTnLst>
                              <p:par>
                                <p:cTn id="110" presetClass="entr" nodeType="afterEffect" presetSubtype="4" presetID="2" grpId="22" fill="hold">
                                  <p:stCondLst>
                                    <p:cond delay="0"/>
                                  </p:stCondLst>
                                  <p:iterate type="el" backwards="0">
                                    <p:tmAbs val="0"/>
                                  </p:iterate>
                                  <p:childTnLst>
                                    <p:set>
                                      <p:cBhvr>
                                        <p:cTn id="111" fill="hold"/>
                                        <p:tgtEl>
                                          <p:spTgt spid="217"/>
                                        </p:tgtEl>
                                        <p:attrNameLst>
                                          <p:attrName>style.visibility</p:attrName>
                                        </p:attrNameLst>
                                      </p:cBhvr>
                                      <p:to>
                                        <p:strVal val="visible"/>
                                      </p:to>
                                    </p:set>
                                    <p:anim calcmode="lin" valueType="num">
                                      <p:cBhvr>
                                        <p:cTn id="112" dur="500" fill="hold"/>
                                        <p:tgtEl>
                                          <p:spTgt spid="217"/>
                                        </p:tgtEl>
                                        <p:attrNameLst>
                                          <p:attrName>ppt_x</p:attrName>
                                        </p:attrNameLst>
                                      </p:cBhvr>
                                      <p:tavLst>
                                        <p:tav tm="0">
                                          <p:val>
                                            <p:strVal val="#ppt_x"/>
                                          </p:val>
                                        </p:tav>
                                        <p:tav tm="100000">
                                          <p:val>
                                            <p:strVal val="#ppt_x"/>
                                          </p:val>
                                        </p:tav>
                                      </p:tavLst>
                                    </p:anim>
                                    <p:anim calcmode="lin" valueType="num">
                                      <p:cBhvr>
                                        <p:cTn id="113" dur="500" fill="hold"/>
                                        <p:tgtEl>
                                          <p:spTgt spid="217"/>
                                        </p:tgtEl>
                                        <p:attrNameLst>
                                          <p:attrName>ppt_y</p:attrName>
                                        </p:attrNameLst>
                                      </p:cBhvr>
                                      <p:tavLst>
                                        <p:tav tm="0">
                                          <p:val>
                                            <p:strVal val="1+#ppt_h/2"/>
                                          </p:val>
                                        </p:tav>
                                        <p:tav tm="100000">
                                          <p:val>
                                            <p:strVal val="#ppt_y"/>
                                          </p:val>
                                        </p:tav>
                                      </p:tavLst>
                                    </p:anim>
                                  </p:childTnLst>
                                </p:cTn>
                              </p:par>
                            </p:childTnLst>
                          </p:cTn>
                        </p:par>
                        <p:par>
                          <p:cTn id="114" fill="hold">
                            <p:stCondLst>
                              <p:cond delay="20500"/>
                            </p:stCondLst>
                            <p:childTnLst>
                              <p:par>
                                <p:cTn id="115" presetClass="entr" nodeType="afterEffect" presetSubtype="8" presetID="2" grpId="23" fill="hold">
                                  <p:stCondLst>
                                    <p:cond delay="0"/>
                                  </p:stCondLst>
                                  <p:iterate type="el" backwards="0">
                                    <p:tmAbs val="0"/>
                                  </p:iterate>
                                  <p:childTnLst>
                                    <p:set>
                                      <p:cBhvr>
                                        <p:cTn id="116" fill="hold"/>
                                        <p:tgtEl>
                                          <p:spTgt spid="222"/>
                                        </p:tgtEl>
                                        <p:attrNameLst>
                                          <p:attrName>style.visibility</p:attrName>
                                        </p:attrNameLst>
                                      </p:cBhvr>
                                      <p:to>
                                        <p:strVal val="visible"/>
                                      </p:to>
                                    </p:set>
                                    <p:anim calcmode="lin" valueType="num">
                                      <p:cBhvr>
                                        <p:cTn id="117" dur="1000" fill="hold"/>
                                        <p:tgtEl>
                                          <p:spTgt spid="222"/>
                                        </p:tgtEl>
                                        <p:attrNameLst>
                                          <p:attrName>ppt_x</p:attrName>
                                        </p:attrNameLst>
                                      </p:cBhvr>
                                      <p:tavLst>
                                        <p:tav tm="0">
                                          <p:val>
                                            <p:strVal val="0-#ppt_w/2"/>
                                          </p:val>
                                        </p:tav>
                                        <p:tav tm="100000">
                                          <p:val>
                                            <p:strVal val="#ppt_x"/>
                                          </p:val>
                                        </p:tav>
                                      </p:tavLst>
                                    </p:anim>
                                    <p:anim calcmode="lin" valueType="num">
                                      <p:cBhvr>
                                        <p:cTn id="118" dur="1000" fill="hold"/>
                                        <p:tgtEl>
                                          <p:spTgt spid="222"/>
                                        </p:tgtEl>
                                        <p:attrNameLst>
                                          <p:attrName>ppt_y</p:attrName>
                                        </p:attrNameLst>
                                      </p:cBhvr>
                                      <p:tavLst>
                                        <p:tav tm="0">
                                          <p:val>
                                            <p:strVal val="#ppt_y"/>
                                          </p:val>
                                        </p:tav>
                                        <p:tav tm="100000">
                                          <p:val>
                                            <p:strVal val="#ppt_y"/>
                                          </p:val>
                                        </p:tav>
                                      </p:tavLst>
                                    </p:anim>
                                  </p:childTnLst>
                                </p:cTn>
                              </p:par>
                            </p:childTnLst>
                          </p:cTn>
                        </p:par>
                        <p:par>
                          <p:cTn id="119" fill="hold">
                            <p:stCondLst>
                              <p:cond delay="21500"/>
                            </p:stCondLst>
                            <p:childTnLst>
                              <p:par>
                                <p:cTn id="120" presetClass="entr" nodeType="afterEffect" presetSubtype="4" presetID="2" grpId="24" fill="hold">
                                  <p:stCondLst>
                                    <p:cond delay="0"/>
                                  </p:stCondLst>
                                  <p:iterate type="el" backwards="0">
                                    <p:tmAbs val="0"/>
                                  </p:iterate>
                                  <p:childTnLst>
                                    <p:set>
                                      <p:cBhvr>
                                        <p:cTn id="121" fill="hold"/>
                                        <p:tgtEl>
                                          <p:spTgt spid="223"/>
                                        </p:tgtEl>
                                        <p:attrNameLst>
                                          <p:attrName>style.visibility</p:attrName>
                                        </p:attrNameLst>
                                      </p:cBhvr>
                                      <p:to>
                                        <p:strVal val="visible"/>
                                      </p:to>
                                    </p:set>
                                    <p:anim calcmode="lin" valueType="num">
                                      <p:cBhvr>
                                        <p:cTn id="122" dur="1000" fill="hold"/>
                                        <p:tgtEl>
                                          <p:spTgt spid="223"/>
                                        </p:tgtEl>
                                        <p:attrNameLst>
                                          <p:attrName>ppt_x</p:attrName>
                                        </p:attrNameLst>
                                      </p:cBhvr>
                                      <p:tavLst>
                                        <p:tav tm="0">
                                          <p:val>
                                            <p:strVal val="#ppt_x"/>
                                          </p:val>
                                        </p:tav>
                                        <p:tav tm="100000">
                                          <p:val>
                                            <p:strVal val="#ppt_x"/>
                                          </p:val>
                                        </p:tav>
                                      </p:tavLst>
                                    </p:anim>
                                    <p:anim calcmode="lin" valueType="num">
                                      <p:cBhvr>
                                        <p:cTn id="123" dur="1000" fill="hold"/>
                                        <p:tgtEl>
                                          <p:spTgt spid="223"/>
                                        </p:tgtEl>
                                        <p:attrNameLst>
                                          <p:attrName>ppt_y</p:attrName>
                                        </p:attrNameLst>
                                      </p:cBhvr>
                                      <p:tavLst>
                                        <p:tav tm="0">
                                          <p:val>
                                            <p:strVal val="1+#ppt_h/2"/>
                                          </p:val>
                                        </p:tav>
                                        <p:tav tm="100000">
                                          <p:val>
                                            <p:strVal val="#ppt_y"/>
                                          </p:val>
                                        </p:tav>
                                      </p:tavLst>
                                    </p:anim>
                                  </p:childTnLst>
                                </p:cTn>
                              </p:par>
                            </p:childTnLst>
                          </p:cTn>
                        </p:par>
                        <p:par>
                          <p:cTn id="124" fill="hold">
                            <p:stCondLst>
                              <p:cond delay="22500"/>
                            </p:stCondLst>
                            <p:childTnLst>
                              <p:par>
                                <p:cTn id="125" presetClass="entr" nodeType="afterEffect" presetSubtype="4" presetID="2" grpId="25" fill="hold">
                                  <p:stCondLst>
                                    <p:cond delay="0"/>
                                  </p:stCondLst>
                                  <p:iterate type="el" backwards="0">
                                    <p:tmAbs val="0"/>
                                  </p:iterate>
                                  <p:childTnLst>
                                    <p:set>
                                      <p:cBhvr>
                                        <p:cTn id="126" fill="hold"/>
                                        <p:tgtEl>
                                          <p:spTgt spid="228"/>
                                        </p:tgtEl>
                                        <p:attrNameLst>
                                          <p:attrName>style.visibility</p:attrName>
                                        </p:attrNameLst>
                                      </p:cBhvr>
                                      <p:to>
                                        <p:strVal val="visible"/>
                                      </p:to>
                                    </p:set>
                                    <p:anim calcmode="lin" valueType="num">
                                      <p:cBhvr>
                                        <p:cTn id="127" dur="500" fill="hold"/>
                                        <p:tgtEl>
                                          <p:spTgt spid="228"/>
                                        </p:tgtEl>
                                        <p:attrNameLst>
                                          <p:attrName>ppt_x</p:attrName>
                                        </p:attrNameLst>
                                      </p:cBhvr>
                                      <p:tavLst>
                                        <p:tav tm="0">
                                          <p:val>
                                            <p:strVal val="#ppt_x"/>
                                          </p:val>
                                        </p:tav>
                                        <p:tav tm="100000">
                                          <p:val>
                                            <p:strVal val="#ppt_x"/>
                                          </p:val>
                                        </p:tav>
                                      </p:tavLst>
                                    </p:anim>
                                    <p:anim calcmode="lin" valueType="num">
                                      <p:cBhvr>
                                        <p:cTn id="128" dur="500" fill="hold"/>
                                        <p:tgtEl>
                                          <p:spTgt spid="228"/>
                                        </p:tgtEl>
                                        <p:attrNameLst>
                                          <p:attrName>ppt_y</p:attrName>
                                        </p:attrNameLst>
                                      </p:cBhvr>
                                      <p:tavLst>
                                        <p:tav tm="0">
                                          <p:val>
                                            <p:strVal val="1+#ppt_h/2"/>
                                          </p:val>
                                        </p:tav>
                                        <p:tav tm="100000">
                                          <p:val>
                                            <p:strVal val="#ppt_y"/>
                                          </p:val>
                                        </p:tav>
                                      </p:tavLst>
                                    </p:anim>
                                  </p:childTnLst>
                                </p:cTn>
                              </p:par>
                            </p:childTnLst>
                          </p:cTn>
                        </p:par>
                        <p:par>
                          <p:cTn id="129" fill="hold">
                            <p:stCondLst>
                              <p:cond delay="23000"/>
                            </p:stCondLst>
                            <p:childTnLst>
                              <p:par>
                                <p:cTn id="130" presetClass="entr" nodeType="afterEffect" presetSubtype="4" presetID="2" grpId="26" fill="hold">
                                  <p:stCondLst>
                                    <p:cond delay="0"/>
                                  </p:stCondLst>
                                  <p:iterate type="el" backwards="0">
                                    <p:tmAbs val="0"/>
                                  </p:iterate>
                                  <p:childTnLst>
                                    <p:set>
                                      <p:cBhvr>
                                        <p:cTn id="131" fill="hold"/>
                                        <p:tgtEl>
                                          <p:spTgt spid="229"/>
                                        </p:tgtEl>
                                        <p:attrNameLst>
                                          <p:attrName>style.visibility</p:attrName>
                                        </p:attrNameLst>
                                      </p:cBhvr>
                                      <p:to>
                                        <p:strVal val="visible"/>
                                      </p:to>
                                    </p:set>
                                    <p:anim calcmode="lin" valueType="num">
                                      <p:cBhvr>
                                        <p:cTn id="132" dur="1000" fill="hold"/>
                                        <p:tgtEl>
                                          <p:spTgt spid="229"/>
                                        </p:tgtEl>
                                        <p:attrNameLst>
                                          <p:attrName>ppt_x</p:attrName>
                                        </p:attrNameLst>
                                      </p:cBhvr>
                                      <p:tavLst>
                                        <p:tav tm="0">
                                          <p:val>
                                            <p:strVal val="#ppt_x"/>
                                          </p:val>
                                        </p:tav>
                                        <p:tav tm="100000">
                                          <p:val>
                                            <p:strVal val="#ppt_x"/>
                                          </p:val>
                                        </p:tav>
                                      </p:tavLst>
                                    </p:anim>
                                    <p:anim calcmode="lin" valueType="num">
                                      <p:cBhvr>
                                        <p:cTn id="133" dur="1000" fill="hold"/>
                                        <p:tgtEl>
                                          <p:spTgt spid="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20"/>
      <p:bldP build="whole" bldLvl="1" animBg="1" rev="0" advAuto="0" spid="195" grpId="14"/>
      <p:bldP build="whole" bldLvl="1" animBg="1" rev="0" advAuto="0" spid="190" grpId="9"/>
      <p:bldP build="whole" bldLvl="1" animBg="1" rev="0" advAuto="0" spid="205" grpId="18"/>
      <p:bldP build="whole" bldLvl="1" animBg="1" rev="0" advAuto="0" spid="208" grpId="21"/>
      <p:bldP build="whole" bldLvl="1" animBg="1" rev="0" advAuto="0" spid="187" grpId="2"/>
      <p:bldP build="whole" bldLvl="1" animBg="1" rev="0" advAuto="0" spid="191" grpId="10"/>
      <p:bldP build="whole" bldLvl="1" animBg="1" rev="0" advAuto="0" spid="228" grpId="25"/>
      <p:bldP build="whole" bldLvl="1" animBg="1" rev="0" advAuto="0" spid="196" grpId="3"/>
      <p:bldP build="whole" bldLvl="1" animBg="1" rev="0" advAuto="0" spid="188" grpId="5"/>
      <p:bldP build="whole" bldLvl="1" animBg="1" rev="0" advAuto="0" spid="200" grpId="4"/>
      <p:bldP build="whole" bldLvl="1" animBg="1" rev="0" advAuto="0" spid="203" grpId="16"/>
      <p:bldP build="whole" bldLvl="1" animBg="1" rev="0" advAuto="0" spid="192" grpId="12"/>
      <p:bldP build="whole" bldLvl="1" animBg="1" rev="0" advAuto="0" spid="198" grpId="11"/>
      <p:bldP build="whole" bldLvl="1" animBg="1" rev="0" advAuto="0" spid="206" grpId="19"/>
      <p:bldP build="whole" bldLvl="1" animBg="1" rev="0" advAuto="0" spid="194" grpId="7"/>
      <p:bldP build="whole" bldLvl="1" animBg="1" rev="0" advAuto="0" spid="199" grpId="15"/>
      <p:bldP build="whole" bldLvl="1" animBg="1" rev="0" advAuto="0" spid="217" grpId="22"/>
      <p:bldP build="whole" bldLvl="1" animBg="1" rev="0" advAuto="0" spid="204" grpId="17"/>
      <p:bldP build="whole" bldLvl="1" animBg="1" rev="0" advAuto="0" spid="197" grpId="8"/>
      <p:bldP build="whole" bldLvl="1" animBg="1" rev="0" advAuto="0" spid="222" grpId="23"/>
      <p:bldP build="whole" bldLvl="1" animBg="1" rev="0" advAuto="0" spid="229" grpId="26"/>
      <p:bldP build="whole" bldLvl="1" animBg="1" rev="0" advAuto="0" spid="223" grpId="24"/>
      <p:bldP build="whole" bldLvl="1" animBg="1" rev="0" advAuto="0" spid="193" grpId="13"/>
      <p:bldP build="whole" bldLvl="1" animBg="1" rev="0" advAuto="0" spid="186" grpId="1"/>
      <p:bldP build="whole" bldLvl="1" animBg="1" rev="0" advAuto="0" spid="189" grpId="6"/>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32" name="Shape 23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33" name="Shape 2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23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236" name="Shape 236"/>
          <p:cNvSpPr/>
          <p:nvPr/>
        </p:nvSpPr>
        <p:spPr>
          <a:xfrm>
            <a:off x="-16497" y="4078359"/>
            <a:ext cx="22372794" cy="5558714"/>
          </a:xfrm>
          <a:custGeom>
            <a:avLst/>
            <a:gdLst/>
            <a:ahLst/>
            <a:cxnLst>
              <a:cxn ang="0">
                <a:pos x="wd2" y="hd2"/>
              </a:cxn>
              <a:cxn ang="5400000">
                <a:pos x="wd2" y="hd2"/>
              </a:cxn>
              <a:cxn ang="10800000">
                <a:pos x="wd2" y="hd2"/>
              </a:cxn>
              <a:cxn ang="16200000">
                <a:pos x="wd2" y="hd2"/>
              </a:cxn>
            </a:cxnLst>
            <a:rect l="0" t="0" r="r" b="b"/>
            <a:pathLst>
              <a:path w="21600" h="18707" fill="norm" stroke="1" extrusionOk="0">
                <a:moveTo>
                  <a:pt x="0" y="17916"/>
                </a:moveTo>
                <a:cubicBezTo>
                  <a:pt x="3208" y="21600"/>
                  <a:pt x="3544" y="11219"/>
                  <a:pt x="5041" y="11302"/>
                </a:cubicBezTo>
                <a:cubicBezTo>
                  <a:pt x="6538" y="11386"/>
                  <a:pt x="7455" y="15405"/>
                  <a:pt x="9410" y="15070"/>
                </a:cubicBezTo>
                <a:cubicBezTo>
                  <a:pt x="11365" y="14735"/>
                  <a:pt x="11518" y="7367"/>
                  <a:pt x="13534" y="6698"/>
                </a:cubicBezTo>
                <a:cubicBezTo>
                  <a:pt x="15551" y="6028"/>
                  <a:pt x="15757" y="10277"/>
                  <a:pt x="17682" y="10026"/>
                </a:cubicBezTo>
                <a:cubicBezTo>
                  <a:pt x="19607" y="9774"/>
                  <a:pt x="19645" y="1758"/>
                  <a:pt x="21600" y="0"/>
                </a:cubicBezTo>
              </a:path>
            </a:pathLst>
          </a:custGeom>
          <a:ln w="15875">
            <a:solidFill>
              <a:srgbClr val="BFBFBF"/>
            </a:solidFill>
            <a:prstDash val="dash"/>
            <a:miter lim="400000"/>
          </a:ln>
        </p:spPr>
        <p:txBody>
          <a:bodyPr lIns="45719" rIns="45719"/>
          <a:lstStyle/>
          <a:p>
            <a:pPr/>
          </a:p>
        </p:txBody>
      </p:sp>
      <p:sp>
        <p:nvSpPr>
          <p:cNvPr id="237" name="Shape 237"/>
          <p:cNvSpPr/>
          <p:nvPr/>
        </p:nvSpPr>
        <p:spPr>
          <a:xfrm>
            <a:off x="7504854" y="7631718"/>
            <a:ext cx="1991415" cy="1986473"/>
          </a:xfrm>
          <a:prstGeom prst="ellipse">
            <a:avLst/>
          </a:prstGeom>
          <a:solidFill>
            <a:srgbClr val="25C8B4"/>
          </a:solidFill>
          <a:ln w="12700">
            <a:miter lim="400000"/>
          </a:ln>
        </p:spPr>
        <p:txBody>
          <a:bodyPr lIns="45719" rIns="45719" anchor="ctr"/>
          <a:lstStyle/>
          <a:p>
            <a:pPr algn="ctr">
              <a:defRPr sz="4800">
                <a:solidFill>
                  <a:srgbClr val="FFFFFF"/>
                </a:solidFill>
              </a:defRPr>
            </a:pPr>
          </a:p>
        </p:txBody>
      </p:sp>
      <p:sp>
        <p:nvSpPr>
          <p:cNvPr id="238" name="Shape 238"/>
          <p:cNvSpPr/>
          <p:nvPr/>
        </p:nvSpPr>
        <p:spPr>
          <a:xfrm>
            <a:off x="13274687" y="5287985"/>
            <a:ext cx="1991415" cy="1986473"/>
          </a:xfrm>
          <a:prstGeom prst="ellipse">
            <a:avLst/>
          </a:prstGeom>
          <a:solidFill>
            <a:schemeClr val="accent2">
              <a:hueOff val="-2473793"/>
              <a:satOff val="-50209"/>
              <a:lumOff val="23543"/>
            </a:schemeClr>
          </a:solidFill>
          <a:ln w="12700">
            <a:miter lim="400000"/>
          </a:ln>
        </p:spPr>
        <p:txBody>
          <a:bodyPr lIns="45719" rIns="45719" anchor="ctr"/>
          <a:lstStyle/>
          <a:p>
            <a:pPr algn="ctr">
              <a:defRPr sz="4800">
                <a:solidFill>
                  <a:srgbClr val="FFFFFF"/>
                </a:solidFill>
              </a:defRPr>
            </a:pPr>
          </a:p>
        </p:txBody>
      </p:sp>
      <p:grpSp>
        <p:nvGrpSpPr>
          <p:cNvPr id="242" name="Group 242"/>
          <p:cNvGrpSpPr/>
          <p:nvPr/>
        </p:nvGrpSpPr>
        <p:grpSpPr>
          <a:xfrm>
            <a:off x="21623340" y="2587923"/>
            <a:ext cx="2632697" cy="1580017"/>
            <a:chOff x="0" y="0"/>
            <a:chExt cx="2632695" cy="1580016"/>
          </a:xfrm>
        </p:grpSpPr>
        <p:sp>
          <p:nvSpPr>
            <p:cNvPr id="239" name="Shape 239"/>
            <p:cNvSpPr/>
            <p:nvPr/>
          </p:nvSpPr>
          <p:spPr>
            <a:xfrm>
              <a:off x="709683" y="870153"/>
              <a:ext cx="812706" cy="709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5"/>
                  </a:moveTo>
                  <a:lnTo>
                    <a:pt x="0" y="21600"/>
                  </a:lnTo>
                  <a:lnTo>
                    <a:pt x="4259" y="0"/>
                  </a:lnTo>
                  <a:lnTo>
                    <a:pt x="21600" y="1045"/>
                  </a:lnTo>
                  <a:close/>
                </a:path>
              </a:pathLst>
            </a:custGeom>
            <a:solidFill>
              <a:srgbClr val="A6A6A6"/>
            </a:solidFill>
            <a:ln w="12700" cap="flat">
              <a:noFill/>
              <a:miter lim="400000"/>
            </a:ln>
            <a:effectLst/>
          </p:spPr>
          <p:txBody>
            <a:bodyPr wrap="square" lIns="45719" tIns="45719" rIns="45719" bIns="45719" numCol="1" anchor="t">
              <a:noAutofit/>
            </a:bodyPr>
            <a:lstStyle/>
            <a:p>
              <a:pPr/>
            </a:p>
          </p:txBody>
        </p:sp>
        <p:sp>
          <p:nvSpPr>
            <p:cNvPr id="240" name="Shape 240"/>
            <p:cNvSpPr/>
            <p:nvPr/>
          </p:nvSpPr>
          <p:spPr>
            <a:xfrm>
              <a:off x="0" y="-1"/>
              <a:ext cx="2632696" cy="1362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4719"/>
                  </a:lnTo>
                  <a:lnTo>
                    <a:pt x="13148" y="21600"/>
                  </a:lnTo>
                  <a:lnTo>
                    <a:pt x="21600" y="0"/>
                  </a:lnTo>
                  <a:close/>
                </a:path>
              </a:pathLst>
            </a:custGeom>
            <a:solidFill>
              <a:srgbClr val="D9D9D9"/>
            </a:solidFill>
            <a:ln w="12700" cap="flat">
              <a:noFill/>
              <a:miter lim="400000"/>
            </a:ln>
            <a:effectLst/>
          </p:spPr>
          <p:txBody>
            <a:bodyPr wrap="square" lIns="45719" tIns="45719" rIns="45719" bIns="45719" numCol="1" anchor="t">
              <a:noAutofit/>
            </a:bodyPr>
            <a:lstStyle/>
            <a:p>
              <a:pPr/>
            </a:p>
          </p:txBody>
        </p:sp>
        <p:sp>
          <p:nvSpPr>
            <p:cNvPr id="241" name="Shape 241"/>
            <p:cNvSpPr/>
            <p:nvPr/>
          </p:nvSpPr>
          <p:spPr>
            <a:xfrm>
              <a:off x="572325" y="91595"/>
              <a:ext cx="1865785" cy="1488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640"/>
                  </a:lnTo>
                  <a:lnTo>
                    <a:pt x="1590" y="21600"/>
                  </a:lnTo>
                  <a:lnTo>
                    <a:pt x="3445" y="11298"/>
                  </a:lnTo>
                  <a:lnTo>
                    <a:pt x="21600" y="0"/>
                  </a:lnTo>
                  <a:close/>
                </a:path>
              </a:pathLst>
            </a:custGeom>
            <a:solidFill>
              <a:srgbClr val="BFBFBF"/>
            </a:solidFill>
            <a:ln w="12700" cap="flat">
              <a:noFill/>
              <a:miter lim="400000"/>
            </a:ln>
            <a:effectLst/>
          </p:spPr>
          <p:txBody>
            <a:bodyPr wrap="square" lIns="45719" tIns="45719" rIns="45719" bIns="45719" numCol="1" anchor="t">
              <a:noAutofit/>
            </a:bodyPr>
            <a:lstStyle/>
            <a:p>
              <a:pPr/>
            </a:p>
          </p:txBody>
        </p:sp>
      </p:grpSp>
      <p:sp>
        <p:nvSpPr>
          <p:cNvPr id="243" name="Shape 243"/>
          <p:cNvSpPr/>
          <p:nvPr/>
        </p:nvSpPr>
        <p:spPr>
          <a:xfrm>
            <a:off x="1089015" y="3144063"/>
            <a:ext cx="3443471" cy="8559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4000">
                <a:latin typeface="Futura"/>
                <a:ea typeface="Futura"/>
                <a:cs typeface="Futura"/>
                <a:sym typeface="Futura"/>
              </a:defRPr>
            </a:lvl1pPr>
          </a:lstStyle>
          <a:p>
            <a:pPr>
              <a:defRPr sz="3600"/>
            </a:pPr>
            <a:r>
              <a:rPr sz="4000"/>
              <a:t>Total Duration</a:t>
            </a:r>
          </a:p>
        </p:txBody>
      </p:sp>
      <p:sp>
        <p:nvSpPr>
          <p:cNvPr id="244" name="Shape 244"/>
          <p:cNvSpPr/>
          <p:nvPr/>
        </p:nvSpPr>
        <p:spPr>
          <a:xfrm>
            <a:off x="4368171" y="3834922"/>
            <a:ext cx="4994026" cy="2824879"/>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just">
              <a:lnSpc>
                <a:spcPct val="150000"/>
              </a:lnSpc>
              <a:defRPr sz="2200">
                <a:latin typeface="Futura"/>
                <a:ea typeface="Futura"/>
                <a:cs typeface="Futura"/>
                <a:sym typeface="Futura"/>
              </a:defRPr>
            </a:lvl1pPr>
          </a:lstStyle>
          <a:p>
            <a:pPr>
              <a:defRPr sz="3600"/>
            </a:pPr>
            <a:r>
              <a:rPr sz="2200"/>
              <a:t>This unit consists of 2hrs of total teaching content for 14-16ys. Each activity can be taught alone or several can be taught together. See the chart below for individual timings. </a:t>
            </a:r>
          </a:p>
        </p:txBody>
      </p:sp>
      <p:sp>
        <p:nvSpPr>
          <p:cNvPr id="245" name="Shape 245"/>
          <p:cNvSpPr/>
          <p:nvPr/>
        </p:nvSpPr>
        <p:spPr>
          <a:xfrm>
            <a:off x="1445855" y="3874424"/>
            <a:ext cx="2729791" cy="19862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10800">
                <a:solidFill>
                  <a:srgbClr val="25C8B4"/>
                </a:solidFill>
                <a:latin typeface="Gill Sans"/>
                <a:ea typeface="Gill Sans"/>
                <a:cs typeface="Gill Sans"/>
                <a:sym typeface="Gill Sans"/>
              </a:defRPr>
            </a:lvl1pPr>
          </a:lstStyle>
          <a:p>
            <a:pPr>
              <a:defRPr sz="3600">
                <a:solidFill>
                  <a:srgbClr val="91969B"/>
                </a:solidFill>
              </a:defRPr>
            </a:pPr>
            <a:r>
              <a:rPr sz="10800">
                <a:solidFill>
                  <a:srgbClr val="25C8B4"/>
                </a:solidFill>
              </a:rPr>
              <a:t>2hrs</a:t>
            </a:r>
          </a:p>
        </p:txBody>
      </p:sp>
      <p:sp>
        <p:nvSpPr>
          <p:cNvPr id="246" name="Shape 246"/>
          <p:cNvSpPr/>
          <p:nvPr/>
        </p:nvSpPr>
        <p:spPr>
          <a:xfrm>
            <a:off x="826089" y="7045249"/>
            <a:ext cx="2117660" cy="1187497"/>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defRPr sz="3000">
                <a:solidFill>
                  <a:srgbClr val="53585F"/>
                </a:solidFill>
                <a:latin typeface="Futura"/>
                <a:ea typeface="Futura"/>
                <a:cs typeface="Futura"/>
                <a:sym typeface="Futura"/>
              </a:defRPr>
            </a:pPr>
            <a:r>
              <a:t>Inspiration</a:t>
            </a:r>
          </a:p>
          <a:p>
            <a:pPr algn="ctr">
              <a:defRPr sz="3000">
                <a:solidFill>
                  <a:srgbClr val="53585F"/>
                </a:solidFill>
                <a:latin typeface="Futura"/>
                <a:ea typeface="Futura"/>
                <a:cs typeface="Futura"/>
                <a:sym typeface="Futura"/>
              </a:defRPr>
            </a:pPr>
            <a:r>
              <a:t>40mins</a:t>
            </a:r>
          </a:p>
        </p:txBody>
      </p:sp>
      <p:sp>
        <p:nvSpPr>
          <p:cNvPr id="247" name="Shape 247"/>
          <p:cNvSpPr/>
          <p:nvPr/>
        </p:nvSpPr>
        <p:spPr>
          <a:xfrm>
            <a:off x="6562863" y="9882675"/>
            <a:ext cx="3875395" cy="1187496"/>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defRPr sz="3000">
                <a:solidFill>
                  <a:srgbClr val="53585F"/>
                </a:solidFill>
                <a:latin typeface="Futura"/>
                <a:ea typeface="Futura"/>
                <a:cs typeface="Futura"/>
                <a:sym typeface="Futura"/>
              </a:defRPr>
            </a:pPr>
            <a:r>
              <a:t>Rapid Planning</a:t>
            </a:r>
          </a:p>
          <a:p>
            <a:pPr algn="ctr">
              <a:defRPr sz="3000">
                <a:solidFill>
                  <a:srgbClr val="53585F"/>
                </a:solidFill>
                <a:latin typeface="Futura"/>
                <a:ea typeface="Futura"/>
                <a:cs typeface="Futura"/>
                <a:sym typeface="Futura"/>
              </a:defRPr>
            </a:pPr>
            <a:r>
              <a:t>20mins</a:t>
            </a:r>
          </a:p>
        </p:txBody>
      </p:sp>
      <p:sp>
        <p:nvSpPr>
          <p:cNvPr id="248" name="Shape 248"/>
          <p:cNvSpPr/>
          <p:nvPr/>
        </p:nvSpPr>
        <p:spPr>
          <a:xfrm>
            <a:off x="13028513" y="7840071"/>
            <a:ext cx="2814362" cy="1187496"/>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defRPr sz="3000">
                <a:solidFill>
                  <a:srgbClr val="53585F"/>
                </a:solidFill>
                <a:latin typeface="Futura"/>
                <a:ea typeface="Futura"/>
                <a:cs typeface="Futura"/>
                <a:sym typeface="Futura"/>
              </a:defRPr>
            </a:pPr>
            <a:r>
              <a:t>Group Activity</a:t>
            </a:r>
          </a:p>
          <a:p>
            <a:pPr algn="ctr">
              <a:defRPr sz="3000">
                <a:solidFill>
                  <a:srgbClr val="53585F"/>
                </a:solidFill>
                <a:latin typeface="Futura"/>
                <a:ea typeface="Futura"/>
                <a:cs typeface="Futura"/>
                <a:sym typeface="Futura"/>
              </a:defRPr>
            </a:pPr>
            <a:r>
              <a:t>60mins</a:t>
            </a:r>
          </a:p>
        </p:txBody>
      </p:sp>
      <p:sp>
        <p:nvSpPr>
          <p:cNvPr id="249" name="Shape 249"/>
          <p:cNvSpPr/>
          <p:nvPr/>
        </p:nvSpPr>
        <p:spPr>
          <a:xfrm>
            <a:off x="5811165" y="1580959"/>
            <a:ext cx="12757772"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r>
              <a:t>A C T I V I T Y  T I M I N G S</a:t>
            </a:r>
          </a:p>
        </p:txBody>
      </p:sp>
      <p:sp>
        <p:nvSpPr>
          <p:cNvPr id="250" name="Shape 250"/>
          <p:cNvSpPr/>
          <p:nvPr/>
        </p:nvSpPr>
        <p:spPr>
          <a:xfrm>
            <a:off x="9363434" y="916645"/>
            <a:ext cx="5644432"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
        <p:nvSpPr>
          <p:cNvPr id="251" name="Shape 251"/>
          <p:cNvSpPr/>
          <p:nvPr/>
        </p:nvSpPr>
        <p:spPr>
          <a:xfrm>
            <a:off x="2479041" y="8415947"/>
            <a:ext cx="1743754" cy="1764991"/>
          </a:xfrm>
          <a:prstGeom prst="ellipse">
            <a:avLst/>
          </a:prstGeom>
          <a:solidFill>
            <a:schemeClr val="accent2">
              <a:hueOff val="-554920"/>
              <a:satOff val="-21482"/>
              <a:lumOff val="-6228"/>
            </a:schemeClr>
          </a:solidFill>
          <a:ln w="12700">
            <a:miter lim="400000"/>
          </a:ln>
        </p:spPr>
        <p:txBody>
          <a:bodyPr lIns="45719" rIns="45719" anchor="ctr"/>
          <a:lstStyle/>
          <a:p>
            <a:pPr algn="ctr">
              <a:defRPr>
                <a:solidFill>
                  <a:schemeClr val="accent2"/>
                </a:solidFill>
              </a:defRPr>
            </a:pPr>
          </a:p>
        </p:txBody>
      </p:sp>
      <p:sp>
        <p:nvSpPr>
          <p:cNvPr id="252" name="Shape 252"/>
          <p:cNvSpPr/>
          <p:nvPr/>
        </p:nvSpPr>
        <p:spPr>
          <a:xfrm>
            <a:off x="2928840" y="8671466"/>
            <a:ext cx="844155" cy="1253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45719" rIns="45719" anchor="ctr"/>
          <a:lstStyle/>
          <a:p>
            <a:pPr>
              <a:defRPr>
                <a:solidFill>
                  <a:srgbClr val="FFFFFF"/>
                </a:solidFill>
              </a:defRPr>
            </a:pPr>
          </a:p>
        </p:txBody>
      </p:sp>
      <p:sp>
        <p:nvSpPr>
          <p:cNvPr id="253" name="Shape 253"/>
          <p:cNvSpPr/>
          <p:nvPr/>
        </p:nvSpPr>
        <p:spPr>
          <a:xfrm rot="10800000">
            <a:off x="8007737" y="7997979"/>
            <a:ext cx="985648" cy="1253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1" y="0"/>
                </a:moveTo>
                <a:cubicBezTo>
                  <a:pt x="12226" y="0"/>
                  <a:pt x="13288" y="602"/>
                  <a:pt x="13288" y="1340"/>
                </a:cubicBezTo>
                <a:cubicBezTo>
                  <a:pt x="13288" y="1651"/>
                  <a:pt x="12833" y="2350"/>
                  <a:pt x="12651" y="2583"/>
                </a:cubicBezTo>
                <a:cubicBezTo>
                  <a:pt x="12408" y="2875"/>
                  <a:pt x="12408" y="3186"/>
                  <a:pt x="12620" y="3438"/>
                </a:cubicBezTo>
                <a:cubicBezTo>
                  <a:pt x="12863" y="3691"/>
                  <a:pt x="13288" y="3846"/>
                  <a:pt x="13864" y="3885"/>
                </a:cubicBezTo>
                <a:cubicBezTo>
                  <a:pt x="13864" y="3885"/>
                  <a:pt x="13864" y="3885"/>
                  <a:pt x="13864" y="3885"/>
                </a:cubicBezTo>
                <a:cubicBezTo>
                  <a:pt x="13894" y="3885"/>
                  <a:pt x="13955" y="3885"/>
                  <a:pt x="14076" y="3885"/>
                </a:cubicBezTo>
                <a:cubicBezTo>
                  <a:pt x="21600" y="3885"/>
                  <a:pt x="21600" y="3885"/>
                  <a:pt x="21600" y="3885"/>
                </a:cubicBezTo>
                <a:cubicBezTo>
                  <a:pt x="21600" y="4371"/>
                  <a:pt x="21600" y="4371"/>
                  <a:pt x="21600" y="4371"/>
                </a:cubicBezTo>
                <a:cubicBezTo>
                  <a:pt x="21600" y="4604"/>
                  <a:pt x="21600" y="4604"/>
                  <a:pt x="21600" y="4604"/>
                </a:cubicBezTo>
                <a:cubicBezTo>
                  <a:pt x="21600" y="7964"/>
                  <a:pt x="21600" y="7964"/>
                  <a:pt x="21600" y="7964"/>
                </a:cubicBezTo>
                <a:cubicBezTo>
                  <a:pt x="21600" y="8935"/>
                  <a:pt x="21600" y="8935"/>
                  <a:pt x="21600" y="8935"/>
                </a:cubicBezTo>
                <a:cubicBezTo>
                  <a:pt x="21600" y="9052"/>
                  <a:pt x="21600" y="9052"/>
                  <a:pt x="21600" y="9052"/>
                </a:cubicBezTo>
                <a:cubicBezTo>
                  <a:pt x="21600" y="9052"/>
                  <a:pt x="21600" y="9091"/>
                  <a:pt x="21600" y="9110"/>
                </a:cubicBezTo>
                <a:cubicBezTo>
                  <a:pt x="21600" y="9110"/>
                  <a:pt x="21600" y="9110"/>
                  <a:pt x="21600" y="9110"/>
                </a:cubicBezTo>
                <a:cubicBezTo>
                  <a:pt x="21600" y="9149"/>
                  <a:pt x="21600" y="9207"/>
                  <a:pt x="21600" y="9265"/>
                </a:cubicBezTo>
                <a:cubicBezTo>
                  <a:pt x="21600" y="9265"/>
                  <a:pt x="21600" y="12976"/>
                  <a:pt x="21600" y="12995"/>
                </a:cubicBezTo>
                <a:cubicBezTo>
                  <a:pt x="21600" y="14801"/>
                  <a:pt x="21600" y="14801"/>
                  <a:pt x="21600" y="14801"/>
                </a:cubicBezTo>
                <a:cubicBezTo>
                  <a:pt x="21600" y="17715"/>
                  <a:pt x="21600" y="17715"/>
                  <a:pt x="21600" y="17715"/>
                </a:cubicBezTo>
                <a:cubicBezTo>
                  <a:pt x="14046" y="17715"/>
                  <a:pt x="14046" y="17715"/>
                  <a:pt x="14046" y="17715"/>
                </a:cubicBezTo>
                <a:cubicBezTo>
                  <a:pt x="13955" y="17715"/>
                  <a:pt x="13894" y="17715"/>
                  <a:pt x="13864" y="17715"/>
                </a:cubicBezTo>
                <a:cubicBezTo>
                  <a:pt x="13864" y="17715"/>
                  <a:pt x="13864" y="17715"/>
                  <a:pt x="13864" y="17715"/>
                </a:cubicBezTo>
                <a:cubicBezTo>
                  <a:pt x="13288" y="17754"/>
                  <a:pt x="12863" y="17909"/>
                  <a:pt x="12620" y="18162"/>
                </a:cubicBezTo>
                <a:cubicBezTo>
                  <a:pt x="12408" y="18414"/>
                  <a:pt x="12408" y="18706"/>
                  <a:pt x="12651" y="19017"/>
                </a:cubicBezTo>
                <a:cubicBezTo>
                  <a:pt x="12802" y="19250"/>
                  <a:pt x="13288" y="19929"/>
                  <a:pt x="13288" y="20260"/>
                </a:cubicBezTo>
                <a:cubicBezTo>
                  <a:pt x="13288" y="20998"/>
                  <a:pt x="12226" y="21600"/>
                  <a:pt x="10891" y="21600"/>
                </a:cubicBezTo>
                <a:cubicBezTo>
                  <a:pt x="9587" y="21600"/>
                  <a:pt x="8525" y="20998"/>
                  <a:pt x="8525" y="20260"/>
                </a:cubicBezTo>
                <a:cubicBezTo>
                  <a:pt x="8525" y="19929"/>
                  <a:pt x="8980" y="19250"/>
                  <a:pt x="9162" y="19017"/>
                </a:cubicBezTo>
                <a:cubicBezTo>
                  <a:pt x="9404" y="18706"/>
                  <a:pt x="9404" y="18414"/>
                  <a:pt x="9192" y="18162"/>
                </a:cubicBezTo>
                <a:cubicBezTo>
                  <a:pt x="8949" y="17890"/>
                  <a:pt x="8494" y="17735"/>
                  <a:pt x="7888" y="17715"/>
                </a:cubicBezTo>
                <a:cubicBezTo>
                  <a:pt x="7736" y="17715"/>
                  <a:pt x="7736" y="17715"/>
                  <a:pt x="7736" y="17715"/>
                </a:cubicBezTo>
                <a:cubicBezTo>
                  <a:pt x="0" y="17715"/>
                  <a:pt x="0" y="17715"/>
                  <a:pt x="0" y="17715"/>
                </a:cubicBezTo>
                <a:cubicBezTo>
                  <a:pt x="0" y="17074"/>
                  <a:pt x="0" y="17074"/>
                  <a:pt x="0" y="17074"/>
                </a:cubicBezTo>
                <a:cubicBezTo>
                  <a:pt x="0" y="14471"/>
                  <a:pt x="0" y="14471"/>
                  <a:pt x="0" y="14471"/>
                </a:cubicBezTo>
                <a:cubicBezTo>
                  <a:pt x="0" y="13014"/>
                  <a:pt x="0" y="13014"/>
                  <a:pt x="0" y="13014"/>
                </a:cubicBezTo>
                <a:cubicBezTo>
                  <a:pt x="0" y="12937"/>
                  <a:pt x="0" y="12937"/>
                  <a:pt x="0" y="12937"/>
                </a:cubicBezTo>
                <a:cubicBezTo>
                  <a:pt x="0" y="12937"/>
                  <a:pt x="0" y="12937"/>
                  <a:pt x="0" y="12937"/>
                </a:cubicBezTo>
                <a:cubicBezTo>
                  <a:pt x="30" y="12606"/>
                  <a:pt x="273" y="12412"/>
                  <a:pt x="637" y="12412"/>
                </a:cubicBezTo>
                <a:cubicBezTo>
                  <a:pt x="758" y="12412"/>
                  <a:pt x="910" y="12432"/>
                  <a:pt x="1062" y="12490"/>
                </a:cubicBezTo>
                <a:cubicBezTo>
                  <a:pt x="1213" y="12529"/>
                  <a:pt x="2548" y="12937"/>
                  <a:pt x="3307" y="12937"/>
                </a:cubicBezTo>
                <a:cubicBezTo>
                  <a:pt x="4824" y="12937"/>
                  <a:pt x="6067" y="12063"/>
                  <a:pt x="6067" y="10975"/>
                </a:cubicBezTo>
                <a:cubicBezTo>
                  <a:pt x="6067" y="9887"/>
                  <a:pt x="4824" y="9013"/>
                  <a:pt x="3307" y="9013"/>
                </a:cubicBezTo>
                <a:cubicBezTo>
                  <a:pt x="2548" y="9013"/>
                  <a:pt x="1213" y="9421"/>
                  <a:pt x="1062" y="9479"/>
                </a:cubicBezTo>
                <a:cubicBezTo>
                  <a:pt x="910" y="9518"/>
                  <a:pt x="758" y="9537"/>
                  <a:pt x="637" y="9537"/>
                </a:cubicBezTo>
                <a:cubicBezTo>
                  <a:pt x="273" y="9537"/>
                  <a:pt x="30" y="9343"/>
                  <a:pt x="0" y="9032"/>
                </a:cubicBezTo>
                <a:cubicBezTo>
                  <a:pt x="0" y="9013"/>
                  <a:pt x="0" y="8158"/>
                  <a:pt x="0" y="8158"/>
                </a:cubicBezTo>
                <a:cubicBezTo>
                  <a:pt x="0" y="7032"/>
                  <a:pt x="0" y="7032"/>
                  <a:pt x="0" y="7032"/>
                </a:cubicBezTo>
                <a:cubicBezTo>
                  <a:pt x="0" y="6799"/>
                  <a:pt x="0" y="6799"/>
                  <a:pt x="0" y="6799"/>
                </a:cubicBezTo>
                <a:cubicBezTo>
                  <a:pt x="0" y="4740"/>
                  <a:pt x="0" y="4740"/>
                  <a:pt x="0" y="4740"/>
                </a:cubicBezTo>
                <a:cubicBezTo>
                  <a:pt x="0" y="4681"/>
                  <a:pt x="30" y="4176"/>
                  <a:pt x="30" y="3885"/>
                </a:cubicBezTo>
                <a:cubicBezTo>
                  <a:pt x="7736" y="3885"/>
                  <a:pt x="7736" y="3885"/>
                  <a:pt x="7736" y="3885"/>
                </a:cubicBezTo>
                <a:cubicBezTo>
                  <a:pt x="7888" y="3885"/>
                  <a:pt x="7888" y="3885"/>
                  <a:pt x="7888" y="3885"/>
                </a:cubicBezTo>
                <a:cubicBezTo>
                  <a:pt x="8494" y="3865"/>
                  <a:pt x="8949" y="3691"/>
                  <a:pt x="9192" y="3438"/>
                </a:cubicBezTo>
                <a:cubicBezTo>
                  <a:pt x="9404" y="3186"/>
                  <a:pt x="9404" y="2875"/>
                  <a:pt x="9162" y="2583"/>
                </a:cubicBezTo>
                <a:cubicBezTo>
                  <a:pt x="8980" y="2350"/>
                  <a:pt x="8525" y="1651"/>
                  <a:pt x="8525" y="1340"/>
                </a:cubicBezTo>
                <a:cubicBezTo>
                  <a:pt x="8525" y="602"/>
                  <a:pt x="9587" y="0"/>
                  <a:pt x="10921" y="0"/>
                </a:cubicBezTo>
              </a:path>
            </a:pathLst>
          </a:custGeom>
          <a:solidFill>
            <a:srgbClr val="136773"/>
          </a:solidFill>
          <a:ln w="12700">
            <a:miter lim="400000"/>
          </a:ln>
        </p:spPr>
        <p:txBody>
          <a:bodyPr lIns="45719" rIns="45719"/>
          <a:lstStyle/>
          <a:p>
            <a:pPr>
              <a:defRPr sz="1400"/>
            </a:pPr>
          </a:p>
        </p:txBody>
      </p:sp>
      <p:grpSp>
        <p:nvGrpSpPr>
          <p:cNvPr id="258" name="Group 258"/>
          <p:cNvGrpSpPr/>
          <p:nvPr/>
        </p:nvGrpSpPr>
        <p:grpSpPr>
          <a:xfrm>
            <a:off x="13608270" y="5703371"/>
            <a:ext cx="1324249" cy="1155700"/>
            <a:chOff x="0" y="0"/>
            <a:chExt cx="1324248" cy="1155699"/>
          </a:xfrm>
        </p:grpSpPr>
        <p:sp>
          <p:nvSpPr>
            <p:cNvPr id="254" name="Shape 254"/>
            <p:cNvSpPr/>
            <p:nvPr/>
          </p:nvSpPr>
          <p:spPr>
            <a:xfrm>
              <a:off x="496212" y="0"/>
              <a:ext cx="316185" cy="316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0"/>
                  </a:moveTo>
                  <a:cubicBezTo>
                    <a:pt x="21600" y="16658"/>
                    <a:pt x="16658" y="21600"/>
                    <a:pt x="10840" y="21600"/>
                  </a:cubicBezTo>
                  <a:cubicBezTo>
                    <a:pt x="4942" y="21600"/>
                    <a:pt x="0" y="16658"/>
                    <a:pt x="0" y="10760"/>
                  </a:cubicBezTo>
                  <a:cubicBezTo>
                    <a:pt x="0" y="4942"/>
                    <a:pt x="4942" y="0"/>
                    <a:pt x="10840" y="0"/>
                  </a:cubicBezTo>
                  <a:cubicBezTo>
                    <a:pt x="16658" y="0"/>
                    <a:pt x="21600" y="4942"/>
                    <a:pt x="21600" y="1076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55" name="Shape 255"/>
            <p:cNvSpPr/>
            <p:nvPr/>
          </p:nvSpPr>
          <p:spPr>
            <a:xfrm>
              <a:off x="25445" y="368557"/>
              <a:ext cx="1267693" cy="787143"/>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675" y="5943"/>
                  </a:moveTo>
                  <a:cubicBezTo>
                    <a:pt x="17262" y="5049"/>
                    <a:pt x="17262" y="5049"/>
                    <a:pt x="17262" y="5049"/>
                  </a:cubicBezTo>
                  <a:cubicBezTo>
                    <a:pt x="16386" y="4857"/>
                    <a:pt x="15608" y="5400"/>
                    <a:pt x="15160" y="6486"/>
                  </a:cubicBezTo>
                  <a:cubicBezTo>
                    <a:pt x="14732" y="6295"/>
                    <a:pt x="14284" y="5943"/>
                    <a:pt x="13856" y="5592"/>
                  </a:cubicBezTo>
                  <a:cubicBezTo>
                    <a:pt x="13856" y="3227"/>
                    <a:pt x="13856" y="3227"/>
                    <a:pt x="13856" y="3227"/>
                  </a:cubicBezTo>
                  <a:cubicBezTo>
                    <a:pt x="13856" y="1438"/>
                    <a:pt x="12981" y="0"/>
                    <a:pt x="11871" y="0"/>
                  </a:cubicBezTo>
                  <a:cubicBezTo>
                    <a:pt x="9361" y="0"/>
                    <a:pt x="9361" y="0"/>
                    <a:pt x="9361" y="0"/>
                  </a:cubicBezTo>
                  <a:cubicBezTo>
                    <a:pt x="8252" y="0"/>
                    <a:pt x="7396" y="1438"/>
                    <a:pt x="7396" y="3227"/>
                  </a:cubicBezTo>
                  <a:cubicBezTo>
                    <a:pt x="7396" y="5592"/>
                    <a:pt x="7396" y="5592"/>
                    <a:pt x="7396" y="5592"/>
                  </a:cubicBezTo>
                  <a:cubicBezTo>
                    <a:pt x="6968" y="5943"/>
                    <a:pt x="6520" y="6295"/>
                    <a:pt x="6092" y="6646"/>
                  </a:cubicBezTo>
                  <a:cubicBezTo>
                    <a:pt x="5644" y="5400"/>
                    <a:pt x="4866" y="4857"/>
                    <a:pt x="3990" y="5049"/>
                  </a:cubicBezTo>
                  <a:cubicBezTo>
                    <a:pt x="1577" y="5943"/>
                    <a:pt x="1577" y="5943"/>
                    <a:pt x="1577" y="5943"/>
                  </a:cubicBezTo>
                  <a:cubicBezTo>
                    <a:pt x="488" y="6295"/>
                    <a:pt x="-174" y="8084"/>
                    <a:pt x="40" y="9714"/>
                  </a:cubicBezTo>
                  <a:cubicBezTo>
                    <a:pt x="702" y="14570"/>
                    <a:pt x="702" y="14570"/>
                    <a:pt x="702" y="14570"/>
                  </a:cubicBezTo>
                  <a:cubicBezTo>
                    <a:pt x="935" y="16392"/>
                    <a:pt x="1908" y="17478"/>
                    <a:pt x="3017" y="17095"/>
                  </a:cubicBezTo>
                  <a:cubicBezTo>
                    <a:pt x="3776" y="16743"/>
                    <a:pt x="3776" y="16743"/>
                    <a:pt x="3776" y="16743"/>
                  </a:cubicBezTo>
                  <a:cubicBezTo>
                    <a:pt x="4107" y="17830"/>
                    <a:pt x="4652" y="18533"/>
                    <a:pt x="5314" y="19267"/>
                  </a:cubicBezTo>
                  <a:cubicBezTo>
                    <a:pt x="6734" y="20897"/>
                    <a:pt x="8583" y="21600"/>
                    <a:pt x="10568" y="21600"/>
                  </a:cubicBezTo>
                  <a:cubicBezTo>
                    <a:pt x="13623" y="21600"/>
                    <a:pt x="16269" y="19619"/>
                    <a:pt x="17476" y="16743"/>
                  </a:cubicBezTo>
                  <a:cubicBezTo>
                    <a:pt x="18235" y="17095"/>
                    <a:pt x="18235" y="17095"/>
                    <a:pt x="18235" y="17095"/>
                  </a:cubicBezTo>
                  <a:cubicBezTo>
                    <a:pt x="19344" y="17478"/>
                    <a:pt x="20317" y="16392"/>
                    <a:pt x="20550" y="14570"/>
                  </a:cubicBezTo>
                  <a:cubicBezTo>
                    <a:pt x="21212" y="9714"/>
                    <a:pt x="21212" y="9714"/>
                    <a:pt x="21212" y="9714"/>
                  </a:cubicBezTo>
                  <a:cubicBezTo>
                    <a:pt x="21426" y="8084"/>
                    <a:pt x="20648" y="6295"/>
                    <a:pt x="19675" y="5943"/>
                  </a:cubicBezTo>
                  <a:close/>
                  <a:moveTo>
                    <a:pt x="10568" y="20002"/>
                  </a:moveTo>
                  <a:cubicBezTo>
                    <a:pt x="8797" y="20002"/>
                    <a:pt x="7182" y="19267"/>
                    <a:pt x="5858" y="17989"/>
                  </a:cubicBezTo>
                  <a:cubicBezTo>
                    <a:pt x="5430" y="17478"/>
                    <a:pt x="5100" y="16935"/>
                    <a:pt x="4866" y="16392"/>
                  </a:cubicBezTo>
                  <a:cubicBezTo>
                    <a:pt x="5430" y="16200"/>
                    <a:pt x="5430" y="16200"/>
                    <a:pt x="5430" y="16200"/>
                  </a:cubicBezTo>
                  <a:cubicBezTo>
                    <a:pt x="6520" y="15849"/>
                    <a:pt x="7182" y="14219"/>
                    <a:pt x="6968" y="12430"/>
                  </a:cubicBezTo>
                  <a:cubicBezTo>
                    <a:pt x="6403" y="8084"/>
                    <a:pt x="6403" y="8084"/>
                    <a:pt x="6403" y="8084"/>
                  </a:cubicBezTo>
                  <a:cubicBezTo>
                    <a:pt x="6734" y="7924"/>
                    <a:pt x="7065" y="7541"/>
                    <a:pt x="7396" y="7381"/>
                  </a:cubicBezTo>
                  <a:cubicBezTo>
                    <a:pt x="7396" y="8084"/>
                    <a:pt x="7396" y="8084"/>
                    <a:pt x="7396" y="8084"/>
                  </a:cubicBezTo>
                  <a:cubicBezTo>
                    <a:pt x="7396" y="9905"/>
                    <a:pt x="8252" y="11343"/>
                    <a:pt x="9361" y="11343"/>
                  </a:cubicBezTo>
                  <a:cubicBezTo>
                    <a:pt x="11871" y="11343"/>
                    <a:pt x="11871" y="11343"/>
                    <a:pt x="11871" y="11343"/>
                  </a:cubicBezTo>
                  <a:cubicBezTo>
                    <a:pt x="12981" y="11343"/>
                    <a:pt x="13856" y="9905"/>
                    <a:pt x="13856" y="8084"/>
                  </a:cubicBezTo>
                  <a:cubicBezTo>
                    <a:pt x="13856" y="7381"/>
                    <a:pt x="13856" y="7381"/>
                    <a:pt x="13856" y="7381"/>
                  </a:cubicBezTo>
                  <a:cubicBezTo>
                    <a:pt x="14187" y="7541"/>
                    <a:pt x="14518" y="7733"/>
                    <a:pt x="14829" y="8084"/>
                  </a:cubicBezTo>
                  <a:cubicBezTo>
                    <a:pt x="14284" y="12430"/>
                    <a:pt x="14284" y="12430"/>
                    <a:pt x="14284" y="12430"/>
                  </a:cubicBezTo>
                  <a:cubicBezTo>
                    <a:pt x="14070" y="14219"/>
                    <a:pt x="14732" y="15849"/>
                    <a:pt x="15822" y="16200"/>
                  </a:cubicBezTo>
                  <a:cubicBezTo>
                    <a:pt x="16386" y="16392"/>
                    <a:pt x="16386" y="16392"/>
                    <a:pt x="16386" y="16392"/>
                  </a:cubicBezTo>
                  <a:cubicBezTo>
                    <a:pt x="15277" y="18533"/>
                    <a:pt x="13078" y="20002"/>
                    <a:pt x="10568" y="20002"/>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56" name="Shape 256"/>
            <p:cNvSpPr/>
            <p:nvPr/>
          </p:nvSpPr>
          <p:spPr>
            <a:xfrm>
              <a:off x="1008064" y="204756"/>
              <a:ext cx="316185" cy="311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640"/>
                    <a:pt x="16658" y="21600"/>
                    <a:pt x="10760" y="21600"/>
                  </a:cubicBezTo>
                  <a:cubicBezTo>
                    <a:pt x="4942" y="21600"/>
                    <a:pt x="0" y="16640"/>
                    <a:pt x="0" y="10800"/>
                  </a:cubicBezTo>
                  <a:cubicBezTo>
                    <a:pt x="0" y="4960"/>
                    <a:pt x="4942" y="0"/>
                    <a:pt x="10760" y="0"/>
                  </a:cubicBezTo>
                  <a:cubicBezTo>
                    <a:pt x="16658" y="0"/>
                    <a:pt x="21600" y="4960"/>
                    <a:pt x="21600" y="10800"/>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sp>
          <p:nvSpPr>
            <p:cNvPr id="257" name="Shape 257"/>
            <p:cNvSpPr/>
            <p:nvPr/>
          </p:nvSpPr>
          <p:spPr>
            <a:xfrm>
              <a:off x="0" y="204299"/>
              <a:ext cx="310146" cy="311252"/>
            </a:xfrm>
            <a:custGeom>
              <a:avLst/>
              <a:gdLst/>
              <a:ahLst/>
              <a:cxnLst>
                <a:cxn ang="0">
                  <a:pos x="wd2" y="hd2"/>
                </a:cxn>
                <a:cxn ang="5400000">
                  <a:pos x="wd2" y="hd2"/>
                </a:cxn>
                <a:cxn ang="10800000">
                  <a:pos x="wd2" y="hd2"/>
                </a:cxn>
                <a:cxn ang="16200000">
                  <a:pos x="wd2" y="hd2"/>
                </a:cxn>
              </a:cxnLst>
              <a:rect l="0" t="0" r="r" b="b"/>
              <a:pathLst>
                <a:path w="19601" h="19669" fill="norm" stroke="1" extrusionOk="0">
                  <a:moveTo>
                    <a:pt x="11912" y="19405"/>
                  </a:moveTo>
                  <a:cubicBezTo>
                    <a:pt x="16851" y="18520"/>
                    <a:pt x="20611" y="13139"/>
                    <a:pt x="19358" y="7757"/>
                  </a:cubicBezTo>
                  <a:cubicBezTo>
                    <a:pt x="18105" y="2375"/>
                    <a:pt x="13165" y="-942"/>
                    <a:pt x="7710" y="238"/>
                  </a:cubicBezTo>
                  <a:cubicBezTo>
                    <a:pt x="2328" y="1491"/>
                    <a:pt x="-989" y="6504"/>
                    <a:pt x="264" y="11885"/>
                  </a:cubicBezTo>
                  <a:cubicBezTo>
                    <a:pt x="1075" y="17341"/>
                    <a:pt x="6457" y="20658"/>
                    <a:pt x="11912" y="19405"/>
                  </a:cubicBezTo>
                  <a:close/>
                </a:path>
              </a:pathLst>
            </a:custGeom>
            <a:solidFill>
              <a:srgbClr val="F94151"/>
            </a:solidFill>
            <a:ln w="12700" cap="flat">
              <a:noFill/>
              <a:miter lim="400000"/>
            </a:ln>
            <a:effectLst/>
          </p:spPr>
          <p:txBody>
            <a:bodyPr wrap="square" lIns="45719" tIns="45719" rIns="45719" bIns="45719" numCol="1" anchor="ctr">
              <a:noAutofit/>
            </a:bodyPr>
            <a:lstStyle/>
            <a:p>
              <a:pPr>
                <a:defRPr sz="4800"/>
              </a:pPr>
            </a:p>
          </p:txBody>
        </p:sp>
      </p:grpSp>
      <p:sp>
        <p:nvSpPr>
          <p:cNvPr id="259" name="Shape 259"/>
          <p:cNvSpPr/>
          <p:nvPr/>
        </p:nvSpPr>
        <p:spPr>
          <a:xfrm>
            <a:off x="730974" y="725514"/>
            <a:ext cx="2429111" cy="92836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FFFFFF"/>
                </a:solidFill>
              </a:defRPr>
            </a:pPr>
            <a:r>
              <a:rPr b="1"/>
              <a:t>Teacher</a:t>
            </a:r>
            <a:endParaRPr b="1"/>
          </a:p>
          <a:p>
            <a:pPr algn="ctr">
              <a:lnSpc>
                <a:spcPts val="3400"/>
              </a:lnSpc>
              <a:spcBef>
                <a:spcPts val="500"/>
              </a:spcBef>
              <a:defRPr sz="3000">
                <a:solidFill>
                  <a:srgbClr val="FFFFFF"/>
                </a:solidFill>
              </a:defRPr>
            </a:pPr>
            <a:r>
              <a:rPr b="1"/>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36"/>
                                        </p:tgtEl>
                                        <p:attrNameLst>
                                          <p:attrName>style.visibility</p:attrName>
                                        </p:attrNameLst>
                                      </p:cBhvr>
                                      <p:to>
                                        <p:strVal val="visible"/>
                                      </p:to>
                                    </p:set>
                                    <p:anim calcmode="lin" valueType="num">
                                      <p:cBhvr>
                                        <p:cTn id="7" dur="1000" fill="hold"/>
                                        <p:tgtEl>
                                          <p:spTgt spid="236"/>
                                        </p:tgtEl>
                                        <p:attrNameLst>
                                          <p:attrName>ppt_x</p:attrName>
                                        </p:attrNameLst>
                                      </p:cBhvr>
                                      <p:tavLst>
                                        <p:tav tm="0">
                                          <p:val>
                                            <p:strVal val="0-#ppt_w/2"/>
                                          </p:val>
                                        </p:tav>
                                        <p:tav tm="100000">
                                          <p:val>
                                            <p:strVal val="#ppt_x"/>
                                          </p:val>
                                        </p:tav>
                                      </p:tavLst>
                                    </p:anim>
                                    <p:anim calcmode="lin" valueType="num">
                                      <p:cBhvr>
                                        <p:cTn id="8" dur="1000" fill="hold"/>
                                        <p:tgtEl>
                                          <p:spTgt spid="23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37"/>
                                        </p:tgtEl>
                                        <p:attrNameLst>
                                          <p:attrName>style.visibility</p:attrName>
                                        </p:attrNameLst>
                                      </p:cBhvr>
                                      <p:to>
                                        <p:strVal val="visible"/>
                                      </p:to>
                                    </p:set>
                                    <p:anim calcmode="lin" valueType="num">
                                      <p:cBhvr>
                                        <p:cTn id="12" dur="1000" fill="hold"/>
                                        <p:tgtEl>
                                          <p:spTgt spid="237"/>
                                        </p:tgtEl>
                                        <p:attrNameLst>
                                          <p:attrName>ppt_x</p:attrName>
                                        </p:attrNameLst>
                                      </p:cBhvr>
                                      <p:tavLst>
                                        <p:tav tm="0">
                                          <p:val>
                                            <p:strVal val="0-#ppt_w/2"/>
                                          </p:val>
                                        </p:tav>
                                        <p:tav tm="100000">
                                          <p:val>
                                            <p:strVal val="#ppt_x"/>
                                          </p:val>
                                        </p:tav>
                                      </p:tavLst>
                                    </p:anim>
                                    <p:anim calcmode="lin" valueType="num">
                                      <p:cBhvr>
                                        <p:cTn id="13" dur="1000" fill="hold"/>
                                        <p:tgtEl>
                                          <p:spTgt spid="23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38"/>
                                        </p:tgtEl>
                                        <p:attrNameLst>
                                          <p:attrName>style.visibility</p:attrName>
                                        </p:attrNameLst>
                                      </p:cBhvr>
                                      <p:to>
                                        <p:strVal val="visible"/>
                                      </p:to>
                                    </p:set>
                                    <p:anim calcmode="lin" valueType="num">
                                      <p:cBhvr>
                                        <p:cTn id="17" dur="1000" fill="hold"/>
                                        <p:tgtEl>
                                          <p:spTgt spid="238"/>
                                        </p:tgtEl>
                                        <p:attrNameLst>
                                          <p:attrName>ppt_x</p:attrName>
                                        </p:attrNameLst>
                                      </p:cBhvr>
                                      <p:tavLst>
                                        <p:tav tm="0">
                                          <p:val>
                                            <p:strVal val="0-#ppt_w/2"/>
                                          </p:val>
                                        </p:tav>
                                        <p:tav tm="100000">
                                          <p:val>
                                            <p:strVal val="#ppt_x"/>
                                          </p:val>
                                        </p:tav>
                                      </p:tavLst>
                                    </p:anim>
                                    <p:anim calcmode="lin" valueType="num">
                                      <p:cBhvr>
                                        <p:cTn id="18" dur="1000" fill="hold"/>
                                        <p:tgtEl>
                                          <p:spTgt spid="23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242"/>
                                        </p:tgtEl>
                                        <p:attrNameLst>
                                          <p:attrName>style.visibility</p:attrName>
                                        </p:attrNameLst>
                                      </p:cBhvr>
                                      <p:to>
                                        <p:strVal val="visible"/>
                                      </p:to>
                                    </p:set>
                                    <p:anim calcmode="lin" valueType="num">
                                      <p:cBhvr>
                                        <p:cTn id="22" dur="1000" fill="hold"/>
                                        <p:tgtEl>
                                          <p:spTgt spid="242"/>
                                        </p:tgtEl>
                                        <p:attrNameLst>
                                          <p:attrName>ppt_x</p:attrName>
                                        </p:attrNameLst>
                                      </p:cBhvr>
                                      <p:tavLst>
                                        <p:tav tm="0">
                                          <p:val>
                                            <p:strVal val="0-#ppt_w/2"/>
                                          </p:val>
                                        </p:tav>
                                        <p:tav tm="100000">
                                          <p:val>
                                            <p:strVal val="#ppt_x"/>
                                          </p:val>
                                        </p:tav>
                                      </p:tavLst>
                                    </p:anim>
                                    <p:anim calcmode="lin" valueType="num">
                                      <p:cBhvr>
                                        <p:cTn id="23" dur="1000" fill="hold"/>
                                        <p:tgtEl>
                                          <p:spTgt spid="24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243"/>
                                        </p:tgtEl>
                                        <p:attrNameLst>
                                          <p:attrName>style.visibility</p:attrName>
                                        </p:attrNameLst>
                                      </p:cBhvr>
                                      <p:to>
                                        <p:strVal val="visible"/>
                                      </p:to>
                                    </p:set>
                                    <p:anim calcmode="lin" valueType="num">
                                      <p:cBhvr>
                                        <p:cTn id="27" dur="1000" fill="hold"/>
                                        <p:tgtEl>
                                          <p:spTgt spid="243"/>
                                        </p:tgtEl>
                                        <p:attrNameLst>
                                          <p:attrName>ppt_x</p:attrName>
                                        </p:attrNameLst>
                                      </p:cBhvr>
                                      <p:tavLst>
                                        <p:tav tm="0">
                                          <p:val>
                                            <p:strVal val="0-#ppt_w/2"/>
                                          </p:val>
                                        </p:tav>
                                        <p:tav tm="100000">
                                          <p:val>
                                            <p:strVal val="#ppt_x"/>
                                          </p:val>
                                        </p:tav>
                                      </p:tavLst>
                                    </p:anim>
                                    <p:anim calcmode="lin" valueType="num">
                                      <p:cBhvr>
                                        <p:cTn id="28" dur="1000" fill="hold"/>
                                        <p:tgtEl>
                                          <p:spTgt spid="243"/>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Class="entr" nodeType="afterEffect" presetSubtype="8" presetID="2" grpId="6" fill="hold">
                                  <p:stCondLst>
                                    <p:cond delay="0"/>
                                  </p:stCondLst>
                                  <p:iterate type="el" backwards="0">
                                    <p:tmAbs val="0"/>
                                  </p:iterate>
                                  <p:childTnLst>
                                    <p:set>
                                      <p:cBhvr>
                                        <p:cTn id="31" fill="hold"/>
                                        <p:tgtEl>
                                          <p:spTgt spid="244"/>
                                        </p:tgtEl>
                                        <p:attrNameLst>
                                          <p:attrName>style.visibility</p:attrName>
                                        </p:attrNameLst>
                                      </p:cBhvr>
                                      <p:to>
                                        <p:strVal val="visible"/>
                                      </p:to>
                                    </p:set>
                                    <p:anim calcmode="lin" valueType="num">
                                      <p:cBhvr>
                                        <p:cTn id="32" dur="1000" fill="hold"/>
                                        <p:tgtEl>
                                          <p:spTgt spid="244"/>
                                        </p:tgtEl>
                                        <p:attrNameLst>
                                          <p:attrName>ppt_x</p:attrName>
                                        </p:attrNameLst>
                                      </p:cBhvr>
                                      <p:tavLst>
                                        <p:tav tm="0">
                                          <p:val>
                                            <p:strVal val="0-#ppt_w/2"/>
                                          </p:val>
                                        </p:tav>
                                        <p:tav tm="100000">
                                          <p:val>
                                            <p:strVal val="#ppt_x"/>
                                          </p:val>
                                        </p:tav>
                                      </p:tavLst>
                                    </p:anim>
                                    <p:anim calcmode="lin" valueType="num">
                                      <p:cBhvr>
                                        <p:cTn id="33" dur="1000" fill="hold"/>
                                        <p:tgtEl>
                                          <p:spTgt spid="244"/>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Class="entr" nodeType="afterEffect" presetSubtype="8" presetID="2" grpId="7" fill="hold">
                                  <p:stCondLst>
                                    <p:cond delay="0"/>
                                  </p:stCondLst>
                                  <p:iterate type="el" backwards="0">
                                    <p:tmAbs val="0"/>
                                  </p:iterate>
                                  <p:childTnLst>
                                    <p:set>
                                      <p:cBhvr>
                                        <p:cTn id="36" fill="hold"/>
                                        <p:tgtEl>
                                          <p:spTgt spid="245"/>
                                        </p:tgtEl>
                                        <p:attrNameLst>
                                          <p:attrName>style.visibility</p:attrName>
                                        </p:attrNameLst>
                                      </p:cBhvr>
                                      <p:to>
                                        <p:strVal val="visible"/>
                                      </p:to>
                                    </p:set>
                                    <p:anim calcmode="lin" valueType="num">
                                      <p:cBhvr>
                                        <p:cTn id="37" dur="1000" fill="hold"/>
                                        <p:tgtEl>
                                          <p:spTgt spid="245"/>
                                        </p:tgtEl>
                                        <p:attrNameLst>
                                          <p:attrName>ppt_x</p:attrName>
                                        </p:attrNameLst>
                                      </p:cBhvr>
                                      <p:tavLst>
                                        <p:tav tm="0">
                                          <p:val>
                                            <p:strVal val="0-#ppt_w/2"/>
                                          </p:val>
                                        </p:tav>
                                        <p:tav tm="100000">
                                          <p:val>
                                            <p:strVal val="#ppt_x"/>
                                          </p:val>
                                        </p:tav>
                                      </p:tavLst>
                                    </p:anim>
                                    <p:anim calcmode="lin" valueType="num">
                                      <p:cBhvr>
                                        <p:cTn id="38" dur="1000" fill="hold"/>
                                        <p:tgtEl>
                                          <p:spTgt spid="245"/>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Class="entr" nodeType="afterEffect" presetSubtype="8" presetID="2" grpId="8" fill="hold">
                                  <p:stCondLst>
                                    <p:cond delay="0"/>
                                  </p:stCondLst>
                                  <p:iterate type="el" backwards="0">
                                    <p:tmAbs val="0"/>
                                  </p:iterate>
                                  <p:childTnLst>
                                    <p:set>
                                      <p:cBhvr>
                                        <p:cTn id="41" fill="hold"/>
                                        <p:tgtEl>
                                          <p:spTgt spid="246"/>
                                        </p:tgtEl>
                                        <p:attrNameLst>
                                          <p:attrName>style.visibility</p:attrName>
                                        </p:attrNameLst>
                                      </p:cBhvr>
                                      <p:to>
                                        <p:strVal val="visible"/>
                                      </p:to>
                                    </p:set>
                                    <p:anim calcmode="lin" valueType="num">
                                      <p:cBhvr>
                                        <p:cTn id="42" dur="1000" fill="hold"/>
                                        <p:tgtEl>
                                          <p:spTgt spid="246"/>
                                        </p:tgtEl>
                                        <p:attrNameLst>
                                          <p:attrName>ppt_x</p:attrName>
                                        </p:attrNameLst>
                                      </p:cBhvr>
                                      <p:tavLst>
                                        <p:tav tm="0">
                                          <p:val>
                                            <p:strVal val="0-#ppt_w/2"/>
                                          </p:val>
                                        </p:tav>
                                        <p:tav tm="100000">
                                          <p:val>
                                            <p:strVal val="#ppt_x"/>
                                          </p:val>
                                        </p:tav>
                                      </p:tavLst>
                                    </p:anim>
                                    <p:anim calcmode="lin" valueType="num">
                                      <p:cBhvr>
                                        <p:cTn id="43" dur="1000" fill="hold"/>
                                        <p:tgtEl>
                                          <p:spTgt spid="246"/>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Class="entr" nodeType="afterEffect" presetSubtype="8" presetID="2" grpId="9" fill="hold">
                                  <p:stCondLst>
                                    <p:cond delay="0"/>
                                  </p:stCondLst>
                                  <p:iterate type="el" backwards="0">
                                    <p:tmAbs val="0"/>
                                  </p:iterate>
                                  <p:childTnLst>
                                    <p:set>
                                      <p:cBhvr>
                                        <p:cTn id="46" fill="hold"/>
                                        <p:tgtEl>
                                          <p:spTgt spid="247"/>
                                        </p:tgtEl>
                                        <p:attrNameLst>
                                          <p:attrName>style.visibility</p:attrName>
                                        </p:attrNameLst>
                                      </p:cBhvr>
                                      <p:to>
                                        <p:strVal val="visible"/>
                                      </p:to>
                                    </p:set>
                                    <p:anim calcmode="lin" valueType="num">
                                      <p:cBhvr>
                                        <p:cTn id="47" dur="1000" fill="hold"/>
                                        <p:tgtEl>
                                          <p:spTgt spid="247"/>
                                        </p:tgtEl>
                                        <p:attrNameLst>
                                          <p:attrName>ppt_x</p:attrName>
                                        </p:attrNameLst>
                                      </p:cBhvr>
                                      <p:tavLst>
                                        <p:tav tm="0">
                                          <p:val>
                                            <p:strVal val="0-#ppt_w/2"/>
                                          </p:val>
                                        </p:tav>
                                        <p:tav tm="100000">
                                          <p:val>
                                            <p:strVal val="#ppt_x"/>
                                          </p:val>
                                        </p:tav>
                                      </p:tavLst>
                                    </p:anim>
                                    <p:anim calcmode="lin" valueType="num">
                                      <p:cBhvr>
                                        <p:cTn id="48" dur="1000" fill="hold"/>
                                        <p:tgtEl>
                                          <p:spTgt spid="247"/>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Class="entr" nodeType="afterEffect" presetSubtype="8" presetID="2" grpId="10" fill="hold">
                                  <p:stCondLst>
                                    <p:cond delay="0"/>
                                  </p:stCondLst>
                                  <p:iterate type="el" backwards="0">
                                    <p:tmAbs val="0"/>
                                  </p:iterate>
                                  <p:childTnLst>
                                    <p:set>
                                      <p:cBhvr>
                                        <p:cTn id="51" fill="hold"/>
                                        <p:tgtEl>
                                          <p:spTgt spid="248"/>
                                        </p:tgtEl>
                                        <p:attrNameLst>
                                          <p:attrName>style.visibility</p:attrName>
                                        </p:attrNameLst>
                                      </p:cBhvr>
                                      <p:to>
                                        <p:strVal val="visible"/>
                                      </p:to>
                                    </p:set>
                                    <p:anim calcmode="lin" valueType="num">
                                      <p:cBhvr>
                                        <p:cTn id="52" dur="1000" fill="hold"/>
                                        <p:tgtEl>
                                          <p:spTgt spid="248"/>
                                        </p:tgtEl>
                                        <p:attrNameLst>
                                          <p:attrName>ppt_x</p:attrName>
                                        </p:attrNameLst>
                                      </p:cBhvr>
                                      <p:tavLst>
                                        <p:tav tm="0">
                                          <p:val>
                                            <p:strVal val="0-#ppt_w/2"/>
                                          </p:val>
                                        </p:tav>
                                        <p:tav tm="100000">
                                          <p:val>
                                            <p:strVal val="#ppt_x"/>
                                          </p:val>
                                        </p:tav>
                                      </p:tavLst>
                                    </p:anim>
                                    <p:anim calcmode="lin" valueType="num">
                                      <p:cBhvr>
                                        <p:cTn id="53" dur="1000" fill="hold"/>
                                        <p:tgtEl>
                                          <p:spTgt spid="248"/>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Class="entr" nodeType="afterEffect" presetSubtype="16" presetID="23" grpId="11" fill="hold">
                                  <p:stCondLst>
                                    <p:cond delay="0"/>
                                  </p:stCondLst>
                                  <p:iterate type="el" backwards="0">
                                    <p:tmAbs val="0"/>
                                  </p:iterate>
                                  <p:childTnLst>
                                    <p:set>
                                      <p:cBhvr>
                                        <p:cTn id="56" fill="hold"/>
                                        <p:tgtEl>
                                          <p:spTgt spid="251"/>
                                        </p:tgtEl>
                                        <p:attrNameLst>
                                          <p:attrName>style.visibility</p:attrName>
                                        </p:attrNameLst>
                                      </p:cBhvr>
                                      <p:to>
                                        <p:strVal val="visible"/>
                                      </p:to>
                                    </p:set>
                                    <p:anim calcmode="lin" valueType="num">
                                      <p:cBhvr>
                                        <p:cTn id="57" dur="500" fill="hold"/>
                                        <p:tgtEl>
                                          <p:spTgt spid="251"/>
                                        </p:tgtEl>
                                        <p:attrNameLst>
                                          <p:attrName>ppt_w</p:attrName>
                                        </p:attrNameLst>
                                      </p:cBhvr>
                                      <p:tavLst>
                                        <p:tav tm="0">
                                          <p:val>
                                            <p:fltVal val="0"/>
                                          </p:val>
                                        </p:tav>
                                        <p:tav tm="100000">
                                          <p:val>
                                            <p:strVal val="#ppt_w"/>
                                          </p:val>
                                        </p:tav>
                                      </p:tavLst>
                                    </p:anim>
                                    <p:anim calcmode="lin" valueType="num">
                                      <p:cBhvr>
                                        <p:cTn id="58" dur="500" fill="hold"/>
                                        <p:tgtEl>
                                          <p:spTgt spid="251"/>
                                        </p:tgtEl>
                                        <p:attrNameLst>
                                          <p:attrName>ppt_h</p:attrName>
                                        </p:attrNameLst>
                                      </p:cBhvr>
                                      <p:tavLst>
                                        <p:tav tm="0">
                                          <p:val>
                                            <p:fltVal val="0"/>
                                          </p:val>
                                        </p:tav>
                                        <p:tav tm="100000">
                                          <p:val>
                                            <p:strVal val="#ppt_h"/>
                                          </p:val>
                                        </p:tav>
                                      </p:tavLst>
                                    </p:anim>
                                  </p:childTnLst>
                                </p:cTn>
                              </p:par>
                            </p:childTnLst>
                          </p:cTn>
                        </p:par>
                        <p:par>
                          <p:cTn id="59" fill="hold">
                            <p:stCondLst>
                              <p:cond delay="10500"/>
                            </p:stCondLst>
                            <p:childTnLst>
                              <p:par>
                                <p:cTn id="60" presetClass="entr" nodeType="afterEffect" presetSubtype="16" presetID="23" grpId="12" fill="hold">
                                  <p:stCondLst>
                                    <p:cond delay="0"/>
                                  </p:stCondLst>
                                  <p:iterate type="el" backwards="0">
                                    <p:tmAbs val="0"/>
                                  </p:iterate>
                                  <p:childTnLst>
                                    <p:set>
                                      <p:cBhvr>
                                        <p:cTn id="61" fill="hold"/>
                                        <p:tgtEl>
                                          <p:spTgt spid="252"/>
                                        </p:tgtEl>
                                        <p:attrNameLst>
                                          <p:attrName>style.visibility</p:attrName>
                                        </p:attrNameLst>
                                      </p:cBhvr>
                                      <p:to>
                                        <p:strVal val="visible"/>
                                      </p:to>
                                    </p:set>
                                    <p:anim calcmode="lin" valueType="num">
                                      <p:cBhvr>
                                        <p:cTn id="62" dur="500" fill="hold"/>
                                        <p:tgtEl>
                                          <p:spTgt spid="252"/>
                                        </p:tgtEl>
                                        <p:attrNameLst>
                                          <p:attrName>ppt_w</p:attrName>
                                        </p:attrNameLst>
                                      </p:cBhvr>
                                      <p:tavLst>
                                        <p:tav tm="0">
                                          <p:val>
                                            <p:fltVal val="0"/>
                                          </p:val>
                                        </p:tav>
                                        <p:tav tm="100000">
                                          <p:val>
                                            <p:strVal val="#ppt_w"/>
                                          </p:val>
                                        </p:tav>
                                      </p:tavLst>
                                    </p:anim>
                                    <p:anim calcmode="lin" valueType="num">
                                      <p:cBhvr>
                                        <p:cTn id="63" dur="500" fill="hold"/>
                                        <p:tgtEl>
                                          <p:spTgt spid="252"/>
                                        </p:tgtEl>
                                        <p:attrNameLst>
                                          <p:attrName>ppt_h</p:attrName>
                                        </p:attrNameLst>
                                      </p:cBhvr>
                                      <p:tavLst>
                                        <p:tav tm="0">
                                          <p:val>
                                            <p:fltVal val="0"/>
                                          </p:val>
                                        </p:tav>
                                        <p:tav tm="100000">
                                          <p:val>
                                            <p:strVal val="#ppt_h"/>
                                          </p:val>
                                        </p:tav>
                                      </p:tavLst>
                                    </p:anim>
                                  </p:childTnLst>
                                </p:cTn>
                              </p:par>
                            </p:childTnLst>
                          </p:cTn>
                        </p:par>
                        <p:par>
                          <p:cTn id="64" fill="hold">
                            <p:stCondLst>
                              <p:cond delay="11000"/>
                            </p:stCondLst>
                            <p:childTnLst>
                              <p:par>
                                <p:cTn id="65" presetClass="entr" nodeType="afterEffect" presetSubtype="16" presetID="23" grpId="13" fill="hold">
                                  <p:stCondLst>
                                    <p:cond delay="0"/>
                                  </p:stCondLst>
                                  <p:iterate type="el" backwards="0">
                                    <p:tmAbs val="0"/>
                                  </p:iterate>
                                  <p:childTnLst>
                                    <p:set>
                                      <p:cBhvr>
                                        <p:cTn id="66" fill="hold"/>
                                        <p:tgtEl>
                                          <p:spTgt spid="253"/>
                                        </p:tgtEl>
                                        <p:attrNameLst>
                                          <p:attrName>style.visibility</p:attrName>
                                        </p:attrNameLst>
                                      </p:cBhvr>
                                      <p:to>
                                        <p:strVal val="visible"/>
                                      </p:to>
                                    </p:set>
                                    <p:anim calcmode="lin" valueType="num">
                                      <p:cBhvr>
                                        <p:cTn id="67" dur="500" fill="hold"/>
                                        <p:tgtEl>
                                          <p:spTgt spid="253"/>
                                        </p:tgtEl>
                                        <p:attrNameLst>
                                          <p:attrName>ppt_w</p:attrName>
                                        </p:attrNameLst>
                                      </p:cBhvr>
                                      <p:tavLst>
                                        <p:tav tm="0">
                                          <p:val>
                                            <p:fltVal val="0"/>
                                          </p:val>
                                        </p:tav>
                                        <p:tav tm="100000">
                                          <p:val>
                                            <p:strVal val="#ppt_w"/>
                                          </p:val>
                                        </p:tav>
                                      </p:tavLst>
                                    </p:anim>
                                    <p:anim calcmode="lin" valueType="num">
                                      <p:cBhvr>
                                        <p:cTn id="68" dur="500" fill="hold"/>
                                        <p:tgtEl>
                                          <p:spTgt spid="253"/>
                                        </p:tgtEl>
                                        <p:attrNameLst>
                                          <p:attrName>ppt_h</p:attrName>
                                        </p:attrNameLst>
                                      </p:cBhvr>
                                      <p:tavLst>
                                        <p:tav tm="0">
                                          <p:val>
                                            <p:fltVal val="0"/>
                                          </p:val>
                                        </p:tav>
                                        <p:tav tm="100000">
                                          <p:val>
                                            <p:strVal val="#ppt_h"/>
                                          </p:val>
                                        </p:tav>
                                      </p:tavLst>
                                    </p:anim>
                                  </p:childTnLst>
                                </p:cTn>
                              </p:par>
                            </p:childTnLst>
                          </p:cTn>
                        </p:par>
                        <p:par>
                          <p:cTn id="69" fill="hold">
                            <p:stCondLst>
                              <p:cond delay="11500"/>
                            </p:stCondLst>
                            <p:childTnLst>
                              <p:par>
                                <p:cTn id="70" presetClass="entr" nodeType="afterEffect" presetSubtype="4" presetID="2" grpId="14" fill="hold">
                                  <p:stCondLst>
                                    <p:cond delay="0"/>
                                  </p:stCondLst>
                                  <p:iterate type="el" backwards="0">
                                    <p:tmAbs val="0"/>
                                  </p:iterate>
                                  <p:childTnLst>
                                    <p:set>
                                      <p:cBhvr>
                                        <p:cTn id="71" fill="hold"/>
                                        <p:tgtEl>
                                          <p:spTgt spid="258"/>
                                        </p:tgtEl>
                                        <p:attrNameLst>
                                          <p:attrName>style.visibility</p:attrName>
                                        </p:attrNameLst>
                                      </p:cBhvr>
                                      <p:to>
                                        <p:strVal val="visible"/>
                                      </p:to>
                                    </p:set>
                                    <p:anim calcmode="lin" valueType="num">
                                      <p:cBhvr>
                                        <p:cTn id="72" dur="500" fill="hold"/>
                                        <p:tgtEl>
                                          <p:spTgt spid="258"/>
                                        </p:tgtEl>
                                        <p:attrNameLst>
                                          <p:attrName>ppt_x</p:attrName>
                                        </p:attrNameLst>
                                      </p:cBhvr>
                                      <p:tavLst>
                                        <p:tav tm="0">
                                          <p:val>
                                            <p:strVal val="#ppt_x"/>
                                          </p:val>
                                        </p:tav>
                                        <p:tav tm="100000">
                                          <p:val>
                                            <p:strVal val="#ppt_x"/>
                                          </p:val>
                                        </p:tav>
                                      </p:tavLst>
                                    </p:anim>
                                    <p:anim calcmode="lin" valueType="num">
                                      <p:cBhvr>
                                        <p:cTn id="73" dur="500" fill="hold"/>
                                        <p:tgtEl>
                                          <p:spTgt spid="258"/>
                                        </p:tgtEl>
                                        <p:attrNameLst>
                                          <p:attrName>ppt_y</p:attrName>
                                        </p:attrNameLst>
                                      </p:cBhvr>
                                      <p:tavLst>
                                        <p:tav tm="0">
                                          <p:val>
                                            <p:strVal val="1+#ppt_h/2"/>
                                          </p:val>
                                        </p:tav>
                                        <p:tav tm="100000">
                                          <p:val>
                                            <p:strVal val="#ppt_y"/>
                                          </p:val>
                                        </p:tav>
                                      </p:tavLst>
                                    </p:anim>
                                  </p:childTnLst>
                                </p:cTn>
                              </p:par>
                            </p:childTnLst>
                          </p:cTn>
                        </p:par>
                        <p:par>
                          <p:cTn id="74" fill="hold">
                            <p:stCondLst>
                              <p:cond delay="12000"/>
                            </p:stCondLst>
                            <p:childTnLst>
                              <p:par>
                                <p:cTn id="75" presetClass="entr" nodeType="afterEffect" presetSubtype="4" presetID="2" grpId="15" fill="hold">
                                  <p:stCondLst>
                                    <p:cond delay="0"/>
                                  </p:stCondLst>
                                  <p:iterate type="el" backwards="0">
                                    <p:tmAbs val="0"/>
                                  </p:iterate>
                                  <p:childTnLst>
                                    <p:set>
                                      <p:cBhvr>
                                        <p:cTn id="76" fill="hold"/>
                                        <p:tgtEl>
                                          <p:spTgt spid="259"/>
                                        </p:tgtEl>
                                        <p:attrNameLst>
                                          <p:attrName>style.visibility</p:attrName>
                                        </p:attrNameLst>
                                      </p:cBhvr>
                                      <p:to>
                                        <p:strVal val="visible"/>
                                      </p:to>
                                    </p:set>
                                    <p:anim calcmode="lin" valueType="num">
                                      <p:cBhvr>
                                        <p:cTn id="77" dur="1000" fill="hold"/>
                                        <p:tgtEl>
                                          <p:spTgt spid="259"/>
                                        </p:tgtEl>
                                        <p:attrNameLst>
                                          <p:attrName>ppt_x</p:attrName>
                                        </p:attrNameLst>
                                      </p:cBhvr>
                                      <p:tavLst>
                                        <p:tav tm="0">
                                          <p:val>
                                            <p:strVal val="#ppt_x"/>
                                          </p:val>
                                        </p:tav>
                                        <p:tav tm="100000">
                                          <p:val>
                                            <p:strVal val="#ppt_x"/>
                                          </p:val>
                                        </p:tav>
                                      </p:tavLst>
                                    </p:anim>
                                    <p:anim calcmode="lin" valueType="num">
                                      <p:cBhvr>
                                        <p:cTn id="78" dur="10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6"/>
      <p:bldP build="whole" bldLvl="1" animBg="1" rev="0" advAuto="0" spid="243" grpId="5"/>
      <p:bldP build="whole" bldLvl="1" animBg="1" rev="0" advAuto="0" spid="248" grpId="10"/>
      <p:bldP build="whole" bldLvl="1" animBg="1" rev="0" advAuto="0" spid="238" grpId="3"/>
      <p:bldP build="whole" bldLvl="1" animBg="1" rev="0" advAuto="0" spid="252" grpId="12"/>
      <p:bldP build="whole" bldLvl="1" animBg="1" rev="0" advAuto="0" spid="259" grpId="15"/>
      <p:bldP build="whole" bldLvl="1" animBg="1" rev="0" advAuto="0" spid="253" grpId="13"/>
      <p:bldP build="whole" bldLvl="1" animBg="1" rev="0" advAuto="0" spid="242" grpId="4"/>
      <p:bldP build="whole" bldLvl="1" animBg="1" rev="0" advAuto="0" spid="246" grpId="8"/>
      <p:bldP build="whole" bldLvl="1" animBg="1" rev="0" advAuto="0" spid="247" grpId="9"/>
      <p:bldP build="whole" bldLvl="1" animBg="1" rev="0" advAuto="0" spid="237" grpId="2"/>
      <p:bldP build="whole" bldLvl="1" animBg="1" rev="0" advAuto="0" spid="236" grpId="1"/>
      <p:bldP build="whole" bldLvl="1" animBg="1" rev="0" advAuto="0" spid="251" grpId="11"/>
      <p:bldP build="whole" bldLvl="1" animBg="1" rev="0" advAuto="0" spid="258" grpId="14"/>
      <p:bldP build="whole" bldLvl="1" animBg="1" rev="0" advAuto="0" spid="245" grpId="7"/>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62" name="Shape 26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63" name="Shape 2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26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268" name="Group 268"/>
          <p:cNvGrpSpPr/>
          <p:nvPr/>
        </p:nvGrpSpPr>
        <p:grpSpPr>
          <a:xfrm>
            <a:off x="4355313" y="6123836"/>
            <a:ext cx="3955317" cy="1292353"/>
            <a:chOff x="0" y="0"/>
            <a:chExt cx="3955315" cy="1292352"/>
          </a:xfrm>
        </p:grpSpPr>
        <p:sp>
          <p:nvSpPr>
            <p:cNvPr id="266" name="Shape 266"/>
            <p:cNvSpPr/>
            <p:nvPr/>
          </p:nvSpPr>
          <p:spPr>
            <a:xfrm>
              <a:off x="0" y="0"/>
              <a:ext cx="3955316" cy="1292353"/>
            </a:xfrm>
            <a:prstGeom prst="chevron">
              <a:avLst>
                <a:gd name="adj" fmla="val 0"/>
              </a:avLst>
            </a:prstGeom>
            <a:solidFill>
              <a:srgbClr val="136773"/>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67" name="Shape 267"/>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PRINT RESOURCES</a:t>
              </a:r>
            </a:p>
          </p:txBody>
        </p:sp>
      </p:grpSp>
      <p:grpSp>
        <p:nvGrpSpPr>
          <p:cNvPr id="271" name="Group 271"/>
          <p:cNvGrpSpPr/>
          <p:nvPr/>
        </p:nvGrpSpPr>
        <p:grpSpPr>
          <a:xfrm>
            <a:off x="8269081" y="6122685"/>
            <a:ext cx="3955317" cy="1292353"/>
            <a:chOff x="0" y="0"/>
            <a:chExt cx="3955315" cy="1292352"/>
          </a:xfrm>
        </p:grpSpPr>
        <p:sp>
          <p:nvSpPr>
            <p:cNvPr id="269" name="Shape 269"/>
            <p:cNvSpPr/>
            <p:nvPr/>
          </p:nvSpPr>
          <p:spPr>
            <a:xfrm>
              <a:off x="0" y="0"/>
              <a:ext cx="3955316" cy="1292353"/>
            </a:xfrm>
            <a:prstGeom prst="chevron">
              <a:avLst>
                <a:gd name="adj" fmla="val 0"/>
              </a:avLst>
            </a:prstGeom>
            <a:solidFill>
              <a:srgbClr val="FBA62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70" name="Shape 270"/>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cap="all" sz="3000">
                  <a:solidFill>
                    <a:srgbClr val="FFFFFF"/>
                  </a:solidFill>
                  <a:latin typeface="Gill Sans"/>
                  <a:ea typeface="Gill Sans"/>
                  <a:cs typeface="Gill Sans"/>
                  <a:sym typeface="Gill Sans"/>
                </a:defRPr>
              </a:lvl1pPr>
            </a:lstStyle>
            <a:p>
              <a:pPr/>
              <a:r>
                <a:t>Internet Access</a:t>
              </a:r>
            </a:p>
          </p:txBody>
        </p:sp>
      </p:grpSp>
      <p:sp>
        <p:nvSpPr>
          <p:cNvPr id="272" name="Shape 272"/>
          <p:cNvSpPr/>
          <p:nvPr/>
        </p:nvSpPr>
        <p:spPr>
          <a:xfrm>
            <a:off x="9887946" y="4916247"/>
            <a:ext cx="739580" cy="749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59" y="0"/>
                  <a:pt x="0" y="4901"/>
                  <a:pt x="0" y="10709"/>
                </a:cubicBezTo>
                <a:cubicBezTo>
                  <a:pt x="0" y="16699"/>
                  <a:pt x="4759" y="21600"/>
                  <a:pt x="10800" y="21600"/>
                </a:cubicBezTo>
                <a:cubicBezTo>
                  <a:pt x="16841" y="21600"/>
                  <a:pt x="21600" y="16699"/>
                  <a:pt x="21600" y="10709"/>
                </a:cubicBezTo>
                <a:cubicBezTo>
                  <a:pt x="21600" y="4901"/>
                  <a:pt x="16841" y="0"/>
                  <a:pt x="10800" y="0"/>
                </a:cubicBezTo>
                <a:close/>
                <a:moveTo>
                  <a:pt x="20319" y="10346"/>
                </a:moveTo>
                <a:cubicBezTo>
                  <a:pt x="16108" y="10346"/>
                  <a:pt x="16108" y="10346"/>
                  <a:pt x="16108" y="10346"/>
                </a:cubicBezTo>
                <a:cubicBezTo>
                  <a:pt x="15925" y="8894"/>
                  <a:pt x="15742" y="7442"/>
                  <a:pt x="15193" y="5990"/>
                </a:cubicBezTo>
                <a:cubicBezTo>
                  <a:pt x="16108" y="5627"/>
                  <a:pt x="17024" y="5082"/>
                  <a:pt x="17939" y="4538"/>
                </a:cubicBezTo>
                <a:cubicBezTo>
                  <a:pt x="19220" y="6171"/>
                  <a:pt x="20136" y="8168"/>
                  <a:pt x="20319" y="10346"/>
                </a:cubicBezTo>
                <a:close/>
                <a:moveTo>
                  <a:pt x="10434" y="20148"/>
                </a:moveTo>
                <a:cubicBezTo>
                  <a:pt x="9153" y="19240"/>
                  <a:pt x="8237" y="17970"/>
                  <a:pt x="7505" y="16518"/>
                </a:cubicBezTo>
                <a:cubicBezTo>
                  <a:pt x="8420" y="16155"/>
                  <a:pt x="9519" y="15973"/>
                  <a:pt x="10434" y="15973"/>
                </a:cubicBezTo>
                <a:cubicBezTo>
                  <a:pt x="10434" y="20148"/>
                  <a:pt x="10434" y="20148"/>
                  <a:pt x="10434" y="20148"/>
                </a:cubicBezTo>
                <a:cubicBezTo>
                  <a:pt x="10434" y="20148"/>
                  <a:pt x="10434" y="20148"/>
                  <a:pt x="10434" y="20148"/>
                </a:cubicBezTo>
                <a:close/>
                <a:moveTo>
                  <a:pt x="11166" y="1452"/>
                </a:moveTo>
                <a:cubicBezTo>
                  <a:pt x="12447" y="2541"/>
                  <a:pt x="13546" y="3993"/>
                  <a:pt x="14278" y="5627"/>
                </a:cubicBezTo>
                <a:cubicBezTo>
                  <a:pt x="13363" y="5990"/>
                  <a:pt x="12264" y="6171"/>
                  <a:pt x="11166" y="6171"/>
                </a:cubicBezTo>
                <a:cubicBezTo>
                  <a:pt x="11166" y="1452"/>
                  <a:pt x="11166" y="1452"/>
                  <a:pt x="11166" y="1452"/>
                </a:cubicBezTo>
                <a:cubicBezTo>
                  <a:pt x="11166" y="1452"/>
                  <a:pt x="11166" y="1452"/>
                  <a:pt x="11166" y="1452"/>
                </a:cubicBezTo>
                <a:close/>
                <a:moveTo>
                  <a:pt x="12264" y="1452"/>
                </a:moveTo>
                <a:cubicBezTo>
                  <a:pt x="14278" y="1815"/>
                  <a:pt x="16108" y="2723"/>
                  <a:pt x="17390" y="3993"/>
                </a:cubicBezTo>
                <a:cubicBezTo>
                  <a:pt x="16658" y="4538"/>
                  <a:pt x="15925" y="5082"/>
                  <a:pt x="15010" y="5445"/>
                </a:cubicBezTo>
                <a:cubicBezTo>
                  <a:pt x="14278" y="3993"/>
                  <a:pt x="13363" y="2541"/>
                  <a:pt x="12264" y="1452"/>
                </a:cubicBezTo>
                <a:close/>
                <a:moveTo>
                  <a:pt x="10434" y="1452"/>
                </a:moveTo>
                <a:cubicBezTo>
                  <a:pt x="10434" y="6171"/>
                  <a:pt x="10434" y="6171"/>
                  <a:pt x="10434" y="6171"/>
                </a:cubicBezTo>
                <a:cubicBezTo>
                  <a:pt x="9336" y="6171"/>
                  <a:pt x="8237" y="5990"/>
                  <a:pt x="7322" y="5627"/>
                </a:cubicBezTo>
                <a:cubicBezTo>
                  <a:pt x="8054" y="3993"/>
                  <a:pt x="9153" y="2541"/>
                  <a:pt x="10434" y="1452"/>
                </a:cubicBezTo>
                <a:cubicBezTo>
                  <a:pt x="10434" y="1452"/>
                  <a:pt x="10434" y="1452"/>
                  <a:pt x="10434" y="1452"/>
                </a:cubicBezTo>
                <a:close/>
                <a:moveTo>
                  <a:pt x="6590" y="5445"/>
                </a:moveTo>
                <a:cubicBezTo>
                  <a:pt x="5675" y="5082"/>
                  <a:pt x="4942" y="4538"/>
                  <a:pt x="4210" y="3993"/>
                </a:cubicBezTo>
                <a:cubicBezTo>
                  <a:pt x="5492" y="2723"/>
                  <a:pt x="7322" y="1815"/>
                  <a:pt x="9153" y="1452"/>
                </a:cubicBezTo>
                <a:cubicBezTo>
                  <a:pt x="8237" y="2541"/>
                  <a:pt x="7322" y="3993"/>
                  <a:pt x="6590" y="5445"/>
                </a:cubicBezTo>
                <a:close/>
                <a:moveTo>
                  <a:pt x="6956" y="6353"/>
                </a:moveTo>
                <a:cubicBezTo>
                  <a:pt x="8054" y="6716"/>
                  <a:pt x="9153" y="6897"/>
                  <a:pt x="10434" y="6897"/>
                </a:cubicBezTo>
                <a:cubicBezTo>
                  <a:pt x="10434" y="10346"/>
                  <a:pt x="10434" y="10346"/>
                  <a:pt x="10434" y="10346"/>
                </a:cubicBezTo>
                <a:cubicBezTo>
                  <a:pt x="6224" y="10346"/>
                  <a:pt x="6224" y="10346"/>
                  <a:pt x="6224" y="10346"/>
                </a:cubicBezTo>
                <a:cubicBezTo>
                  <a:pt x="6224" y="8894"/>
                  <a:pt x="6590" y="7624"/>
                  <a:pt x="6956" y="6353"/>
                </a:cubicBezTo>
                <a:close/>
                <a:moveTo>
                  <a:pt x="10434" y="11072"/>
                </a:moveTo>
                <a:cubicBezTo>
                  <a:pt x="10434" y="15247"/>
                  <a:pt x="10434" y="15247"/>
                  <a:pt x="10434" y="15247"/>
                </a:cubicBezTo>
                <a:cubicBezTo>
                  <a:pt x="9336" y="15429"/>
                  <a:pt x="8237" y="15610"/>
                  <a:pt x="7322" y="15792"/>
                </a:cubicBezTo>
                <a:cubicBezTo>
                  <a:pt x="6590" y="14339"/>
                  <a:pt x="6224" y="12887"/>
                  <a:pt x="6224" y="11072"/>
                </a:cubicBezTo>
                <a:lnTo>
                  <a:pt x="10434" y="11072"/>
                </a:lnTo>
                <a:close/>
                <a:moveTo>
                  <a:pt x="9153" y="19966"/>
                </a:moveTo>
                <a:cubicBezTo>
                  <a:pt x="7505" y="19785"/>
                  <a:pt x="5858" y="19059"/>
                  <a:pt x="4576" y="17970"/>
                </a:cubicBezTo>
                <a:cubicBezTo>
                  <a:pt x="5308" y="17425"/>
                  <a:pt x="6041" y="17062"/>
                  <a:pt x="6956" y="16699"/>
                </a:cubicBezTo>
                <a:cubicBezTo>
                  <a:pt x="7505" y="17970"/>
                  <a:pt x="8237" y="19059"/>
                  <a:pt x="9153" y="19966"/>
                </a:cubicBezTo>
                <a:close/>
                <a:moveTo>
                  <a:pt x="11166" y="20148"/>
                </a:moveTo>
                <a:cubicBezTo>
                  <a:pt x="11166" y="15973"/>
                  <a:pt x="11166" y="15973"/>
                  <a:pt x="11166" y="15973"/>
                </a:cubicBezTo>
                <a:cubicBezTo>
                  <a:pt x="12081" y="15973"/>
                  <a:pt x="13180" y="16155"/>
                  <a:pt x="14095" y="16518"/>
                </a:cubicBezTo>
                <a:cubicBezTo>
                  <a:pt x="13363" y="17970"/>
                  <a:pt x="12264" y="19240"/>
                  <a:pt x="11166" y="20148"/>
                </a:cubicBezTo>
                <a:cubicBezTo>
                  <a:pt x="11166" y="20148"/>
                  <a:pt x="11166" y="20148"/>
                  <a:pt x="11166" y="20148"/>
                </a:cubicBezTo>
                <a:close/>
                <a:moveTo>
                  <a:pt x="14644" y="16699"/>
                </a:moveTo>
                <a:cubicBezTo>
                  <a:pt x="15559" y="17062"/>
                  <a:pt x="16292" y="17425"/>
                  <a:pt x="17024" y="17970"/>
                </a:cubicBezTo>
                <a:cubicBezTo>
                  <a:pt x="15742" y="19059"/>
                  <a:pt x="14095" y="19785"/>
                  <a:pt x="12264" y="19966"/>
                </a:cubicBezTo>
                <a:cubicBezTo>
                  <a:pt x="13363" y="19059"/>
                  <a:pt x="14095" y="17970"/>
                  <a:pt x="14644" y="16699"/>
                </a:cubicBezTo>
                <a:close/>
                <a:moveTo>
                  <a:pt x="14278" y="15792"/>
                </a:moveTo>
                <a:cubicBezTo>
                  <a:pt x="13363" y="15610"/>
                  <a:pt x="12264" y="15429"/>
                  <a:pt x="11166" y="15247"/>
                </a:cubicBezTo>
                <a:cubicBezTo>
                  <a:pt x="11166" y="11072"/>
                  <a:pt x="11166" y="11072"/>
                  <a:pt x="11166" y="11072"/>
                </a:cubicBezTo>
                <a:cubicBezTo>
                  <a:pt x="15376" y="11072"/>
                  <a:pt x="15376" y="11072"/>
                  <a:pt x="15376" y="11072"/>
                </a:cubicBezTo>
                <a:cubicBezTo>
                  <a:pt x="15376" y="12887"/>
                  <a:pt x="15010" y="14339"/>
                  <a:pt x="14278" y="15792"/>
                </a:cubicBezTo>
                <a:close/>
                <a:moveTo>
                  <a:pt x="11166" y="10346"/>
                </a:moveTo>
                <a:cubicBezTo>
                  <a:pt x="11166" y="6897"/>
                  <a:pt x="11166" y="6897"/>
                  <a:pt x="11166" y="6897"/>
                </a:cubicBezTo>
                <a:cubicBezTo>
                  <a:pt x="12264" y="6897"/>
                  <a:pt x="13546" y="6716"/>
                  <a:pt x="14644" y="6353"/>
                </a:cubicBezTo>
                <a:cubicBezTo>
                  <a:pt x="15010" y="7624"/>
                  <a:pt x="15376" y="8894"/>
                  <a:pt x="15376" y="10346"/>
                </a:cubicBezTo>
                <a:lnTo>
                  <a:pt x="11166" y="10346"/>
                </a:lnTo>
                <a:close/>
                <a:moveTo>
                  <a:pt x="3661" y="4538"/>
                </a:moveTo>
                <a:cubicBezTo>
                  <a:pt x="4576" y="5082"/>
                  <a:pt x="5492" y="5627"/>
                  <a:pt x="6407" y="5990"/>
                </a:cubicBezTo>
                <a:cubicBezTo>
                  <a:pt x="5858" y="7442"/>
                  <a:pt x="5492" y="8894"/>
                  <a:pt x="5492" y="10346"/>
                </a:cubicBezTo>
                <a:cubicBezTo>
                  <a:pt x="1281" y="10346"/>
                  <a:pt x="1281" y="10346"/>
                  <a:pt x="1281" y="10346"/>
                </a:cubicBezTo>
                <a:cubicBezTo>
                  <a:pt x="1464" y="8168"/>
                  <a:pt x="2380" y="6171"/>
                  <a:pt x="3661" y="4538"/>
                </a:cubicBezTo>
                <a:close/>
                <a:moveTo>
                  <a:pt x="1281" y="11072"/>
                </a:moveTo>
                <a:cubicBezTo>
                  <a:pt x="5492" y="11072"/>
                  <a:pt x="5492" y="11072"/>
                  <a:pt x="5492" y="11072"/>
                </a:cubicBezTo>
                <a:cubicBezTo>
                  <a:pt x="5675" y="12887"/>
                  <a:pt x="6041" y="14521"/>
                  <a:pt x="6590" y="16155"/>
                </a:cubicBezTo>
                <a:cubicBezTo>
                  <a:pt x="5675" y="16518"/>
                  <a:pt x="4942" y="16881"/>
                  <a:pt x="4027" y="17425"/>
                </a:cubicBezTo>
                <a:cubicBezTo>
                  <a:pt x="2380" y="15792"/>
                  <a:pt x="1464" y="13613"/>
                  <a:pt x="1281" y="11072"/>
                </a:cubicBezTo>
                <a:close/>
                <a:moveTo>
                  <a:pt x="17390" y="17425"/>
                </a:moveTo>
                <a:cubicBezTo>
                  <a:pt x="16658" y="16881"/>
                  <a:pt x="15925" y="16518"/>
                  <a:pt x="15010" y="16155"/>
                </a:cubicBezTo>
                <a:cubicBezTo>
                  <a:pt x="15559" y="14521"/>
                  <a:pt x="15925" y="12887"/>
                  <a:pt x="16108" y="11072"/>
                </a:cubicBezTo>
                <a:cubicBezTo>
                  <a:pt x="20319" y="11072"/>
                  <a:pt x="20319" y="11072"/>
                  <a:pt x="20319" y="11072"/>
                </a:cubicBezTo>
                <a:cubicBezTo>
                  <a:pt x="20136" y="13613"/>
                  <a:pt x="19037" y="15792"/>
                  <a:pt x="17390" y="17425"/>
                </a:cubicBezTo>
                <a:close/>
                <a:moveTo>
                  <a:pt x="17390" y="17425"/>
                </a:moveTo>
                <a:cubicBezTo>
                  <a:pt x="17390" y="17425"/>
                  <a:pt x="17390" y="17425"/>
                  <a:pt x="17390" y="17425"/>
                </a:cubicBezTo>
              </a:path>
            </a:pathLst>
          </a:custGeom>
          <a:solidFill>
            <a:srgbClr val="FBA622"/>
          </a:solidFill>
          <a:ln w="12700">
            <a:miter lim="400000"/>
          </a:ln>
        </p:spPr>
        <p:txBody>
          <a:bodyPr lIns="45719" rIns="45719"/>
          <a:lstStyle/>
          <a:p>
            <a:pPr/>
          </a:p>
        </p:txBody>
      </p:sp>
      <p:sp>
        <p:nvSpPr>
          <p:cNvPr id="273" name="Shape 273"/>
          <p:cNvSpPr/>
          <p:nvPr/>
        </p:nvSpPr>
        <p:spPr>
          <a:xfrm>
            <a:off x="4619024" y="7856272"/>
            <a:ext cx="3405722" cy="276046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2500">
                <a:latin typeface="Futura"/>
                <a:ea typeface="Futura"/>
                <a:cs typeface="Futura"/>
                <a:sym typeface="Futura"/>
              </a:defRPr>
            </a:pPr>
            <a:r>
              <a:t>Print X1 sheet per student for each activity click the </a:t>
            </a:r>
            <a:r>
              <a:rPr>
                <a:solidFill>
                  <a:schemeClr val="accent5"/>
                </a:solidFill>
              </a:rPr>
              <a:t>red</a:t>
            </a:r>
            <a:r>
              <a:t> words to download sheets.</a:t>
            </a:r>
            <a:r>
              <a:rPr>
                <a:solidFill>
                  <a:srgbClr val="A6AAA9"/>
                </a:solidFill>
              </a:rPr>
              <a:t> </a:t>
            </a:r>
          </a:p>
        </p:txBody>
      </p:sp>
      <p:sp>
        <p:nvSpPr>
          <p:cNvPr id="274" name="Shape 274"/>
          <p:cNvSpPr/>
          <p:nvPr/>
        </p:nvSpPr>
        <p:spPr>
          <a:xfrm>
            <a:off x="8554876" y="7855120"/>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Internet access will be required to view the online map and interview.</a:t>
            </a:r>
          </a:p>
        </p:txBody>
      </p:sp>
      <p:sp>
        <p:nvSpPr>
          <p:cNvPr id="275" name="Shape 275"/>
          <p:cNvSpPr/>
          <p:nvPr/>
        </p:nvSpPr>
        <p:spPr>
          <a:xfrm>
            <a:off x="4622582" y="2535358"/>
            <a:ext cx="15126136"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000">
                <a:latin typeface="Futura"/>
                <a:ea typeface="Futura"/>
                <a:cs typeface="Futura"/>
                <a:sym typeface="Futura"/>
              </a:defRPr>
            </a:lvl1pPr>
          </a:lstStyle>
          <a:p>
            <a:pPr/>
            <a:r>
              <a:t>FOR THIS LESSON YOU WILL NEED:</a:t>
            </a:r>
          </a:p>
        </p:txBody>
      </p:sp>
      <p:sp>
        <p:nvSpPr>
          <p:cNvPr id="276" name="Shape 276"/>
          <p:cNvSpPr/>
          <p:nvPr/>
        </p:nvSpPr>
        <p:spPr>
          <a:xfrm>
            <a:off x="6026145" y="5147813"/>
            <a:ext cx="613653" cy="535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chemeClr val="accent1">
              <a:hueOff val="273562"/>
              <a:satOff val="2937"/>
              <a:lumOff val="-22233"/>
            </a:schemeClr>
          </a:solidFill>
          <a:ln w="12700">
            <a:miter lim="400000"/>
          </a:ln>
        </p:spPr>
        <p:txBody>
          <a:bodyPr lIns="45719" rIns="45719" anchor="ctr"/>
          <a:lstStyle/>
          <a:p>
            <a:pPr/>
          </a:p>
        </p:txBody>
      </p:sp>
      <p:grpSp>
        <p:nvGrpSpPr>
          <p:cNvPr id="280" name="Group 280"/>
          <p:cNvGrpSpPr/>
          <p:nvPr/>
        </p:nvGrpSpPr>
        <p:grpSpPr>
          <a:xfrm>
            <a:off x="12148382" y="4868424"/>
            <a:ext cx="3953838" cy="2564929"/>
            <a:chOff x="0" y="-1251243"/>
            <a:chExt cx="3953836" cy="2564927"/>
          </a:xfrm>
        </p:grpSpPr>
        <p:sp>
          <p:nvSpPr>
            <p:cNvPr id="277" name="Shape 277"/>
            <p:cNvSpPr/>
            <p:nvPr/>
          </p:nvSpPr>
          <p:spPr>
            <a:xfrm>
              <a:off x="0" y="0"/>
              <a:ext cx="3953837" cy="1291869"/>
            </a:xfrm>
            <a:prstGeom prst="chevron">
              <a:avLst>
                <a:gd name="adj" fmla="val 0"/>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78" name="Shape 278"/>
            <p:cNvSpPr/>
            <p:nvPr/>
          </p:nvSpPr>
          <p:spPr>
            <a:xfrm>
              <a:off x="403798" y="-21815"/>
              <a:ext cx="3146241" cy="1335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noAutofit/>
            </a:bodyPr>
            <a:lstStyle>
              <a:lvl1pPr algn="ctr">
                <a:defRPr sz="3000">
                  <a:solidFill>
                    <a:srgbClr val="FFFFFF"/>
                  </a:solidFill>
                  <a:latin typeface="Gill Sans"/>
                  <a:ea typeface="Gill Sans"/>
                  <a:cs typeface="Gill Sans"/>
                  <a:sym typeface="Gill Sans"/>
                </a:defRPr>
              </a:lvl1pPr>
            </a:lstStyle>
            <a:p>
              <a:pPr/>
              <a:r>
                <a:t>GIS FOR SCHOOLS</a:t>
              </a:r>
            </a:p>
          </p:txBody>
        </p:sp>
        <p:pic>
          <p:nvPicPr>
            <p:cNvPr id="279" name="1280px-Esri_logo.svg.png"/>
            <p:cNvPicPr>
              <a:picLocks noChangeAspect="1"/>
            </p:cNvPicPr>
            <p:nvPr/>
          </p:nvPicPr>
          <p:blipFill>
            <a:blip r:embed="rId5">
              <a:extLst/>
            </a:blip>
            <a:stretch>
              <a:fillRect/>
            </a:stretch>
          </p:blipFill>
          <p:spPr>
            <a:xfrm>
              <a:off x="862739" y="-1251244"/>
              <a:ext cx="2228359" cy="842599"/>
            </a:xfrm>
            <a:prstGeom prst="rect">
              <a:avLst/>
            </a:prstGeom>
            <a:ln w="12700" cap="flat">
              <a:noFill/>
              <a:miter lim="400000"/>
            </a:ln>
            <a:effectLst/>
          </p:spPr>
        </p:pic>
      </p:grpSp>
      <p:sp>
        <p:nvSpPr>
          <p:cNvPr id="281" name="Shape 281"/>
          <p:cNvSpPr/>
          <p:nvPr/>
        </p:nvSpPr>
        <p:spPr>
          <a:xfrm>
            <a:off x="12518015" y="7855120"/>
            <a:ext cx="3405722" cy="330245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ESRI’s GIS for schools is a free and intuitive GIS platform. It will be useful for the mapping task of the group activity.</a:t>
            </a:r>
          </a:p>
        </p:txBody>
      </p:sp>
      <p:sp>
        <p:nvSpPr>
          <p:cNvPr id="282" name="Shape 282"/>
          <p:cNvSpPr/>
          <p:nvPr/>
        </p:nvSpPr>
        <p:spPr>
          <a:xfrm>
            <a:off x="9363434" y="916645"/>
            <a:ext cx="5644432"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
        <p:nvSpPr>
          <p:cNvPr id="283" name="Shape 283"/>
          <p:cNvSpPr/>
          <p:nvPr/>
        </p:nvSpPr>
        <p:spPr>
          <a:xfrm>
            <a:off x="730974" y="725514"/>
            <a:ext cx="2429111" cy="92836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FFFFFF"/>
                </a:solidFill>
              </a:defRPr>
            </a:pPr>
            <a:r>
              <a:rPr b="1"/>
              <a:t>Teacher</a:t>
            </a:r>
            <a:endParaRPr b="1"/>
          </a:p>
          <a:p>
            <a:pPr algn="ctr">
              <a:lnSpc>
                <a:spcPts val="3400"/>
              </a:lnSpc>
              <a:spcBef>
                <a:spcPts val="500"/>
              </a:spcBef>
              <a:defRPr sz="3000">
                <a:solidFill>
                  <a:srgbClr val="FFFFFF"/>
                </a:solidFill>
              </a:defRPr>
            </a:pPr>
            <a:r>
              <a:rPr b="1"/>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68"/>
                                        </p:tgtEl>
                                        <p:attrNameLst>
                                          <p:attrName>style.visibility</p:attrName>
                                        </p:attrNameLst>
                                      </p:cBhvr>
                                      <p:to>
                                        <p:strVal val="visible"/>
                                      </p:to>
                                    </p:set>
                                    <p:anim calcmode="lin" valueType="num">
                                      <p:cBhvr>
                                        <p:cTn id="7" dur="1000" fill="hold"/>
                                        <p:tgtEl>
                                          <p:spTgt spid="268"/>
                                        </p:tgtEl>
                                        <p:attrNameLst>
                                          <p:attrName>ppt_x</p:attrName>
                                        </p:attrNameLst>
                                      </p:cBhvr>
                                      <p:tavLst>
                                        <p:tav tm="0">
                                          <p:val>
                                            <p:strVal val="0-#ppt_w/2"/>
                                          </p:val>
                                        </p:tav>
                                        <p:tav tm="100000">
                                          <p:val>
                                            <p:strVal val="#ppt_x"/>
                                          </p:val>
                                        </p:tav>
                                      </p:tavLst>
                                    </p:anim>
                                    <p:anim calcmode="lin" valueType="num">
                                      <p:cBhvr>
                                        <p:cTn id="8" dur="1000" fill="hold"/>
                                        <p:tgtEl>
                                          <p:spTgt spid="26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71"/>
                                        </p:tgtEl>
                                        <p:attrNameLst>
                                          <p:attrName>style.visibility</p:attrName>
                                        </p:attrNameLst>
                                      </p:cBhvr>
                                      <p:to>
                                        <p:strVal val="visible"/>
                                      </p:to>
                                    </p:set>
                                    <p:anim calcmode="lin" valueType="num">
                                      <p:cBhvr>
                                        <p:cTn id="12" dur="1000" fill="hold"/>
                                        <p:tgtEl>
                                          <p:spTgt spid="271"/>
                                        </p:tgtEl>
                                        <p:attrNameLst>
                                          <p:attrName>ppt_x</p:attrName>
                                        </p:attrNameLst>
                                      </p:cBhvr>
                                      <p:tavLst>
                                        <p:tav tm="0">
                                          <p:val>
                                            <p:strVal val="0-#ppt_w/2"/>
                                          </p:val>
                                        </p:tav>
                                        <p:tav tm="100000">
                                          <p:val>
                                            <p:strVal val="#ppt_x"/>
                                          </p:val>
                                        </p:tav>
                                      </p:tavLst>
                                    </p:anim>
                                    <p:anim calcmode="lin" valueType="num">
                                      <p:cBhvr>
                                        <p:cTn id="13" dur="1000" fill="hold"/>
                                        <p:tgtEl>
                                          <p:spTgt spid="27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72"/>
                                        </p:tgtEl>
                                        <p:attrNameLst>
                                          <p:attrName>style.visibility</p:attrName>
                                        </p:attrNameLst>
                                      </p:cBhvr>
                                      <p:to>
                                        <p:strVal val="visible"/>
                                      </p:to>
                                    </p:set>
                                    <p:anim calcmode="lin" valueType="num">
                                      <p:cBhvr>
                                        <p:cTn id="17" dur="1000" fill="hold"/>
                                        <p:tgtEl>
                                          <p:spTgt spid="272"/>
                                        </p:tgtEl>
                                        <p:attrNameLst>
                                          <p:attrName>ppt_x</p:attrName>
                                        </p:attrNameLst>
                                      </p:cBhvr>
                                      <p:tavLst>
                                        <p:tav tm="0">
                                          <p:val>
                                            <p:strVal val="0-#ppt_w/2"/>
                                          </p:val>
                                        </p:tav>
                                        <p:tav tm="100000">
                                          <p:val>
                                            <p:strVal val="#ppt_x"/>
                                          </p:val>
                                        </p:tav>
                                      </p:tavLst>
                                    </p:anim>
                                    <p:anim calcmode="lin" valueType="num">
                                      <p:cBhvr>
                                        <p:cTn id="18" dur="1000" fill="hold"/>
                                        <p:tgtEl>
                                          <p:spTgt spid="272"/>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16" presetID="23" grpId="4" fill="hold">
                                  <p:stCondLst>
                                    <p:cond delay="0"/>
                                  </p:stCondLst>
                                  <p:iterate type="el" backwards="0">
                                    <p:tmAbs val="0"/>
                                  </p:iterate>
                                  <p:childTnLst>
                                    <p:set>
                                      <p:cBhvr>
                                        <p:cTn id="21" fill="hold"/>
                                        <p:tgtEl>
                                          <p:spTgt spid="276"/>
                                        </p:tgtEl>
                                        <p:attrNameLst>
                                          <p:attrName>style.visibility</p:attrName>
                                        </p:attrNameLst>
                                      </p:cBhvr>
                                      <p:to>
                                        <p:strVal val="visible"/>
                                      </p:to>
                                    </p:set>
                                    <p:anim calcmode="lin" valueType="num">
                                      <p:cBhvr>
                                        <p:cTn id="22" dur="500" fill="hold"/>
                                        <p:tgtEl>
                                          <p:spTgt spid="276"/>
                                        </p:tgtEl>
                                        <p:attrNameLst>
                                          <p:attrName>ppt_w</p:attrName>
                                        </p:attrNameLst>
                                      </p:cBhvr>
                                      <p:tavLst>
                                        <p:tav tm="0">
                                          <p:val>
                                            <p:fltVal val="0"/>
                                          </p:val>
                                        </p:tav>
                                        <p:tav tm="100000">
                                          <p:val>
                                            <p:strVal val="#ppt_w"/>
                                          </p:val>
                                        </p:tav>
                                      </p:tavLst>
                                    </p:anim>
                                    <p:anim calcmode="lin" valueType="num">
                                      <p:cBhvr>
                                        <p:cTn id="23" dur="500" fill="hold"/>
                                        <p:tgtEl>
                                          <p:spTgt spid="276"/>
                                        </p:tgtEl>
                                        <p:attrNameLst>
                                          <p:attrName>ppt_h</p:attrName>
                                        </p:attrNameLst>
                                      </p:cBhvr>
                                      <p:tavLst>
                                        <p:tav tm="0">
                                          <p:val>
                                            <p:fltVal val="0"/>
                                          </p:val>
                                        </p:tav>
                                        <p:tav tm="100000">
                                          <p:val>
                                            <p:strVal val="#ppt_h"/>
                                          </p:val>
                                        </p:tav>
                                      </p:tavLst>
                                    </p:anim>
                                  </p:childTnLst>
                                </p:cTn>
                              </p:par>
                            </p:childTnLst>
                          </p:cTn>
                        </p:par>
                        <p:par>
                          <p:cTn id="24" fill="hold">
                            <p:stCondLst>
                              <p:cond delay="3500"/>
                            </p:stCondLst>
                            <p:childTnLst>
                              <p:par>
                                <p:cTn id="25" presetClass="entr" nodeType="afterEffect" presetSubtype="8" presetID="2" grpId="5" fill="hold">
                                  <p:stCondLst>
                                    <p:cond delay="0"/>
                                  </p:stCondLst>
                                  <p:iterate type="el" backwards="0">
                                    <p:tmAbs val="0"/>
                                  </p:iterate>
                                  <p:childTnLst>
                                    <p:set>
                                      <p:cBhvr>
                                        <p:cTn id="26" fill="hold"/>
                                        <p:tgtEl>
                                          <p:spTgt spid="273"/>
                                        </p:tgtEl>
                                        <p:attrNameLst>
                                          <p:attrName>style.visibility</p:attrName>
                                        </p:attrNameLst>
                                      </p:cBhvr>
                                      <p:to>
                                        <p:strVal val="visible"/>
                                      </p:to>
                                    </p:set>
                                    <p:anim calcmode="lin" valueType="num">
                                      <p:cBhvr>
                                        <p:cTn id="27" dur="1000" fill="hold"/>
                                        <p:tgtEl>
                                          <p:spTgt spid="273"/>
                                        </p:tgtEl>
                                        <p:attrNameLst>
                                          <p:attrName>ppt_x</p:attrName>
                                        </p:attrNameLst>
                                      </p:cBhvr>
                                      <p:tavLst>
                                        <p:tav tm="0">
                                          <p:val>
                                            <p:strVal val="0-#ppt_w/2"/>
                                          </p:val>
                                        </p:tav>
                                        <p:tav tm="100000">
                                          <p:val>
                                            <p:strVal val="#ppt_x"/>
                                          </p:val>
                                        </p:tav>
                                      </p:tavLst>
                                    </p:anim>
                                    <p:anim calcmode="lin" valueType="num">
                                      <p:cBhvr>
                                        <p:cTn id="28" dur="1000" fill="hold"/>
                                        <p:tgtEl>
                                          <p:spTgt spid="273"/>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Class="entr" nodeType="afterEffect" presetSubtype="8" presetID="2" grpId="6" fill="hold">
                                  <p:stCondLst>
                                    <p:cond delay="0"/>
                                  </p:stCondLst>
                                  <p:iterate type="el" backwards="0">
                                    <p:tmAbs val="0"/>
                                  </p:iterate>
                                  <p:childTnLst>
                                    <p:set>
                                      <p:cBhvr>
                                        <p:cTn id="31" fill="hold"/>
                                        <p:tgtEl>
                                          <p:spTgt spid="274"/>
                                        </p:tgtEl>
                                        <p:attrNameLst>
                                          <p:attrName>style.visibility</p:attrName>
                                        </p:attrNameLst>
                                      </p:cBhvr>
                                      <p:to>
                                        <p:strVal val="visible"/>
                                      </p:to>
                                    </p:set>
                                    <p:anim calcmode="lin" valueType="num">
                                      <p:cBhvr>
                                        <p:cTn id="32" dur="1000" fill="hold"/>
                                        <p:tgtEl>
                                          <p:spTgt spid="274"/>
                                        </p:tgtEl>
                                        <p:attrNameLst>
                                          <p:attrName>ppt_x</p:attrName>
                                        </p:attrNameLst>
                                      </p:cBhvr>
                                      <p:tavLst>
                                        <p:tav tm="0">
                                          <p:val>
                                            <p:strVal val="0-#ppt_w/2"/>
                                          </p:val>
                                        </p:tav>
                                        <p:tav tm="100000">
                                          <p:val>
                                            <p:strVal val="#ppt_x"/>
                                          </p:val>
                                        </p:tav>
                                      </p:tavLst>
                                    </p:anim>
                                    <p:anim calcmode="lin" valueType="num">
                                      <p:cBhvr>
                                        <p:cTn id="33" dur="1000" fill="hold"/>
                                        <p:tgtEl>
                                          <p:spTgt spid="274"/>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Class="entr" nodeType="afterEffect" presetSubtype="8" presetID="2" grpId="7" fill="hold">
                                  <p:stCondLst>
                                    <p:cond delay="0"/>
                                  </p:stCondLst>
                                  <p:iterate type="el" backwards="0">
                                    <p:tmAbs val="0"/>
                                  </p:iterate>
                                  <p:childTnLst>
                                    <p:set>
                                      <p:cBhvr>
                                        <p:cTn id="36" fill="hold"/>
                                        <p:tgtEl>
                                          <p:spTgt spid="280"/>
                                        </p:tgtEl>
                                        <p:attrNameLst>
                                          <p:attrName>style.visibility</p:attrName>
                                        </p:attrNameLst>
                                      </p:cBhvr>
                                      <p:to>
                                        <p:strVal val="visible"/>
                                      </p:to>
                                    </p:set>
                                    <p:anim calcmode="lin" valueType="num">
                                      <p:cBhvr>
                                        <p:cTn id="37" dur="1000" fill="hold"/>
                                        <p:tgtEl>
                                          <p:spTgt spid="280"/>
                                        </p:tgtEl>
                                        <p:attrNameLst>
                                          <p:attrName>ppt_x</p:attrName>
                                        </p:attrNameLst>
                                      </p:cBhvr>
                                      <p:tavLst>
                                        <p:tav tm="0">
                                          <p:val>
                                            <p:strVal val="0-#ppt_w/2"/>
                                          </p:val>
                                        </p:tav>
                                        <p:tav tm="100000">
                                          <p:val>
                                            <p:strVal val="#ppt_x"/>
                                          </p:val>
                                        </p:tav>
                                      </p:tavLst>
                                    </p:anim>
                                    <p:anim calcmode="lin" valueType="num">
                                      <p:cBhvr>
                                        <p:cTn id="38" dur="1000" fill="hold"/>
                                        <p:tgtEl>
                                          <p:spTgt spid="280"/>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Class="entr" nodeType="afterEffect" presetSubtype="8" presetID="2" grpId="8" fill="hold">
                                  <p:stCondLst>
                                    <p:cond delay="0"/>
                                  </p:stCondLst>
                                  <p:iterate type="el" backwards="0">
                                    <p:tmAbs val="0"/>
                                  </p:iterate>
                                  <p:childTnLst>
                                    <p:set>
                                      <p:cBhvr>
                                        <p:cTn id="41" fill="hold"/>
                                        <p:tgtEl>
                                          <p:spTgt spid="281"/>
                                        </p:tgtEl>
                                        <p:attrNameLst>
                                          <p:attrName>style.visibility</p:attrName>
                                        </p:attrNameLst>
                                      </p:cBhvr>
                                      <p:to>
                                        <p:strVal val="visible"/>
                                      </p:to>
                                    </p:set>
                                    <p:anim calcmode="lin" valueType="num">
                                      <p:cBhvr>
                                        <p:cTn id="42" dur="1000" fill="hold"/>
                                        <p:tgtEl>
                                          <p:spTgt spid="281"/>
                                        </p:tgtEl>
                                        <p:attrNameLst>
                                          <p:attrName>ppt_x</p:attrName>
                                        </p:attrNameLst>
                                      </p:cBhvr>
                                      <p:tavLst>
                                        <p:tav tm="0">
                                          <p:val>
                                            <p:strVal val="0-#ppt_w/2"/>
                                          </p:val>
                                        </p:tav>
                                        <p:tav tm="100000">
                                          <p:val>
                                            <p:strVal val="#ppt_x"/>
                                          </p:val>
                                        </p:tav>
                                      </p:tavLst>
                                    </p:anim>
                                    <p:anim calcmode="lin" valueType="num">
                                      <p:cBhvr>
                                        <p:cTn id="43" dur="1000" fill="hold"/>
                                        <p:tgtEl>
                                          <p:spTgt spid="281"/>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Class="entr" nodeType="afterEffect" presetSubtype="4" presetID="2" grpId="9" fill="hold">
                                  <p:stCondLst>
                                    <p:cond delay="0"/>
                                  </p:stCondLst>
                                  <p:iterate type="el" backwards="0">
                                    <p:tmAbs val="0"/>
                                  </p:iterate>
                                  <p:childTnLst>
                                    <p:set>
                                      <p:cBhvr>
                                        <p:cTn id="46" fill="hold"/>
                                        <p:tgtEl>
                                          <p:spTgt spid="283"/>
                                        </p:tgtEl>
                                        <p:attrNameLst>
                                          <p:attrName>style.visibility</p:attrName>
                                        </p:attrNameLst>
                                      </p:cBhvr>
                                      <p:to>
                                        <p:strVal val="visible"/>
                                      </p:to>
                                    </p:set>
                                    <p:anim calcmode="lin" valueType="num">
                                      <p:cBhvr>
                                        <p:cTn id="47" dur="1000" fill="hold"/>
                                        <p:tgtEl>
                                          <p:spTgt spid="283"/>
                                        </p:tgtEl>
                                        <p:attrNameLst>
                                          <p:attrName>ppt_x</p:attrName>
                                        </p:attrNameLst>
                                      </p:cBhvr>
                                      <p:tavLst>
                                        <p:tav tm="0">
                                          <p:val>
                                            <p:strVal val="#ppt_x"/>
                                          </p:val>
                                        </p:tav>
                                        <p:tav tm="100000">
                                          <p:val>
                                            <p:strVal val="#ppt_x"/>
                                          </p:val>
                                        </p:tav>
                                      </p:tavLst>
                                    </p:anim>
                                    <p:anim calcmode="lin" valueType="num">
                                      <p:cBhvr>
                                        <p:cTn id="48" dur="1000" fill="hold"/>
                                        <p:tgtEl>
                                          <p:spTgt spid="2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3"/>
      <p:bldP build="whole" bldLvl="1" animBg="1" rev="0" advAuto="0" spid="271" grpId="2"/>
      <p:bldP build="whole" bldLvl="1" animBg="1" rev="0" advAuto="0" spid="274" grpId="6"/>
      <p:bldP build="whole" bldLvl="1" animBg="1" rev="0" advAuto="0" spid="276" grpId="4"/>
      <p:bldP build="whole" bldLvl="1" animBg="1" rev="0" advAuto="0" spid="273" grpId="5"/>
      <p:bldP build="whole" bldLvl="1" animBg="1" rev="0" advAuto="0" spid="280" grpId="7"/>
      <p:bldP build="whole" bldLvl="1" animBg="1" rev="0" advAuto="0" spid="268" grpId="1"/>
      <p:bldP build="whole" bldLvl="1" animBg="1" rev="0" advAuto="0" spid="281" grpId="8"/>
      <p:bldP build="whole" bldLvl="1" animBg="1" rev="0" advAuto="0" spid="283" grpId="9"/>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jeep.jpg"/>
          <p:cNvPicPr>
            <a:picLocks noChangeAspect="1"/>
          </p:cNvPicPr>
          <p:nvPr/>
        </p:nvPicPr>
        <p:blipFill>
          <a:blip r:embed="rId2">
            <a:alphaModFix amt="90000"/>
            <a:extLst/>
          </a:blip>
          <a:stretch>
            <a:fillRect/>
          </a:stretch>
        </p:blipFill>
        <p:spPr>
          <a:xfrm>
            <a:off x="-386893" y="-48305"/>
            <a:ext cx="25145086" cy="13812610"/>
          </a:xfrm>
          <a:prstGeom prst="rect">
            <a:avLst/>
          </a:prstGeom>
          <a:ln w="12700">
            <a:miter lim="400000"/>
          </a:ln>
        </p:spPr>
      </p:pic>
      <p:sp>
        <p:nvSpPr>
          <p:cNvPr id="286" name="Shape 28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87" name="Shape 28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288" name="Shape 2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290"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291" name="Shape 291"/>
          <p:cNvSpPr/>
          <p:nvPr/>
        </p:nvSpPr>
        <p:spPr>
          <a:xfrm>
            <a:off x="7486191" y="11179368"/>
            <a:ext cx="9398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PLAN AN EXPEDITION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F6F7FA"/>
      </a:dk1>
      <a:lt1>
        <a:srgbClr val="91969B"/>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