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9" autoAdjust="0"/>
    <p:restoredTop sz="94660"/>
  </p:normalViewPr>
  <p:slideViewPr>
    <p:cSldViewPr snapToGrid="0">
      <p:cViewPr varScale="1">
        <p:scale>
          <a:sx n="60" d="100"/>
          <a:sy n="60" d="100"/>
        </p:scale>
        <p:origin x="3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D717F-0BF5-422B-8F43-04679D7C1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9073BA-8AAE-401C-B5D4-6ED4D5D95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A0512-C920-4C51-A9B1-D6CBFDA8C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4B87-D930-496C-B41C-7141D4FA1BB2}" type="datetimeFigureOut">
              <a:rPr lang="en-GB" smtClean="0"/>
              <a:t>10/02/2020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98115-8361-4850-8DFF-08E9D59E3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64914-CC89-406E-8F1F-7C4DC4122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4E218-359C-4169-A08F-AB8936F6C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039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6D003-6923-47D6-8766-E22B40365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15F55F-DC61-45DA-B576-3BA4495B4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B6AA0-A0CF-4699-95BD-F077BF2C6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4B87-D930-496C-B41C-7141D4FA1BB2}" type="datetimeFigureOut">
              <a:rPr lang="en-GB" smtClean="0"/>
              <a:t>10/02/2020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058DD-22DB-4A17-B499-E3B98ABB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2A37D-1425-4938-BCF2-23AA2ABE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4E218-359C-4169-A08F-AB8936F6C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233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2FE83D-69C6-49A9-95DB-028991101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F0A0A-4F9D-4C06-B4D7-AD434789C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ACD9B-309F-43CB-916B-9FDD9FF68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4B87-D930-496C-B41C-7141D4FA1BB2}" type="datetimeFigureOut">
              <a:rPr lang="en-GB" smtClean="0"/>
              <a:t>10/02/2020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5485A-88D4-4A60-9664-F7EAA78D0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E04EA-892E-43B3-B300-1C015EEB7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4E218-359C-4169-A08F-AB8936F6C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490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058A-5B4C-4F4B-B17A-5CC7BEDE6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D352A-5E2B-4998-87F8-8D9E4EED1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E5175-6084-426A-924E-61F2CA6B5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4B87-D930-496C-B41C-7141D4FA1BB2}" type="datetimeFigureOut">
              <a:rPr lang="en-GB" smtClean="0"/>
              <a:t>10/02/2020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3F2A5-F883-4E0D-964B-B4C38F51D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E9714-976B-4DED-B82A-1EA2C1BB3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4E218-359C-4169-A08F-AB8936F6C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531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38913-E9AB-49A0-9931-C7A39F71B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D7558-8206-4742-8F9A-3A5A641D4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96648-2406-4763-8700-FE15FB3D3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4B87-D930-496C-B41C-7141D4FA1BB2}" type="datetimeFigureOut">
              <a:rPr lang="en-GB" smtClean="0"/>
              <a:t>10/02/2020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A76BD-66D8-40CD-A868-49A1902E6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149AF-EC0F-4B27-BFAB-D13F296DF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4E218-359C-4169-A08F-AB8936F6C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340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E712D-55E5-40CE-B9F5-4B8DFF068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F01F4-FC15-43CA-AF2A-2BC7C6949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135FCA-AF67-40FA-B0B0-B6EED113E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00792-58FF-48E2-A4A2-99BEA6EC8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4B87-D930-496C-B41C-7141D4FA1BB2}" type="datetimeFigureOut">
              <a:rPr lang="en-GB" smtClean="0"/>
              <a:t>10/02/2020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A0C23-439E-45A0-A1DE-AA723E084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7298D-543C-4893-B087-6D1137DC8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4E218-359C-4169-A08F-AB8936F6C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664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5675B-2D9C-4781-8AA8-2ED1FA9AC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2AFC5-0DC3-4465-9141-56FB53A09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36C16-64C9-4E6E-ADF5-5AF356E57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EEB190-BC5F-4FA4-A2A8-4058756FAB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54691-56B8-4A76-BE6A-59DE42DEAF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563E07-4747-4187-8BBC-00BAC4CA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4B87-D930-496C-B41C-7141D4FA1BB2}" type="datetimeFigureOut">
              <a:rPr lang="en-GB" smtClean="0"/>
              <a:t>10/02/2020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2FCED7-283A-4521-BFBD-E25166D3A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7517F5-DBF4-4D30-A05D-F63B5821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4E218-359C-4169-A08F-AB8936F6C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14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E7D67-262D-46B6-8EEE-E387261C9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22F14-B5AF-4736-97AA-46EA924F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4B87-D930-496C-B41C-7141D4FA1BB2}" type="datetimeFigureOut">
              <a:rPr lang="en-GB" smtClean="0"/>
              <a:t>10/02/2020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CE5D0-FC29-449F-8EB7-27E603810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8CD47-5A4B-4605-A027-9CFE77A54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4E218-359C-4169-A08F-AB8936F6C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371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D35293-9E49-4AB2-BED9-10E9E90B3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4B87-D930-496C-B41C-7141D4FA1BB2}" type="datetimeFigureOut">
              <a:rPr lang="en-GB" smtClean="0"/>
              <a:t>10/02/2020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09B08-B133-4D38-973D-94EC5D23B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EFABB-B325-4471-B7BE-71FB5C7FB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4E218-359C-4169-A08F-AB8936F6C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48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7FD0D-C36D-468C-9D27-A4B994EFE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8EF38-5276-484B-8025-FD40FA70A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E2DC0-3FE0-4EEB-924F-F6B5023D5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B9202-9440-42C6-A3F6-C97FEF480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4B87-D930-496C-B41C-7141D4FA1BB2}" type="datetimeFigureOut">
              <a:rPr lang="en-GB" smtClean="0"/>
              <a:t>10/02/2020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984FB9-EEC6-4C79-8210-CBE0C5AB6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977C-F898-4D80-BF65-8F240B71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4E218-359C-4169-A08F-AB8936F6C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21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C0A3-4F48-4167-85C0-7E2D16832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4D8DE-7105-4A25-AF88-EBF6D2AAEC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5B49D9-BA77-4AEE-9159-B2D1C72A3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880E07-F3D7-41CA-AEBA-857CA972F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4B87-D930-496C-B41C-7141D4FA1BB2}" type="datetimeFigureOut">
              <a:rPr lang="en-GB" smtClean="0"/>
              <a:t>10/02/2020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90B62-FB73-4711-902F-830433F53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4F307-48F0-4B73-8E23-00AE86113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4E218-359C-4169-A08F-AB8936F6C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968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348FB8-0C03-4ABA-9400-705C355EF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D5CF0-E753-471B-A2A2-D737646B9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35945-3D4F-4969-9837-5015A63841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A4B87-D930-496C-B41C-7141D4FA1BB2}" type="datetimeFigureOut">
              <a:rPr lang="en-GB" smtClean="0"/>
              <a:t>10/02/2020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F1014-90DB-4FB3-A2BA-F9DAE645E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A04AA-04D2-4DEB-84F0-C5136FD55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4E218-359C-4169-A08F-AB8936F6C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0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ug, table&#10;&#10;Description automatically generated">
            <a:extLst>
              <a:ext uri="{FF2B5EF4-FFF2-40B4-BE49-F238E27FC236}">
                <a16:creationId xmlns:a16="http://schemas.microsoft.com/office/drawing/2014/main" id="{F64ECAA9-E5E7-4CDC-B651-487DFB060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522"/>
            <a:ext cx="12192000" cy="4842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6D80FE-C74C-42E8-AB5E-C3A579CBC054}"/>
              </a:ext>
            </a:extLst>
          </p:cNvPr>
          <p:cNvSpPr txBox="1"/>
          <p:nvPr/>
        </p:nvSpPr>
        <p:spPr>
          <a:xfrm>
            <a:off x="114300" y="6211669"/>
            <a:ext cx="12251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“Map of Sikkim. Prepared and used by the Tibetan Military Authorities during the Campaign in 1888”, </a:t>
            </a:r>
            <a:r>
              <a:rPr lang="en-GB" dirty="0" err="1"/>
              <a:t>mr</a:t>
            </a:r>
            <a:r>
              <a:rPr lang="en-GB" dirty="0"/>
              <a:t> India D.74 (rgs537334)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092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urniture, rug, curtain&#10;&#10;Description automatically generated">
            <a:extLst>
              <a:ext uri="{FF2B5EF4-FFF2-40B4-BE49-F238E27FC236}">
                <a16:creationId xmlns:a16="http://schemas.microsoft.com/office/drawing/2014/main" id="{A357CECD-AA8F-4A74-AFAA-9370A6685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34" y="2435358"/>
            <a:ext cx="6518066" cy="2421934"/>
          </a:xfrm>
          <a:prstGeom prst="rect">
            <a:avLst/>
          </a:prstGeom>
        </p:spPr>
      </p:pic>
      <p:pic>
        <p:nvPicPr>
          <p:cNvPr id="7" name="Picture 6" descr="A picture containing furniture, rug&#10;&#10;Description automatically generated">
            <a:extLst>
              <a:ext uri="{FF2B5EF4-FFF2-40B4-BE49-F238E27FC236}">
                <a16:creationId xmlns:a16="http://schemas.microsoft.com/office/drawing/2014/main" id="{CAC023B6-D74C-47E8-A2F1-20ACA5DF8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34" y="5109316"/>
            <a:ext cx="6518066" cy="2157222"/>
          </a:xfrm>
          <a:prstGeom prst="rect">
            <a:avLst/>
          </a:prstGeom>
        </p:spPr>
      </p:pic>
      <p:pic>
        <p:nvPicPr>
          <p:cNvPr id="9" name="Picture 8" descr="A picture containing rug&#10;&#10;Description automatically generated">
            <a:extLst>
              <a:ext uri="{FF2B5EF4-FFF2-40B4-BE49-F238E27FC236}">
                <a16:creationId xmlns:a16="http://schemas.microsoft.com/office/drawing/2014/main" id="{AE807C78-73CB-44EB-B089-CEA50A4A1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34" y="0"/>
            <a:ext cx="6518066" cy="2302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8FC57D-4672-43E7-A4BF-157220FC00DB}"/>
              </a:ext>
            </a:extLst>
          </p:cNvPr>
          <p:cNvSpPr txBox="1"/>
          <p:nvPr/>
        </p:nvSpPr>
        <p:spPr>
          <a:xfrm>
            <a:off x="2273448" y="19332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27E515-C70A-4F3D-B580-80458D096E5D}"/>
              </a:ext>
            </a:extLst>
          </p:cNvPr>
          <p:cNvSpPr txBox="1"/>
          <p:nvPr/>
        </p:nvSpPr>
        <p:spPr>
          <a:xfrm>
            <a:off x="2273448" y="43707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206706-4FEE-40F1-8F9C-A0D1803BBFA7}"/>
              </a:ext>
            </a:extLst>
          </p:cNvPr>
          <p:cNvSpPr txBox="1"/>
          <p:nvPr/>
        </p:nvSpPr>
        <p:spPr>
          <a:xfrm>
            <a:off x="2122605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9FED4F-3339-4B67-8972-94A54651DF8F}"/>
              </a:ext>
            </a:extLst>
          </p:cNvPr>
          <p:cNvSpPr/>
          <p:nvPr/>
        </p:nvSpPr>
        <p:spPr>
          <a:xfrm>
            <a:off x="317648" y="412625"/>
            <a:ext cx="1955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 native Indian chart of the coast of Arabia and the Red Sea”,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Asia S.4 (rgs534125)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8083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AEEE8D4-2A3F-4CA9-8F86-AB73A5CF5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1649"/>
            <a:ext cx="12192000" cy="3514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1821A9-6269-4D7F-A6A5-19C8FDDDA577}"/>
              </a:ext>
            </a:extLst>
          </p:cNvPr>
          <p:cNvSpPr txBox="1"/>
          <p:nvPr/>
        </p:nvSpPr>
        <p:spPr>
          <a:xfrm>
            <a:off x="3109156" y="5720316"/>
            <a:ext cx="5973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“Reduced Sketch of a Native Indian chart”, </a:t>
            </a:r>
            <a:r>
              <a:rPr lang="en-GB" i="1" dirty="0"/>
              <a:t>JRGS, </a:t>
            </a:r>
            <a:r>
              <a:rPr lang="en-GB" dirty="0"/>
              <a:t>Vol. 6, p. 113</a:t>
            </a:r>
          </a:p>
        </p:txBody>
      </p:sp>
    </p:spTree>
    <p:extLst>
      <p:ext uri="{BB962C8B-B14F-4D97-AF65-F5344CB8AC3E}">
        <p14:creationId xmlns:p14="http://schemas.microsoft.com/office/powerpoint/2010/main" val="696341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5532E9-C041-4475-987C-6A5F7C31B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67" y="0"/>
            <a:ext cx="43006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22476A-6456-45A2-82CD-EBBBA7B290FA}"/>
              </a:ext>
            </a:extLst>
          </p:cNvPr>
          <p:cNvSpPr/>
          <p:nvPr/>
        </p:nvSpPr>
        <p:spPr>
          <a:xfrm>
            <a:off x="-393700" y="260943"/>
            <a:ext cx="4339367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Native Map in Native characters of part of Lower Salween”,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Burma S. 31 (rgs534788)</a:t>
            </a:r>
          </a:p>
        </p:txBody>
      </p:sp>
    </p:spTree>
    <p:extLst>
      <p:ext uri="{BB962C8B-B14F-4D97-AF65-F5344CB8AC3E}">
        <p14:creationId xmlns:p14="http://schemas.microsoft.com/office/powerpoint/2010/main" val="681841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ffiti&#10;&#10;Description automatically generated">
            <a:extLst>
              <a:ext uri="{FF2B5EF4-FFF2-40B4-BE49-F238E27FC236}">
                <a16:creationId xmlns:a16="http://schemas.microsoft.com/office/drawing/2014/main" id="{5B500FBF-E20C-4A0F-8414-5AE7E8368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15" y="0"/>
            <a:ext cx="457697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1808F2-6046-4C82-BE94-1DE3B567E9AC}"/>
              </a:ext>
            </a:extLst>
          </p:cNvPr>
          <p:cNvSpPr/>
          <p:nvPr/>
        </p:nvSpPr>
        <p:spPr>
          <a:xfrm>
            <a:off x="-342900" y="277860"/>
            <a:ext cx="4150415" cy="1264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“Route taken by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Namawong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Kieng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-ma between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Talifoo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Western China and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Konglong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the Salween”,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Burma S. 33 (rgs534799)</a:t>
            </a:r>
          </a:p>
        </p:txBody>
      </p:sp>
    </p:spTree>
    <p:extLst>
      <p:ext uri="{BB962C8B-B14F-4D97-AF65-F5344CB8AC3E}">
        <p14:creationId xmlns:p14="http://schemas.microsoft.com/office/powerpoint/2010/main" val="2598300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FC389F9-EA33-45A0-B84F-06C1584E3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780" y="0"/>
            <a:ext cx="858643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407AE2-3389-4B1F-BAFA-9E306380A48C}"/>
              </a:ext>
            </a:extLst>
          </p:cNvPr>
          <p:cNvSpPr/>
          <p:nvPr/>
        </p:nvSpPr>
        <p:spPr>
          <a:xfrm>
            <a:off x="-384249" y="0"/>
            <a:ext cx="2286000" cy="1561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“Native maps of Burma in native characters”,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Burma S. 39 (rgs534765)</a:t>
            </a:r>
          </a:p>
        </p:txBody>
      </p:sp>
    </p:spTree>
    <p:extLst>
      <p:ext uri="{BB962C8B-B14F-4D97-AF65-F5344CB8AC3E}">
        <p14:creationId xmlns:p14="http://schemas.microsoft.com/office/powerpoint/2010/main" val="2093721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</Words>
  <Application>Microsoft Office PowerPoint</Application>
  <PresentationFormat>Widescreen</PresentationFormat>
  <Paragraphs>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joysl</dc:creator>
  <cp:lastModifiedBy> </cp:lastModifiedBy>
  <cp:revision>5</cp:revision>
  <dcterms:created xsi:type="dcterms:W3CDTF">2019-11-04T14:15:22Z</dcterms:created>
  <dcterms:modified xsi:type="dcterms:W3CDTF">2020-02-10T10:17:51Z</dcterms:modified>
</cp:coreProperties>
</file>