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3"/>
  </p:sldMasterIdLst>
  <p:notesMasterIdLst>
    <p:notesMasterId r:id="rId16"/>
  </p:notesMasterIdLst>
  <p:sldIdLst>
    <p:sldId id="289" r:id="rId4"/>
    <p:sldId id="290" r:id="rId5"/>
    <p:sldId id="284" r:id="rId6"/>
    <p:sldId id="280" r:id="rId7"/>
    <p:sldId id="288" r:id="rId8"/>
    <p:sldId id="282" r:id="rId9"/>
    <p:sldId id="281" r:id="rId10"/>
    <p:sldId id="283" r:id="rId11"/>
    <p:sldId id="279" r:id="rId12"/>
    <p:sldId id="285" r:id="rId13"/>
    <p:sldId id="286"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D7F"/>
    <a:srgbClr val="000000"/>
    <a:srgbClr val="E201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8C7D6-3E02-433E-B986-3847AE646E6F}" v="3" dt="2022-10-24T11:08:52.477"/>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922" autoAdjust="0"/>
  </p:normalViewPr>
  <p:slideViewPr>
    <p:cSldViewPr snapToGrid="0">
      <p:cViewPr varScale="1">
        <p:scale>
          <a:sx n="72" d="100"/>
          <a:sy n="72" d="100"/>
        </p:scale>
        <p:origin x="110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Hegarty" userId="2b8559e4-8efb-42e4-9905-62323242b932" providerId="ADAL" clId="{CB48C7D6-3E02-433E-B986-3847AE646E6F}"/>
    <pc:docChg chg="undo custSel modSld">
      <pc:chgData name="Harrison Hegarty" userId="2b8559e4-8efb-42e4-9905-62323242b932" providerId="ADAL" clId="{CB48C7D6-3E02-433E-B986-3847AE646E6F}" dt="2022-10-24T11:09:36.584" v="28" actId="14100"/>
      <pc:docMkLst>
        <pc:docMk/>
      </pc:docMkLst>
      <pc:sldChg chg="addSp delSp modSp mod">
        <pc:chgData name="Harrison Hegarty" userId="2b8559e4-8efb-42e4-9905-62323242b932" providerId="ADAL" clId="{CB48C7D6-3E02-433E-B986-3847AE646E6F}" dt="2022-10-24T11:09:36.584" v="28" actId="14100"/>
        <pc:sldMkLst>
          <pc:docMk/>
          <pc:sldMk cId="3777643490" sldId="289"/>
        </pc:sldMkLst>
        <pc:spChg chg="add del mod">
          <ac:chgData name="Harrison Hegarty" userId="2b8559e4-8efb-42e4-9905-62323242b932" providerId="ADAL" clId="{CB48C7D6-3E02-433E-B986-3847AE646E6F}" dt="2022-10-24T11:04:58.724" v="3" actId="478"/>
          <ac:spMkLst>
            <pc:docMk/>
            <pc:sldMk cId="3777643490" sldId="289"/>
            <ac:spMk id="8" creationId="{2A2FBAA8-0B88-11EB-58FB-AA3C19A207E6}"/>
          </ac:spMkLst>
        </pc:spChg>
        <pc:spChg chg="add del">
          <ac:chgData name="Harrison Hegarty" userId="2b8559e4-8efb-42e4-9905-62323242b932" providerId="ADAL" clId="{CB48C7D6-3E02-433E-B986-3847AE646E6F}" dt="2022-10-24T11:06:10.095" v="5" actId="22"/>
          <ac:spMkLst>
            <pc:docMk/>
            <pc:sldMk cId="3777643490" sldId="289"/>
            <ac:spMk id="10" creationId="{F47D12A3-BAB0-B65E-56FD-ACBA1B88DE67}"/>
          </ac:spMkLst>
        </pc:spChg>
        <pc:spChg chg="add del">
          <ac:chgData name="Harrison Hegarty" userId="2b8559e4-8efb-42e4-9905-62323242b932" providerId="ADAL" clId="{CB48C7D6-3E02-433E-B986-3847AE646E6F}" dt="2022-10-24T11:06:13.295" v="7" actId="22"/>
          <ac:spMkLst>
            <pc:docMk/>
            <pc:sldMk cId="3777643490" sldId="289"/>
            <ac:spMk id="12" creationId="{040571E1-BD3E-A04E-D212-2E71D3E10633}"/>
          </ac:spMkLst>
        </pc:spChg>
        <pc:picChg chg="del">
          <ac:chgData name="Harrison Hegarty" userId="2b8559e4-8efb-42e4-9905-62323242b932" providerId="ADAL" clId="{CB48C7D6-3E02-433E-B986-3847AE646E6F}" dt="2022-10-24T11:08:51.587" v="17" actId="478"/>
          <ac:picMkLst>
            <pc:docMk/>
            <pc:sldMk cId="3777643490" sldId="289"/>
            <ac:picMk id="4" creationId="{562A1698-5E90-4647-2605-BA1F16C3CCBD}"/>
          </ac:picMkLst>
        </pc:picChg>
        <pc:picChg chg="add del mod">
          <ac:chgData name="Harrison Hegarty" userId="2b8559e4-8efb-42e4-9905-62323242b932" providerId="ADAL" clId="{CB48C7D6-3E02-433E-B986-3847AE646E6F}" dt="2022-10-24T11:06:54.992" v="12" actId="478"/>
          <ac:picMkLst>
            <pc:docMk/>
            <pc:sldMk cId="3777643490" sldId="289"/>
            <ac:picMk id="14" creationId="{684143B2-A383-42D1-19D0-E9B20BDCE64F}"/>
          </ac:picMkLst>
        </pc:picChg>
        <pc:picChg chg="add del mod">
          <ac:chgData name="Harrison Hegarty" userId="2b8559e4-8efb-42e4-9905-62323242b932" providerId="ADAL" clId="{CB48C7D6-3E02-433E-B986-3847AE646E6F}" dt="2022-10-24T11:07:21.076" v="16" actId="478"/>
          <ac:picMkLst>
            <pc:docMk/>
            <pc:sldMk cId="3777643490" sldId="289"/>
            <ac:picMk id="16" creationId="{423037BE-3408-7B6A-0B7D-438D9FA2C282}"/>
          </ac:picMkLst>
        </pc:picChg>
        <pc:picChg chg="add mod">
          <ac:chgData name="Harrison Hegarty" userId="2b8559e4-8efb-42e4-9905-62323242b932" providerId="ADAL" clId="{CB48C7D6-3E02-433E-B986-3847AE646E6F}" dt="2022-10-24T11:09:36.584" v="28" actId="14100"/>
          <ac:picMkLst>
            <pc:docMk/>
            <pc:sldMk cId="3777643490" sldId="289"/>
            <ac:picMk id="18" creationId="{2FD537D6-009F-9D2C-E28D-2F6F30A2806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game\Documents\RMS%20Project\September%202022\African%20Cities%20Extreme%20Heat%20Expos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game\Documents\RMS%20Project\September%202022\African%20Cities%20Extreme%20Heat%20Exposu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game\Documents\RMS%20Project\September%202022\African%20Cities%20Extreme%20Heat%20Exposur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A graph depicting the exposure to extreme heat for ten African cities in billions of people days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Students!$B$4</c:f>
              <c:strCache>
                <c:ptCount val="1"/>
                <c:pt idx="0">
                  <c:v>Historical</c:v>
                </c:pt>
              </c:strCache>
            </c:strRef>
          </c:tx>
          <c:spPr>
            <a:solidFill>
              <a:schemeClr val="accent1"/>
            </a:solidFill>
            <a:ln>
              <a:noFill/>
            </a:ln>
            <a:effectLst/>
          </c:spPr>
          <c:invertIfNegative val="0"/>
          <c:dLbls>
            <c:dLbl>
              <c:idx val="0"/>
              <c:layout>
                <c:manualLayout>
                  <c:x val="-1.4828937612541025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A8-4A86-AB6A-4CFBA43C76A1}"/>
                </c:ext>
              </c:extLst>
            </c:dLbl>
            <c:dLbl>
              <c:idx val="1"/>
              <c:layout>
                <c:manualLayout>
                  <c:x val="-1.2710517953606648E-2"/>
                  <c:y val="-5.550929780738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A8-4A86-AB6A-4CFBA43C76A1}"/>
                </c:ext>
              </c:extLst>
            </c:dLbl>
            <c:dLbl>
              <c:idx val="2"/>
              <c:layout>
                <c:manualLayout>
                  <c:x val="-1.4828937612541082E-2"/>
                  <c:y val="-1.6652789342214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A8-4A86-AB6A-4CFBA43C76A1}"/>
                </c:ext>
              </c:extLst>
            </c:dLbl>
            <c:dLbl>
              <c:idx val="3"/>
              <c:layout>
                <c:manualLayout>
                  <c:x val="-1.4828937612541122E-2"/>
                  <c:y val="-2.77546489036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8-4A86-AB6A-4CFBA43C76A1}"/>
                </c:ext>
              </c:extLst>
            </c:dLbl>
            <c:dLbl>
              <c:idx val="4"/>
              <c:layout>
                <c:manualLayout>
                  <c:x val="-1.4828937612541044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A8-4A86-AB6A-4CFBA43C76A1}"/>
                </c:ext>
              </c:extLst>
            </c:dLbl>
            <c:dLbl>
              <c:idx val="5"/>
              <c:layout>
                <c:manualLayout>
                  <c:x val="-1.9444444444444445E-2"/>
                  <c:y val="-2.775464890369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A8-4A86-AB6A-4CFBA43C76A1}"/>
                </c:ext>
              </c:extLst>
            </c:dLbl>
            <c:dLbl>
              <c:idx val="6"/>
              <c:layout>
                <c:manualLayout>
                  <c:x val="-1.2710517953606688E-2"/>
                  <c:y val="-1.110185956147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A8-4A86-AB6A-4CFBA43C76A1}"/>
                </c:ext>
              </c:extLst>
            </c:dLbl>
            <c:dLbl>
              <c:idx val="7"/>
              <c:layout>
                <c:manualLayout>
                  <c:x val="-1.4828937612541044E-2"/>
                  <c:y val="-2.220371912295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A8-4A86-AB6A-4CFBA43C76A1}"/>
                </c:ext>
              </c:extLst>
            </c:dLbl>
            <c:dLbl>
              <c:idx val="8"/>
              <c:layout>
                <c:manualLayout>
                  <c:x val="-1.271051795360661E-2"/>
                  <c:y val="-8.3263946711074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A8-4A86-AB6A-4CFBA43C76A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Students!$B$5:$B$14</c:f>
              <c:numCache>
                <c:formatCode>0.00</c:formatCode>
                <c:ptCount val="10"/>
                <c:pt idx="0">
                  <c:v>141.068337457751</c:v>
                </c:pt>
                <c:pt idx="1">
                  <c:v>419.560943423808</c:v>
                </c:pt>
                <c:pt idx="2">
                  <c:v>9.1765342769834807E-2</c:v>
                </c:pt>
                <c:pt idx="3">
                  <c:v>8.2473557877499007E-2</c:v>
                </c:pt>
                <c:pt idx="4">
                  <c:v>248.98170070088301</c:v>
                </c:pt>
                <c:pt idx="5">
                  <c:v>368.38975710307602</c:v>
                </c:pt>
                <c:pt idx="6">
                  <c:v>0</c:v>
                </c:pt>
                <c:pt idx="7">
                  <c:v>33.789296961679597</c:v>
                </c:pt>
                <c:pt idx="8">
                  <c:v>104.47138866538801</c:v>
                </c:pt>
                <c:pt idx="9">
                  <c:v>7.0280309827136298</c:v>
                </c:pt>
              </c:numCache>
            </c:numRef>
          </c:val>
          <c:extLst>
            <c:ext xmlns:c16="http://schemas.microsoft.com/office/drawing/2014/chart" uri="{C3380CC4-5D6E-409C-BE32-E72D297353CC}">
              <c16:uniqueId val="{00000009-C2A8-4A86-AB6A-4CFBA43C76A1}"/>
            </c:ext>
          </c:extLst>
        </c:ser>
        <c:ser>
          <c:idx val="1"/>
          <c:order val="1"/>
          <c:tx>
            <c:strRef>
              <c:f>Students!$E$4</c:f>
              <c:strCache>
                <c:ptCount val="1"/>
                <c:pt idx="0">
                  <c:v>2090s</c:v>
                </c:pt>
              </c:strCache>
            </c:strRef>
          </c:tx>
          <c:spPr>
            <a:solidFill>
              <a:schemeClr val="accent2"/>
            </a:solidFill>
            <a:ln>
              <a:noFill/>
            </a:ln>
            <a:effectLst/>
          </c:spPr>
          <c:invertIfNegative val="0"/>
          <c:dLbls>
            <c:dLbl>
              <c:idx val="9"/>
              <c:layout>
                <c:manualLayout>
                  <c:x val="1.3848510022086738E-2"/>
                  <c:y val="-4.3111746714366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B7-4F02-8D8B-9584BE88BE1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Students!$E$5:$E$14</c:f>
              <c:numCache>
                <c:formatCode>0.00</c:formatCode>
                <c:ptCount val="10"/>
                <c:pt idx="0">
                  <c:v>1936.7537162896599</c:v>
                </c:pt>
                <c:pt idx="1">
                  <c:v>3777.4101466258098</c:v>
                </c:pt>
                <c:pt idx="2">
                  <c:v>3.40457411690769</c:v>
                </c:pt>
                <c:pt idx="3">
                  <c:v>5.4141851824445597</c:v>
                </c:pt>
                <c:pt idx="4">
                  <c:v>5849.8099575659398</c:v>
                </c:pt>
                <c:pt idx="5">
                  <c:v>3542.76501962662</c:v>
                </c:pt>
                <c:pt idx="6">
                  <c:v>4.8841158300711598</c:v>
                </c:pt>
                <c:pt idx="7">
                  <c:v>1764.02953702585</c:v>
                </c:pt>
                <c:pt idx="8">
                  <c:v>3790.8686924183298</c:v>
                </c:pt>
                <c:pt idx="9">
                  <c:v>180.862728306929</c:v>
                </c:pt>
              </c:numCache>
            </c:numRef>
          </c:val>
          <c:extLst>
            <c:ext xmlns:c16="http://schemas.microsoft.com/office/drawing/2014/chart" uri="{C3380CC4-5D6E-409C-BE32-E72D297353CC}">
              <c16:uniqueId val="{0000000A-C2A8-4A86-AB6A-4CFBA43C76A1}"/>
            </c:ext>
          </c:extLst>
        </c:ser>
        <c:dLbls>
          <c:showLegendKey val="0"/>
          <c:showVal val="0"/>
          <c:showCatName val="0"/>
          <c:showSerName val="0"/>
          <c:showPercent val="0"/>
          <c:showBubbleSize val="0"/>
        </c:dLbls>
        <c:gapWidth val="219"/>
        <c:overlap val="-27"/>
        <c:axId val="1505803631"/>
        <c:axId val="1505800719"/>
      </c:barChart>
      <c:catAx>
        <c:axId val="1505803631"/>
        <c:scaling>
          <c:orientation val="minMax"/>
        </c:scaling>
        <c:delete val="0"/>
        <c:axPos val="b"/>
        <c:numFmt formatCode="General" sourceLinked="1"/>
        <c:majorTickMark val="cross"/>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5800719"/>
        <c:crosses val="autoZero"/>
        <c:auto val="1"/>
        <c:lblAlgn val="ctr"/>
        <c:lblOffset val="100"/>
        <c:noMultiLvlLbl val="0"/>
      </c:catAx>
      <c:valAx>
        <c:axId val="1505800719"/>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Exposure to extreme heat in millions </a:t>
                </a:r>
              </a:p>
            </c:rich>
          </c:tx>
          <c:layout>
            <c:manualLayout>
              <c:xMode val="edge"/>
              <c:yMode val="edge"/>
              <c:x val="1.6103048974422187E-2"/>
              <c:y val="7.5062998436896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cross"/>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5803631"/>
        <c:crosses val="autoZero"/>
        <c:crossBetween val="between"/>
      </c:valAx>
      <c:spPr>
        <a:noFill/>
        <a:ln>
          <a:noFill/>
        </a:ln>
        <a:effectLst/>
      </c:spPr>
    </c:plotArea>
    <c:legend>
      <c:legendPos val="b"/>
      <c:layout>
        <c:manualLayout>
          <c:xMode val="edge"/>
          <c:yMode val="edge"/>
          <c:x val="0.39458558794393195"/>
          <c:y val="0.80788985097820065"/>
          <c:w val="0.20674192591839366"/>
          <c:h val="9.90200314065964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latin typeface="Helvetica LT Pro" panose="020B0504020202020204" pitchFamily="34" charset="0"/>
              </a:rPr>
              <a:t>A graph depicting the exposure to extreme heat for ten African cities in </a:t>
            </a:r>
            <a:r>
              <a:rPr lang="en-GB" sz="1800" b="1" i="0" baseline="0" dirty="0">
                <a:solidFill>
                  <a:srgbClr val="502D7F"/>
                </a:solidFill>
                <a:effectLst/>
                <a:latin typeface="Helvetica LT Pro" panose="020B0504020202020204" pitchFamily="34" charset="0"/>
              </a:rPr>
              <a:t>billions</a:t>
            </a:r>
            <a:r>
              <a:rPr lang="en-GB" sz="1800" b="0" i="0" baseline="0" dirty="0">
                <a:effectLst/>
                <a:latin typeface="Helvetica LT Pro" panose="020B0504020202020204" pitchFamily="34" charset="0"/>
              </a:rPr>
              <a:t> of people days</a:t>
            </a:r>
            <a:endParaRPr lang="en-GB" dirty="0">
              <a:effectLst/>
              <a:latin typeface="Helvetica LT Pro"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Students!$B$4</c:f>
              <c:strCache>
                <c:ptCount val="1"/>
                <c:pt idx="0">
                  <c:v>Historical</c:v>
                </c:pt>
              </c:strCache>
            </c:strRef>
          </c:tx>
          <c:spPr>
            <a:solidFill>
              <a:schemeClr val="accent1"/>
            </a:solidFill>
            <a:ln>
              <a:noFill/>
            </a:ln>
            <a:effectLst/>
          </c:spPr>
          <c:invertIfNegative val="0"/>
          <c:dLbls>
            <c:dLbl>
              <c:idx val="0"/>
              <c:layout>
                <c:manualLayout>
                  <c:x val="-1.4828937612541025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95-4E7E-8A1E-38100D10EC7E}"/>
                </c:ext>
              </c:extLst>
            </c:dLbl>
            <c:dLbl>
              <c:idx val="1"/>
              <c:layout>
                <c:manualLayout>
                  <c:x val="-1.2710517953606648E-2"/>
                  <c:y val="-5.550929780738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95-4E7E-8A1E-38100D10EC7E}"/>
                </c:ext>
              </c:extLst>
            </c:dLbl>
            <c:dLbl>
              <c:idx val="2"/>
              <c:layout>
                <c:manualLayout>
                  <c:x val="-1.4828937612541082E-2"/>
                  <c:y val="-1.6652789342214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95-4E7E-8A1E-38100D10EC7E}"/>
                </c:ext>
              </c:extLst>
            </c:dLbl>
            <c:dLbl>
              <c:idx val="3"/>
              <c:layout>
                <c:manualLayout>
                  <c:x val="-1.4828937612541122E-2"/>
                  <c:y val="-2.77546489036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95-4E7E-8A1E-38100D10EC7E}"/>
                </c:ext>
              </c:extLst>
            </c:dLbl>
            <c:dLbl>
              <c:idx val="4"/>
              <c:layout>
                <c:manualLayout>
                  <c:x val="-1.4828937612541044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95-4E7E-8A1E-38100D10EC7E}"/>
                </c:ext>
              </c:extLst>
            </c:dLbl>
            <c:dLbl>
              <c:idx val="5"/>
              <c:layout>
                <c:manualLayout>
                  <c:x val="-1.9444444444444445E-2"/>
                  <c:y val="-2.775464890369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95-4E7E-8A1E-38100D10EC7E}"/>
                </c:ext>
              </c:extLst>
            </c:dLbl>
            <c:dLbl>
              <c:idx val="6"/>
              <c:layout>
                <c:manualLayout>
                  <c:x val="-1.2710517953606688E-2"/>
                  <c:y val="-1.110185956147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95-4E7E-8A1E-38100D10EC7E}"/>
                </c:ext>
              </c:extLst>
            </c:dLbl>
            <c:dLbl>
              <c:idx val="7"/>
              <c:layout>
                <c:manualLayout>
                  <c:x val="-1.4828937612541044E-2"/>
                  <c:y val="-2.220371912295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95-4E7E-8A1E-38100D10EC7E}"/>
                </c:ext>
              </c:extLst>
            </c:dLbl>
            <c:dLbl>
              <c:idx val="8"/>
              <c:layout>
                <c:manualLayout>
                  <c:x val="-1.271051795360661E-2"/>
                  <c:y val="-8.3263946711074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95-4E7E-8A1E-38100D10EC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Students!$B$5:$B$14</c:f>
              <c:numCache>
                <c:formatCode>0.00</c:formatCode>
                <c:ptCount val="10"/>
                <c:pt idx="0">
                  <c:v>141.068337457751</c:v>
                </c:pt>
                <c:pt idx="1">
                  <c:v>419.560943423808</c:v>
                </c:pt>
                <c:pt idx="2">
                  <c:v>9.1765342769834807E-2</c:v>
                </c:pt>
                <c:pt idx="3">
                  <c:v>8.2473557877499007E-2</c:v>
                </c:pt>
                <c:pt idx="4">
                  <c:v>248.98170070088301</c:v>
                </c:pt>
                <c:pt idx="5">
                  <c:v>368.38975710307602</c:v>
                </c:pt>
                <c:pt idx="6">
                  <c:v>0</c:v>
                </c:pt>
                <c:pt idx="7">
                  <c:v>33.789296961679597</c:v>
                </c:pt>
                <c:pt idx="8">
                  <c:v>104.47138866538801</c:v>
                </c:pt>
                <c:pt idx="9">
                  <c:v>7.0280309827136298</c:v>
                </c:pt>
              </c:numCache>
            </c:numRef>
          </c:val>
          <c:extLst>
            <c:ext xmlns:c16="http://schemas.microsoft.com/office/drawing/2014/chart" uri="{C3380CC4-5D6E-409C-BE32-E72D297353CC}">
              <c16:uniqueId val="{00000009-C495-4E7E-8A1E-38100D10EC7E}"/>
            </c:ext>
          </c:extLst>
        </c:ser>
        <c:ser>
          <c:idx val="1"/>
          <c:order val="1"/>
          <c:tx>
            <c:strRef>
              <c:f>Students!$E$4</c:f>
              <c:strCache>
                <c:ptCount val="1"/>
                <c:pt idx="0">
                  <c:v>2090s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Students!$E$5:$E$14</c:f>
              <c:numCache>
                <c:formatCode>0.00</c:formatCode>
                <c:ptCount val="10"/>
                <c:pt idx="0">
                  <c:v>1936.7537162896599</c:v>
                </c:pt>
                <c:pt idx="1">
                  <c:v>3777.4101466258098</c:v>
                </c:pt>
                <c:pt idx="2">
                  <c:v>3.40457411690769</c:v>
                </c:pt>
                <c:pt idx="3">
                  <c:v>5.4141851824445597</c:v>
                </c:pt>
                <c:pt idx="4">
                  <c:v>5849.8099575659398</c:v>
                </c:pt>
                <c:pt idx="5">
                  <c:v>3542.76501962662</c:v>
                </c:pt>
                <c:pt idx="6">
                  <c:v>4.8841158300711598</c:v>
                </c:pt>
                <c:pt idx="7">
                  <c:v>1764.02953702585</c:v>
                </c:pt>
                <c:pt idx="8">
                  <c:v>3790.8686924183298</c:v>
                </c:pt>
                <c:pt idx="9">
                  <c:v>180.862728306929</c:v>
                </c:pt>
              </c:numCache>
            </c:numRef>
          </c:val>
          <c:extLst>
            <c:ext xmlns:c16="http://schemas.microsoft.com/office/drawing/2014/chart" uri="{C3380CC4-5D6E-409C-BE32-E72D297353CC}">
              <c16:uniqueId val="{0000000A-C495-4E7E-8A1E-38100D10EC7E}"/>
            </c:ext>
          </c:extLst>
        </c:ser>
        <c:dLbls>
          <c:showLegendKey val="0"/>
          <c:showVal val="0"/>
          <c:showCatName val="0"/>
          <c:showSerName val="0"/>
          <c:showPercent val="0"/>
          <c:showBubbleSize val="0"/>
        </c:dLbls>
        <c:gapWidth val="219"/>
        <c:overlap val="-27"/>
        <c:axId val="1505803631"/>
        <c:axId val="1505800719"/>
      </c:barChart>
      <c:catAx>
        <c:axId val="1505803631"/>
        <c:scaling>
          <c:orientation val="minMax"/>
        </c:scaling>
        <c:delete val="0"/>
        <c:axPos val="b"/>
        <c:numFmt formatCode="General" sourceLinked="1"/>
        <c:majorTickMark val="cross"/>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0719"/>
        <c:crosses val="autoZero"/>
        <c:auto val="1"/>
        <c:lblAlgn val="ctr"/>
        <c:lblOffset val="100"/>
        <c:noMultiLvlLbl val="0"/>
      </c:catAx>
      <c:valAx>
        <c:axId val="1505800719"/>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Exposure to extreme heat in millions </a:t>
                </a:r>
              </a:p>
            </c:rich>
          </c:tx>
          <c:layout>
            <c:manualLayout>
              <c:xMode val="edge"/>
              <c:yMode val="edge"/>
              <c:x val="1.610305958132045E-2"/>
              <c:y val="0.394113948399319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cross"/>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Helvetica LT Pro" panose="020B0504020202020204" pitchFamily="34" charset="0"/>
              </a:rPr>
              <a:t>A</a:t>
            </a:r>
            <a:r>
              <a:rPr lang="en-GB" baseline="0" dirty="0">
                <a:latin typeface="Helvetica LT Pro" panose="020B0504020202020204" pitchFamily="34" charset="0"/>
              </a:rPr>
              <a:t> graph depicting the exposure to extreme heat for ten African cities in </a:t>
            </a:r>
            <a:r>
              <a:rPr lang="en-GB" b="1" baseline="0" dirty="0">
                <a:solidFill>
                  <a:srgbClr val="FF0000"/>
                </a:solidFill>
                <a:latin typeface="Helvetica LT Pro" panose="020B0504020202020204" pitchFamily="34" charset="0"/>
              </a:rPr>
              <a:t>millions</a:t>
            </a:r>
            <a:r>
              <a:rPr lang="en-GB" baseline="0" dirty="0">
                <a:latin typeface="Helvetica LT Pro" panose="020B0504020202020204" pitchFamily="34" charset="0"/>
              </a:rPr>
              <a:t> of people days</a:t>
            </a:r>
            <a:endParaRPr lang="en-GB" dirty="0">
              <a:latin typeface="Helvetica LT Pro" panose="020B0504020202020204" pitchFamily="34" charset="0"/>
            </a:endParaRPr>
          </a:p>
        </c:rich>
      </c:tx>
      <c:layout>
        <c:manualLayout>
          <c:xMode val="edge"/>
          <c:yMode val="edge"/>
          <c:x val="0.144232184471528"/>
          <c:y val="1.31846802064100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Students!$B$19</c:f>
              <c:strCache>
                <c:ptCount val="1"/>
                <c:pt idx="0">
                  <c:v>Historical</c:v>
                </c:pt>
              </c:strCache>
            </c:strRef>
          </c:tx>
          <c:spPr>
            <a:solidFill>
              <a:schemeClr val="accent1"/>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Students!$B$20:$B$29</c:f>
              <c:numCache>
                <c:formatCode>General</c:formatCode>
                <c:ptCount val="10"/>
                <c:pt idx="0">
                  <c:v>141068.33745775101</c:v>
                </c:pt>
                <c:pt idx="1">
                  <c:v>419560.94342380797</c:v>
                </c:pt>
                <c:pt idx="2">
                  <c:v>91.765342769834803</c:v>
                </c:pt>
                <c:pt idx="3">
                  <c:v>82.473557877499005</c:v>
                </c:pt>
                <c:pt idx="4">
                  <c:v>248981.700700883</c:v>
                </c:pt>
                <c:pt idx="5">
                  <c:v>368389.75710307603</c:v>
                </c:pt>
                <c:pt idx="6">
                  <c:v>0</c:v>
                </c:pt>
                <c:pt idx="7">
                  <c:v>33789.296961679596</c:v>
                </c:pt>
                <c:pt idx="8">
                  <c:v>104471.388665388</c:v>
                </c:pt>
                <c:pt idx="9">
                  <c:v>7028.0309827136298</c:v>
                </c:pt>
              </c:numCache>
            </c:numRef>
          </c:val>
          <c:extLst>
            <c:ext xmlns:c16="http://schemas.microsoft.com/office/drawing/2014/chart" uri="{C3380CC4-5D6E-409C-BE32-E72D297353CC}">
              <c16:uniqueId val="{00000000-1C5E-4E17-BCD0-047B33A33FC8}"/>
            </c:ext>
          </c:extLst>
        </c:ser>
        <c:ser>
          <c:idx val="1"/>
          <c:order val="1"/>
          <c:tx>
            <c:strRef>
              <c:f>Students!$C$19</c:f>
              <c:strCache>
                <c:ptCount val="1"/>
                <c:pt idx="0">
                  <c:v>2030s</c:v>
                </c:pt>
              </c:strCache>
            </c:strRef>
          </c:tx>
          <c:spPr>
            <a:solidFill>
              <a:schemeClr val="accent2"/>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Students!$C$20:$C$29</c:f>
              <c:numCache>
                <c:formatCode>General</c:formatCode>
                <c:ptCount val="10"/>
                <c:pt idx="0">
                  <c:v>652205.97502656095</c:v>
                </c:pt>
                <c:pt idx="1">
                  <c:v>1425743.46955756</c:v>
                </c:pt>
                <c:pt idx="2">
                  <c:v>799.53781451300097</c:v>
                </c:pt>
                <c:pt idx="3">
                  <c:v>713.50478652899392</c:v>
                </c:pt>
                <c:pt idx="4">
                  <c:v>1484364.5520416501</c:v>
                </c:pt>
                <c:pt idx="5">
                  <c:v>1517693.9176735801</c:v>
                </c:pt>
                <c:pt idx="6">
                  <c:v>65.556706104838796</c:v>
                </c:pt>
                <c:pt idx="7">
                  <c:v>401601.39399569802</c:v>
                </c:pt>
                <c:pt idx="8">
                  <c:v>560860.09566172294</c:v>
                </c:pt>
                <c:pt idx="9">
                  <c:v>66549.321290502208</c:v>
                </c:pt>
              </c:numCache>
            </c:numRef>
          </c:val>
          <c:extLst>
            <c:ext xmlns:c16="http://schemas.microsoft.com/office/drawing/2014/chart" uri="{C3380CC4-5D6E-409C-BE32-E72D297353CC}">
              <c16:uniqueId val="{00000001-1C5E-4E17-BCD0-047B33A33FC8}"/>
            </c:ext>
          </c:extLst>
        </c:ser>
        <c:ser>
          <c:idx val="2"/>
          <c:order val="2"/>
          <c:tx>
            <c:strRef>
              <c:f>Students!$D$19</c:f>
              <c:strCache>
                <c:ptCount val="1"/>
                <c:pt idx="0">
                  <c:v>2060s</c:v>
                </c:pt>
              </c:strCache>
            </c:strRef>
          </c:tx>
          <c:spPr>
            <a:solidFill>
              <a:schemeClr val="accent3"/>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Students!$D$20:$D$29</c:f>
              <c:numCache>
                <c:formatCode>General</c:formatCode>
                <c:ptCount val="10"/>
                <c:pt idx="0">
                  <c:v>1369453.67672189</c:v>
                </c:pt>
                <c:pt idx="1">
                  <c:v>2910531.3491441202</c:v>
                </c:pt>
                <c:pt idx="2">
                  <c:v>2385.4477281239001</c:v>
                </c:pt>
                <c:pt idx="3">
                  <c:v>2528.53827352489</c:v>
                </c:pt>
                <c:pt idx="4">
                  <c:v>3674956.6206844901</c:v>
                </c:pt>
                <c:pt idx="5">
                  <c:v>2780374.9887256599</c:v>
                </c:pt>
                <c:pt idx="6">
                  <c:v>974.42829499201196</c:v>
                </c:pt>
                <c:pt idx="7">
                  <c:v>1120685.3117164201</c:v>
                </c:pt>
                <c:pt idx="8">
                  <c:v>1873216.7657102</c:v>
                </c:pt>
                <c:pt idx="9">
                  <c:v>138229.354410881</c:v>
                </c:pt>
              </c:numCache>
            </c:numRef>
          </c:val>
          <c:extLst>
            <c:ext xmlns:c16="http://schemas.microsoft.com/office/drawing/2014/chart" uri="{C3380CC4-5D6E-409C-BE32-E72D297353CC}">
              <c16:uniqueId val="{00000002-1C5E-4E17-BCD0-047B33A33FC8}"/>
            </c:ext>
          </c:extLst>
        </c:ser>
        <c:ser>
          <c:idx val="3"/>
          <c:order val="3"/>
          <c:tx>
            <c:strRef>
              <c:f>Students!$E$19</c:f>
              <c:strCache>
                <c:ptCount val="1"/>
                <c:pt idx="0">
                  <c:v>2090s</c:v>
                </c:pt>
              </c:strCache>
            </c:strRef>
          </c:tx>
          <c:spPr>
            <a:solidFill>
              <a:schemeClr val="accent4"/>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Students!$E$20:$E$29</c:f>
              <c:numCache>
                <c:formatCode>General</c:formatCode>
                <c:ptCount val="10"/>
                <c:pt idx="0">
                  <c:v>1936753.71628966</c:v>
                </c:pt>
                <c:pt idx="1">
                  <c:v>3777410.1466258098</c:v>
                </c:pt>
                <c:pt idx="2">
                  <c:v>3404.57411690769</c:v>
                </c:pt>
                <c:pt idx="3">
                  <c:v>5414.1851824445594</c:v>
                </c:pt>
                <c:pt idx="4">
                  <c:v>5849809.95756594</c:v>
                </c:pt>
                <c:pt idx="5">
                  <c:v>3542765.0196266198</c:v>
                </c:pt>
                <c:pt idx="6">
                  <c:v>4884.1158300711595</c:v>
                </c:pt>
                <c:pt idx="7">
                  <c:v>1764029.53702585</c:v>
                </c:pt>
                <c:pt idx="8">
                  <c:v>3790868.6924183299</c:v>
                </c:pt>
                <c:pt idx="9">
                  <c:v>180862.728306929</c:v>
                </c:pt>
              </c:numCache>
            </c:numRef>
          </c:val>
          <c:extLst>
            <c:ext xmlns:c16="http://schemas.microsoft.com/office/drawing/2014/chart" uri="{C3380CC4-5D6E-409C-BE32-E72D297353CC}">
              <c16:uniqueId val="{00000003-1C5E-4E17-BCD0-047B33A33FC8}"/>
            </c:ext>
          </c:extLst>
        </c:ser>
        <c:dLbls>
          <c:showLegendKey val="0"/>
          <c:showVal val="0"/>
          <c:showCatName val="0"/>
          <c:showSerName val="0"/>
          <c:showPercent val="0"/>
          <c:showBubbleSize val="0"/>
        </c:dLbls>
        <c:gapWidth val="219"/>
        <c:overlap val="-27"/>
        <c:axId val="1505802799"/>
        <c:axId val="1505801135"/>
      </c:barChart>
      <c:catAx>
        <c:axId val="15058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1135"/>
        <c:crosses val="autoZero"/>
        <c:auto val="1"/>
        <c:lblAlgn val="ctr"/>
        <c:lblOffset val="100"/>
        <c:noMultiLvlLbl val="0"/>
      </c:catAx>
      <c:valAx>
        <c:axId val="1505801135"/>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bg2">
                  <a:lumMod val="90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Millions of days exposed to extreme heat </a:t>
                </a:r>
              </a:p>
            </c:rich>
          </c:tx>
          <c:layout>
            <c:manualLayout>
              <c:xMode val="edge"/>
              <c:yMode val="edge"/>
              <c:x val="1.932367149758454E-2"/>
              <c:y val="0.310706270117375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BCDC0-C0ED-4DB4-9A35-4C68A9131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E85761-4370-4312-9C7B-EDD3EDF4744C}">
      <dgm:prSet/>
      <dgm:spPr/>
      <dgm:t>
        <a:bodyPr/>
        <a:lstStyle/>
        <a:p>
          <a:pPr>
            <a:lnSpc>
              <a:spcPct val="100000"/>
            </a:lnSpc>
          </a:pPr>
          <a:r>
            <a:rPr lang="en-GB" dirty="0"/>
            <a:t>Copy the following: An extreme heat day is defined as one in which the temperature </a:t>
          </a:r>
          <a:r>
            <a:rPr lang="en-GB"/>
            <a:t>exceeds 40.6 °C (105 °F)</a:t>
          </a:r>
          <a:endParaRPr lang="en-US" dirty="0"/>
        </a:p>
      </dgm:t>
    </dgm:pt>
    <dgm:pt modelId="{D07A3EB7-C442-4B4C-9E7B-E4D2C9E49EFC}" type="parTrans" cxnId="{850223C4-7A02-4E86-A07C-A525E1303A4B}">
      <dgm:prSet/>
      <dgm:spPr/>
      <dgm:t>
        <a:bodyPr/>
        <a:lstStyle/>
        <a:p>
          <a:endParaRPr lang="en-US"/>
        </a:p>
      </dgm:t>
    </dgm:pt>
    <dgm:pt modelId="{BE797362-5A2B-45D7-8D2F-D9273F25A8A3}" type="sibTrans" cxnId="{850223C4-7A02-4E86-A07C-A525E1303A4B}">
      <dgm:prSet/>
      <dgm:spPr/>
      <dgm:t>
        <a:bodyPr/>
        <a:lstStyle/>
        <a:p>
          <a:endParaRPr lang="en-US"/>
        </a:p>
      </dgm:t>
    </dgm:pt>
    <dgm:pt modelId="{CA1A4DEB-55FD-4AA0-AAD5-58CF076AE4EE}">
      <dgm:prSet/>
      <dgm:spPr/>
      <dgm:t>
        <a:bodyPr/>
        <a:lstStyle/>
        <a:p>
          <a:pPr>
            <a:lnSpc>
              <a:spcPct val="100000"/>
            </a:lnSpc>
          </a:pPr>
          <a:r>
            <a:rPr lang="en-GB" dirty="0"/>
            <a:t>Have any of you experienced this temperature? How did it feel and how did it affect you?</a:t>
          </a:r>
          <a:endParaRPr lang="en-US" dirty="0"/>
        </a:p>
      </dgm:t>
    </dgm:pt>
    <dgm:pt modelId="{B9AAEAFD-4561-4FB4-97AA-55D9443A12E9}" type="parTrans" cxnId="{F9451AD5-5132-4C7E-8E2C-1DD80A56A0E3}">
      <dgm:prSet/>
      <dgm:spPr/>
      <dgm:t>
        <a:bodyPr/>
        <a:lstStyle/>
        <a:p>
          <a:endParaRPr lang="en-US"/>
        </a:p>
      </dgm:t>
    </dgm:pt>
    <dgm:pt modelId="{36A2BBE7-6A55-4AC9-AE33-339652369800}" type="sibTrans" cxnId="{F9451AD5-5132-4C7E-8E2C-1DD80A56A0E3}">
      <dgm:prSet/>
      <dgm:spPr/>
      <dgm:t>
        <a:bodyPr/>
        <a:lstStyle/>
        <a:p>
          <a:endParaRPr lang="en-US"/>
        </a:p>
      </dgm:t>
    </dgm:pt>
    <dgm:pt modelId="{E74EBB96-3B3E-4F30-A3EB-3A5A4641F96B}">
      <dgm:prSet/>
      <dgm:spPr/>
      <dgm:t>
        <a:bodyPr/>
        <a:lstStyle/>
        <a:p>
          <a:pPr>
            <a:lnSpc>
              <a:spcPct val="100000"/>
            </a:lnSpc>
          </a:pPr>
          <a:r>
            <a:rPr lang="en-GB"/>
            <a:t>What would the health risks of extreme heat days on the human body?</a:t>
          </a:r>
          <a:endParaRPr lang="en-US"/>
        </a:p>
      </dgm:t>
    </dgm:pt>
    <dgm:pt modelId="{DC0DC6C5-BDB8-4202-8ADA-19F1169119C8}" type="parTrans" cxnId="{85B6B687-8815-408A-A536-44A2EA195FE0}">
      <dgm:prSet/>
      <dgm:spPr/>
      <dgm:t>
        <a:bodyPr/>
        <a:lstStyle/>
        <a:p>
          <a:endParaRPr lang="en-US"/>
        </a:p>
      </dgm:t>
    </dgm:pt>
    <dgm:pt modelId="{3BA5C0F2-2F8D-4E25-9A1B-8E6EEE7C58EB}" type="sibTrans" cxnId="{85B6B687-8815-408A-A536-44A2EA195FE0}">
      <dgm:prSet/>
      <dgm:spPr/>
      <dgm:t>
        <a:bodyPr/>
        <a:lstStyle/>
        <a:p>
          <a:endParaRPr lang="en-US"/>
        </a:p>
      </dgm:t>
    </dgm:pt>
    <dgm:pt modelId="{02CC4C52-6654-410D-8816-E5769F1B9172}">
      <dgm:prSet/>
      <dgm:spPr/>
      <dgm:t>
        <a:bodyPr/>
        <a:lstStyle/>
        <a:p>
          <a:pPr>
            <a:lnSpc>
              <a:spcPct val="100000"/>
            </a:lnSpc>
          </a:pPr>
          <a:r>
            <a:rPr lang="en-GB"/>
            <a:t>Watch the video, take notes on the key points made</a:t>
          </a:r>
          <a:endParaRPr lang="en-US"/>
        </a:p>
      </dgm:t>
    </dgm:pt>
    <dgm:pt modelId="{130933D1-6C7B-48AD-B05B-3FFEF010A7C0}" type="parTrans" cxnId="{3A60DC94-71D0-40AE-A4C9-CB91DDCD49DB}">
      <dgm:prSet/>
      <dgm:spPr/>
      <dgm:t>
        <a:bodyPr/>
        <a:lstStyle/>
        <a:p>
          <a:endParaRPr lang="en-US"/>
        </a:p>
      </dgm:t>
    </dgm:pt>
    <dgm:pt modelId="{3185227C-FADE-4120-AF9D-F7D518935820}" type="sibTrans" cxnId="{3A60DC94-71D0-40AE-A4C9-CB91DDCD49DB}">
      <dgm:prSet/>
      <dgm:spPr/>
      <dgm:t>
        <a:bodyPr/>
        <a:lstStyle/>
        <a:p>
          <a:endParaRPr lang="en-US"/>
        </a:p>
      </dgm:t>
    </dgm:pt>
    <dgm:pt modelId="{42EA5424-CCA2-4AEF-A4B8-A0985395DBB1}" type="pres">
      <dgm:prSet presAssocID="{232BCDC0-C0ED-4DB4-9A35-4C68A9131DC4}" presName="root" presStyleCnt="0">
        <dgm:presLayoutVars>
          <dgm:dir/>
          <dgm:resizeHandles val="exact"/>
        </dgm:presLayoutVars>
      </dgm:prSet>
      <dgm:spPr/>
    </dgm:pt>
    <dgm:pt modelId="{5BD884E1-6C6D-4A8A-8517-FFE8ACAA9263}" type="pres">
      <dgm:prSet presAssocID="{8EE85761-4370-4312-9C7B-EDD3EDF4744C}" presName="compNode" presStyleCnt="0"/>
      <dgm:spPr/>
    </dgm:pt>
    <dgm:pt modelId="{6510221A-82C7-443B-B2DC-201E0B2E1742}" type="pres">
      <dgm:prSet presAssocID="{8EE85761-4370-4312-9C7B-EDD3EDF4744C}" presName="bgRect" presStyleLbl="bgShp" presStyleIdx="0" presStyleCnt="4"/>
      <dgm:spPr/>
    </dgm:pt>
    <dgm:pt modelId="{F5B6D7CD-C026-414E-A83C-A6C9ED08348B}" type="pres">
      <dgm:prSet presAssocID="{8EE85761-4370-4312-9C7B-EDD3EDF474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18D67023-EC43-4516-AAAD-E0598EDE0FF9}" type="pres">
      <dgm:prSet presAssocID="{8EE85761-4370-4312-9C7B-EDD3EDF4744C}" presName="spaceRect" presStyleCnt="0"/>
      <dgm:spPr/>
    </dgm:pt>
    <dgm:pt modelId="{D388541F-6653-45C5-81C9-CD2E4AAC8764}" type="pres">
      <dgm:prSet presAssocID="{8EE85761-4370-4312-9C7B-EDD3EDF4744C}" presName="parTx" presStyleLbl="revTx" presStyleIdx="0" presStyleCnt="4">
        <dgm:presLayoutVars>
          <dgm:chMax val="0"/>
          <dgm:chPref val="0"/>
        </dgm:presLayoutVars>
      </dgm:prSet>
      <dgm:spPr/>
    </dgm:pt>
    <dgm:pt modelId="{12FBB2C2-1CD6-4DBA-B7BF-2F434D23C0F6}" type="pres">
      <dgm:prSet presAssocID="{BE797362-5A2B-45D7-8D2F-D9273F25A8A3}" presName="sibTrans" presStyleCnt="0"/>
      <dgm:spPr/>
    </dgm:pt>
    <dgm:pt modelId="{2F554751-84FF-4F84-BF94-BB41BE91F205}" type="pres">
      <dgm:prSet presAssocID="{CA1A4DEB-55FD-4AA0-AAD5-58CF076AE4EE}" presName="compNode" presStyleCnt="0"/>
      <dgm:spPr/>
    </dgm:pt>
    <dgm:pt modelId="{FCF60E6B-EE50-4695-98B3-62B55217320C}" type="pres">
      <dgm:prSet presAssocID="{CA1A4DEB-55FD-4AA0-AAD5-58CF076AE4EE}" presName="bgRect" presStyleLbl="bgShp" presStyleIdx="1" presStyleCnt="4"/>
      <dgm:spPr/>
    </dgm:pt>
    <dgm:pt modelId="{B18D2D09-935C-40EC-A27C-B1A00E722FBB}" type="pres">
      <dgm:prSet presAssocID="{CA1A4DEB-55FD-4AA0-AAD5-58CF076AE4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w Temperature"/>
        </a:ext>
      </dgm:extLst>
    </dgm:pt>
    <dgm:pt modelId="{A194E883-03C3-405E-A7FE-2CEE287CFD19}" type="pres">
      <dgm:prSet presAssocID="{CA1A4DEB-55FD-4AA0-AAD5-58CF076AE4EE}" presName="spaceRect" presStyleCnt="0"/>
      <dgm:spPr/>
    </dgm:pt>
    <dgm:pt modelId="{532CE8F7-38E5-42E2-B07F-8F3F882038A6}" type="pres">
      <dgm:prSet presAssocID="{CA1A4DEB-55FD-4AA0-AAD5-58CF076AE4EE}" presName="parTx" presStyleLbl="revTx" presStyleIdx="1" presStyleCnt="4">
        <dgm:presLayoutVars>
          <dgm:chMax val="0"/>
          <dgm:chPref val="0"/>
        </dgm:presLayoutVars>
      </dgm:prSet>
      <dgm:spPr/>
    </dgm:pt>
    <dgm:pt modelId="{02A36F72-A5FE-4C31-A6A8-4F7BAA1639DC}" type="pres">
      <dgm:prSet presAssocID="{36A2BBE7-6A55-4AC9-AE33-339652369800}" presName="sibTrans" presStyleCnt="0"/>
      <dgm:spPr/>
    </dgm:pt>
    <dgm:pt modelId="{078065B4-895E-471F-981E-F8A8AD42C6F6}" type="pres">
      <dgm:prSet presAssocID="{E74EBB96-3B3E-4F30-A3EB-3A5A4641F96B}" presName="compNode" presStyleCnt="0"/>
      <dgm:spPr/>
    </dgm:pt>
    <dgm:pt modelId="{868CD335-2BDD-40DB-86B6-3B2EF0AEC87A}" type="pres">
      <dgm:prSet presAssocID="{E74EBB96-3B3E-4F30-A3EB-3A5A4641F96B}" presName="bgRect" presStyleLbl="bgShp" presStyleIdx="2" presStyleCnt="4"/>
      <dgm:spPr/>
    </dgm:pt>
    <dgm:pt modelId="{C1BA1D31-19EC-4EF3-B549-5DFDFF1EEBBF}" type="pres">
      <dgm:prSet presAssocID="{E74EBB96-3B3E-4F30-A3EB-3A5A4641F9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5DB38596-57C2-4A3D-8A82-D239B3BFFF07}" type="pres">
      <dgm:prSet presAssocID="{E74EBB96-3B3E-4F30-A3EB-3A5A4641F96B}" presName="spaceRect" presStyleCnt="0"/>
      <dgm:spPr/>
    </dgm:pt>
    <dgm:pt modelId="{AD701B2A-05C8-4E30-837D-19429BDDC148}" type="pres">
      <dgm:prSet presAssocID="{E74EBB96-3B3E-4F30-A3EB-3A5A4641F96B}" presName="parTx" presStyleLbl="revTx" presStyleIdx="2" presStyleCnt="4">
        <dgm:presLayoutVars>
          <dgm:chMax val="0"/>
          <dgm:chPref val="0"/>
        </dgm:presLayoutVars>
      </dgm:prSet>
      <dgm:spPr/>
    </dgm:pt>
    <dgm:pt modelId="{1C39B436-840E-49E2-AE07-7716F003DD6C}" type="pres">
      <dgm:prSet presAssocID="{3BA5C0F2-2F8D-4E25-9A1B-8E6EEE7C58EB}" presName="sibTrans" presStyleCnt="0"/>
      <dgm:spPr/>
    </dgm:pt>
    <dgm:pt modelId="{504B7C24-CCBA-480B-8F25-58C7C9F3F49B}" type="pres">
      <dgm:prSet presAssocID="{02CC4C52-6654-410D-8816-E5769F1B9172}" presName="compNode" presStyleCnt="0"/>
      <dgm:spPr/>
    </dgm:pt>
    <dgm:pt modelId="{B555BCD6-5D23-4801-B1EC-50388005ED7D}" type="pres">
      <dgm:prSet presAssocID="{02CC4C52-6654-410D-8816-E5769F1B9172}" presName="bgRect" presStyleLbl="bgShp" presStyleIdx="3" presStyleCnt="4"/>
      <dgm:spPr/>
    </dgm:pt>
    <dgm:pt modelId="{F9FE5F8D-E430-4591-AE2C-0999F2266CEF}" type="pres">
      <dgm:prSet presAssocID="{02CC4C52-6654-410D-8816-E5769F1B91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a:ext>
      </dgm:extLst>
    </dgm:pt>
    <dgm:pt modelId="{0B396EDC-D05C-4A4E-9BB1-73CCB81D0C78}" type="pres">
      <dgm:prSet presAssocID="{02CC4C52-6654-410D-8816-E5769F1B9172}" presName="spaceRect" presStyleCnt="0"/>
      <dgm:spPr/>
    </dgm:pt>
    <dgm:pt modelId="{73D81F67-77A2-45BD-B720-1884E64082CF}" type="pres">
      <dgm:prSet presAssocID="{02CC4C52-6654-410D-8816-E5769F1B9172}" presName="parTx" presStyleLbl="revTx" presStyleIdx="3" presStyleCnt="4">
        <dgm:presLayoutVars>
          <dgm:chMax val="0"/>
          <dgm:chPref val="0"/>
        </dgm:presLayoutVars>
      </dgm:prSet>
      <dgm:spPr/>
    </dgm:pt>
  </dgm:ptLst>
  <dgm:cxnLst>
    <dgm:cxn modelId="{C3FBC127-A794-4FF8-A917-CA30910D57B9}" type="presOf" srcId="{02CC4C52-6654-410D-8816-E5769F1B9172}" destId="{73D81F67-77A2-45BD-B720-1884E64082CF}" srcOrd="0" destOrd="0" presId="urn:microsoft.com/office/officeart/2018/2/layout/IconVerticalSolidList"/>
    <dgm:cxn modelId="{EB3CAE3F-C313-416A-B9BD-F880D98C4790}" type="presOf" srcId="{8EE85761-4370-4312-9C7B-EDD3EDF4744C}" destId="{D388541F-6653-45C5-81C9-CD2E4AAC8764}" srcOrd="0" destOrd="0" presId="urn:microsoft.com/office/officeart/2018/2/layout/IconVerticalSolidList"/>
    <dgm:cxn modelId="{73C7C43F-D4C5-40CB-A4C7-676DE04A9195}" type="presOf" srcId="{232BCDC0-C0ED-4DB4-9A35-4C68A9131DC4}" destId="{42EA5424-CCA2-4AEF-A4B8-A0985395DBB1}" srcOrd="0" destOrd="0" presId="urn:microsoft.com/office/officeart/2018/2/layout/IconVerticalSolidList"/>
    <dgm:cxn modelId="{85B6B687-8815-408A-A536-44A2EA195FE0}" srcId="{232BCDC0-C0ED-4DB4-9A35-4C68A9131DC4}" destId="{E74EBB96-3B3E-4F30-A3EB-3A5A4641F96B}" srcOrd="2" destOrd="0" parTransId="{DC0DC6C5-BDB8-4202-8ADA-19F1169119C8}" sibTransId="{3BA5C0F2-2F8D-4E25-9A1B-8E6EEE7C58EB}"/>
    <dgm:cxn modelId="{5C0DBE88-478C-4F4E-A56E-4F8A1F812E0D}" type="presOf" srcId="{E74EBB96-3B3E-4F30-A3EB-3A5A4641F96B}" destId="{AD701B2A-05C8-4E30-837D-19429BDDC148}" srcOrd="0" destOrd="0" presId="urn:microsoft.com/office/officeart/2018/2/layout/IconVerticalSolidList"/>
    <dgm:cxn modelId="{3A60DC94-71D0-40AE-A4C9-CB91DDCD49DB}" srcId="{232BCDC0-C0ED-4DB4-9A35-4C68A9131DC4}" destId="{02CC4C52-6654-410D-8816-E5769F1B9172}" srcOrd="3" destOrd="0" parTransId="{130933D1-6C7B-48AD-B05B-3FFEF010A7C0}" sibTransId="{3185227C-FADE-4120-AF9D-F7D518935820}"/>
    <dgm:cxn modelId="{850223C4-7A02-4E86-A07C-A525E1303A4B}" srcId="{232BCDC0-C0ED-4DB4-9A35-4C68A9131DC4}" destId="{8EE85761-4370-4312-9C7B-EDD3EDF4744C}" srcOrd="0" destOrd="0" parTransId="{D07A3EB7-C442-4B4C-9E7B-E4D2C9E49EFC}" sibTransId="{BE797362-5A2B-45D7-8D2F-D9273F25A8A3}"/>
    <dgm:cxn modelId="{F9451AD5-5132-4C7E-8E2C-1DD80A56A0E3}" srcId="{232BCDC0-C0ED-4DB4-9A35-4C68A9131DC4}" destId="{CA1A4DEB-55FD-4AA0-AAD5-58CF076AE4EE}" srcOrd="1" destOrd="0" parTransId="{B9AAEAFD-4561-4FB4-97AA-55D9443A12E9}" sibTransId="{36A2BBE7-6A55-4AC9-AE33-339652369800}"/>
    <dgm:cxn modelId="{179B53DE-9DFF-4AE5-86E2-F768DE23DFAE}" type="presOf" srcId="{CA1A4DEB-55FD-4AA0-AAD5-58CF076AE4EE}" destId="{532CE8F7-38E5-42E2-B07F-8F3F882038A6}" srcOrd="0" destOrd="0" presId="urn:microsoft.com/office/officeart/2018/2/layout/IconVerticalSolidList"/>
    <dgm:cxn modelId="{AA24B31F-A25F-4613-8D3C-07B1A768BCB7}" type="presParOf" srcId="{42EA5424-CCA2-4AEF-A4B8-A0985395DBB1}" destId="{5BD884E1-6C6D-4A8A-8517-FFE8ACAA9263}" srcOrd="0" destOrd="0" presId="urn:microsoft.com/office/officeart/2018/2/layout/IconVerticalSolidList"/>
    <dgm:cxn modelId="{9C7B7547-6B8B-4A8F-98A5-6A555FDA517C}" type="presParOf" srcId="{5BD884E1-6C6D-4A8A-8517-FFE8ACAA9263}" destId="{6510221A-82C7-443B-B2DC-201E0B2E1742}" srcOrd="0" destOrd="0" presId="urn:microsoft.com/office/officeart/2018/2/layout/IconVerticalSolidList"/>
    <dgm:cxn modelId="{A4C15307-E439-4A04-BD80-9EFC357B8EDA}" type="presParOf" srcId="{5BD884E1-6C6D-4A8A-8517-FFE8ACAA9263}" destId="{F5B6D7CD-C026-414E-A83C-A6C9ED08348B}" srcOrd="1" destOrd="0" presId="urn:microsoft.com/office/officeart/2018/2/layout/IconVerticalSolidList"/>
    <dgm:cxn modelId="{AB4A64D4-4273-4509-A0CB-169386962CD7}" type="presParOf" srcId="{5BD884E1-6C6D-4A8A-8517-FFE8ACAA9263}" destId="{18D67023-EC43-4516-AAAD-E0598EDE0FF9}" srcOrd="2" destOrd="0" presId="urn:microsoft.com/office/officeart/2018/2/layout/IconVerticalSolidList"/>
    <dgm:cxn modelId="{97CB2F10-2D57-4CF0-AC0C-1E224BB3018D}" type="presParOf" srcId="{5BD884E1-6C6D-4A8A-8517-FFE8ACAA9263}" destId="{D388541F-6653-45C5-81C9-CD2E4AAC8764}" srcOrd="3" destOrd="0" presId="urn:microsoft.com/office/officeart/2018/2/layout/IconVerticalSolidList"/>
    <dgm:cxn modelId="{6C9032ED-C017-4CF9-A959-D84BBAE3427A}" type="presParOf" srcId="{42EA5424-CCA2-4AEF-A4B8-A0985395DBB1}" destId="{12FBB2C2-1CD6-4DBA-B7BF-2F434D23C0F6}" srcOrd="1" destOrd="0" presId="urn:microsoft.com/office/officeart/2018/2/layout/IconVerticalSolidList"/>
    <dgm:cxn modelId="{64A317D0-AE9B-42B6-8365-B245B79C0764}" type="presParOf" srcId="{42EA5424-CCA2-4AEF-A4B8-A0985395DBB1}" destId="{2F554751-84FF-4F84-BF94-BB41BE91F205}" srcOrd="2" destOrd="0" presId="urn:microsoft.com/office/officeart/2018/2/layout/IconVerticalSolidList"/>
    <dgm:cxn modelId="{588F5B8F-6F16-4A30-914D-388C549EA68C}" type="presParOf" srcId="{2F554751-84FF-4F84-BF94-BB41BE91F205}" destId="{FCF60E6B-EE50-4695-98B3-62B55217320C}" srcOrd="0" destOrd="0" presId="urn:microsoft.com/office/officeart/2018/2/layout/IconVerticalSolidList"/>
    <dgm:cxn modelId="{BF6C9135-B083-4811-AC10-ED024C48DE95}" type="presParOf" srcId="{2F554751-84FF-4F84-BF94-BB41BE91F205}" destId="{B18D2D09-935C-40EC-A27C-B1A00E722FBB}" srcOrd="1" destOrd="0" presId="urn:microsoft.com/office/officeart/2018/2/layout/IconVerticalSolidList"/>
    <dgm:cxn modelId="{033B505D-8A91-447C-8623-05BF7F2C2A7F}" type="presParOf" srcId="{2F554751-84FF-4F84-BF94-BB41BE91F205}" destId="{A194E883-03C3-405E-A7FE-2CEE287CFD19}" srcOrd="2" destOrd="0" presId="urn:microsoft.com/office/officeart/2018/2/layout/IconVerticalSolidList"/>
    <dgm:cxn modelId="{C70C279E-A7D1-4FA3-9B8D-2245E110726F}" type="presParOf" srcId="{2F554751-84FF-4F84-BF94-BB41BE91F205}" destId="{532CE8F7-38E5-42E2-B07F-8F3F882038A6}" srcOrd="3" destOrd="0" presId="urn:microsoft.com/office/officeart/2018/2/layout/IconVerticalSolidList"/>
    <dgm:cxn modelId="{65D43BB8-B0A0-421C-BC64-723D4E8F0720}" type="presParOf" srcId="{42EA5424-CCA2-4AEF-A4B8-A0985395DBB1}" destId="{02A36F72-A5FE-4C31-A6A8-4F7BAA1639DC}" srcOrd="3" destOrd="0" presId="urn:microsoft.com/office/officeart/2018/2/layout/IconVerticalSolidList"/>
    <dgm:cxn modelId="{41AD42BB-B4E0-4359-AC3E-AC7DD11E223D}" type="presParOf" srcId="{42EA5424-CCA2-4AEF-A4B8-A0985395DBB1}" destId="{078065B4-895E-471F-981E-F8A8AD42C6F6}" srcOrd="4" destOrd="0" presId="urn:microsoft.com/office/officeart/2018/2/layout/IconVerticalSolidList"/>
    <dgm:cxn modelId="{EE50E3BA-F637-48C2-A61E-9848BF88F226}" type="presParOf" srcId="{078065B4-895E-471F-981E-F8A8AD42C6F6}" destId="{868CD335-2BDD-40DB-86B6-3B2EF0AEC87A}" srcOrd="0" destOrd="0" presId="urn:microsoft.com/office/officeart/2018/2/layout/IconVerticalSolidList"/>
    <dgm:cxn modelId="{3A1A0966-A226-419F-BFA1-9F6568664B05}" type="presParOf" srcId="{078065B4-895E-471F-981E-F8A8AD42C6F6}" destId="{C1BA1D31-19EC-4EF3-B549-5DFDFF1EEBBF}" srcOrd="1" destOrd="0" presId="urn:microsoft.com/office/officeart/2018/2/layout/IconVerticalSolidList"/>
    <dgm:cxn modelId="{54CDEC5C-8BB2-4BED-BDEF-F1C44EEB9E51}" type="presParOf" srcId="{078065B4-895E-471F-981E-F8A8AD42C6F6}" destId="{5DB38596-57C2-4A3D-8A82-D239B3BFFF07}" srcOrd="2" destOrd="0" presId="urn:microsoft.com/office/officeart/2018/2/layout/IconVerticalSolidList"/>
    <dgm:cxn modelId="{C7E3F145-21B5-48CD-AB28-43F9B609CDE0}" type="presParOf" srcId="{078065B4-895E-471F-981E-F8A8AD42C6F6}" destId="{AD701B2A-05C8-4E30-837D-19429BDDC148}" srcOrd="3" destOrd="0" presId="urn:microsoft.com/office/officeart/2018/2/layout/IconVerticalSolidList"/>
    <dgm:cxn modelId="{7149C95A-250D-42BF-A4EE-67A49C30687A}" type="presParOf" srcId="{42EA5424-CCA2-4AEF-A4B8-A0985395DBB1}" destId="{1C39B436-840E-49E2-AE07-7716F003DD6C}" srcOrd="5" destOrd="0" presId="urn:microsoft.com/office/officeart/2018/2/layout/IconVerticalSolidList"/>
    <dgm:cxn modelId="{EF16B40C-78E9-4542-8C3C-8CA11C2E6EC5}" type="presParOf" srcId="{42EA5424-CCA2-4AEF-A4B8-A0985395DBB1}" destId="{504B7C24-CCBA-480B-8F25-58C7C9F3F49B}" srcOrd="6" destOrd="0" presId="urn:microsoft.com/office/officeart/2018/2/layout/IconVerticalSolidList"/>
    <dgm:cxn modelId="{635A98D0-6D91-4C61-90D8-9FC3CF784CED}" type="presParOf" srcId="{504B7C24-CCBA-480B-8F25-58C7C9F3F49B}" destId="{B555BCD6-5D23-4801-B1EC-50388005ED7D}" srcOrd="0" destOrd="0" presId="urn:microsoft.com/office/officeart/2018/2/layout/IconVerticalSolidList"/>
    <dgm:cxn modelId="{D8C95671-EA3E-43AD-B3C9-16BF2E571ECC}" type="presParOf" srcId="{504B7C24-CCBA-480B-8F25-58C7C9F3F49B}" destId="{F9FE5F8D-E430-4591-AE2C-0999F2266CEF}" srcOrd="1" destOrd="0" presId="urn:microsoft.com/office/officeart/2018/2/layout/IconVerticalSolidList"/>
    <dgm:cxn modelId="{22B695BC-D28C-46F8-927A-F6870CBEA1F7}" type="presParOf" srcId="{504B7C24-CCBA-480B-8F25-58C7C9F3F49B}" destId="{0B396EDC-D05C-4A4E-9BB1-73CCB81D0C78}" srcOrd="2" destOrd="0" presId="urn:microsoft.com/office/officeart/2018/2/layout/IconVerticalSolidList"/>
    <dgm:cxn modelId="{1F4EEB36-FBB3-4B73-98A3-7FA8BD757433}" type="presParOf" srcId="{504B7C24-CCBA-480B-8F25-58C7C9F3F49B}" destId="{73D81F67-77A2-45BD-B720-1884E64082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0221A-82C7-443B-B2DC-201E0B2E1742}">
      <dsp:nvSpPr>
        <dsp:cNvPr id="0" name=""/>
        <dsp:cNvSpPr/>
      </dsp:nvSpPr>
      <dsp:spPr>
        <a:xfrm>
          <a:off x="0" y="1666"/>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6D7CD-C026-414E-A83C-A6C9ED08348B}">
      <dsp:nvSpPr>
        <dsp:cNvPr id="0" name=""/>
        <dsp:cNvSpPr/>
      </dsp:nvSpPr>
      <dsp:spPr>
        <a:xfrm>
          <a:off x="255455" y="191674"/>
          <a:ext cx="464465" cy="464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8541F-6653-45C5-81C9-CD2E4AAC8764}">
      <dsp:nvSpPr>
        <dsp:cNvPr id="0" name=""/>
        <dsp:cNvSpPr/>
      </dsp:nvSpPr>
      <dsp:spPr>
        <a:xfrm>
          <a:off x="975377" y="1666"/>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dirty="0"/>
            <a:t>Copy the following: An extreme heat day is defined as one in which the temperature </a:t>
          </a:r>
          <a:r>
            <a:rPr lang="en-GB" sz="1900" kern="1200"/>
            <a:t>exceeds 40.6 °C (105 °F)</a:t>
          </a:r>
          <a:endParaRPr lang="en-US" sz="1900" kern="1200" dirty="0"/>
        </a:p>
      </dsp:txBody>
      <dsp:txXfrm>
        <a:off x="975377" y="1666"/>
        <a:ext cx="5720697" cy="844482"/>
      </dsp:txXfrm>
    </dsp:sp>
    <dsp:sp modelId="{FCF60E6B-EE50-4695-98B3-62B55217320C}">
      <dsp:nvSpPr>
        <dsp:cNvPr id="0" name=""/>
        <dsp:cNvSpPr/>
      </dsp:nvSpPr>
      <dsp:spPr>
        <a:xfrm>
          <a:off x="0" y="1057269"/>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D2D09-935C-40EC-A27C-B1A00E722FBB}">
      <dsp:nvSpPr>
        <dsp:cNvPr id="0" name=""/>
        <dsp:cNvSpPr/>
      </dsp:nvSpPr>
      <dsp:spPr>
        <a:xfrm>
          <a:off x="255455" y="1247277"/>
          <a:ext cx="464465" cy="464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CE8F7-38E5-42E2-B07F-8F3F882038A6}">
      <dsp:nvSpPr>
        <dsp:cNvPr id="0" name=""/>
        <dsp:cNvSpPr/>
      </dsp:nvSpPr>
      <dsp:spPr>
        <a:xfrm>
          <a:off x="975377" y="1057269"/>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dirty="0"/>
            <a:t>Have any of you experienced this temperature? How did it feel and how did it affect you?</a:t>
          </a:r>
          <a:endParaRPr lang="en-US" sz="1900" kern="1200" dirty="0"/>
        </a:p>
      </dsp:txBody>
      <dsp:txXfrm>
        <a:off x="975377" y="1057269"/>
        <a:ext cx="5720697" cy="844482"/>
      </dsp:txXfrm>
    </dsp:sp>
    <dsp:sp modelId="{868CD335-2BDD-40DB-86B6-3B2EF0AEC87A}">
      <dsp:nvSpPr>
        <dsp:cNvPr id="0" name=""/>
        <dsp:cNvSpPr/>
      </dsp:nvSpPr>
      <dsp:spPr>
        <a:xfrm>
          <a:off x="0" y="2112872"/>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A1D31-19EC-4EF3-B549-5DFDFF1EEBBF}">
      <dsp:nvSpPr>
        <dsp:cNvPr id="0" name=""/>
        <dsp:cNvSpPr/>
      </dsp:nvSpPr>
      <dsp:spPr>
        <a:xfrm>
          <a:off x="255455" y="2302880"/>
          <a:ext cx="464465" cy="464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01B2A-05C8-4E30-837D-19429BDDC148}">
      <dsp:nvSpPr>
        <dsp:cNvPr id="0" name=""/>
        <dsp:cNvSpPr/>
      </dsp:nvSpPr>
      <dsp:spPr>
        <a:xfrm>
          <a:off x="975377" y="2112872"/>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a:t>What would the health risks of extreme heat days on the human body?</a:t>
          </a:r>
          <a:endParaRPr lang="en-US" sz="1900" kern="1200"/>
        </a:p>
      </dsp:txBody>
      <dsp:txXfrm>
        <a:off x="975377" y="2112872"/>
        <a:ext cx="5720697" cy="844482"/>
      </dsp:txXfrm>
    </dsp:sp>
    <dsp:sp modelId="{B555BCD6-5D23-4801-B1EC-50388005ED7D}">
      <dsp:nvSpPr>
        <dsp:cNvPr id="0" name=""/>
        <dsp:cNvSpPr/>
      </dsp:nvSpPr>
      <dsp:spPr>
        <a:xfrm>
          <a:off x="0" y="3168475"/>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E5F8D-E430-4591-AE2C-0999F2266CEF}">
      <dsp:nvSpPr>
        <dsp:cNvPr id="0" name=""/>
        <dsp:cNvSpPr/>
      </dsp:nvSpPr>
      <dsp:spPr>
        <a:xfrm>
          <a:off x="255455" y="3358483"/>
          <a:ext cx="464465" cy="464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81F67-77A2-45BD-B720-1884E64082CF}">
      <dsp:nvSpPr>
        <dsp:cNvPr id="0" name=""/>
        <dsp:cNvSpPr/>
      </dsp:nvSpPr>
      <dsp:spPr>
        <a:xfrm>
          <a:off x="975377" y="3168475"/>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a:t>Watch the video, take notes on the key points made</a:t>
          </a:r>
          <a:endParaRPr lang="en-US" sz="1900" kern="1200"/>
        </a:p>
      </dsp:txBody>
      <dsp:txXfrm>
        <a:off x="975377" y="3168475"/>
        <a:ext cx="5720697" cy="8444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6ECBC-FC16-40AF-B7ED-B5C44F5EADE4}"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3BEA-E2CF-4D55-9CEF-9872D0A817EC}" type="slidenum">
              <a:rPr lang="en-GB" smtClean="0"/>
              <a:t>‹#›</a:t>
            </a:fld>
            <a:endParaRPr lang="en-GB"/>
          </a:p>
        </p:txBody>
      </p:sp>
    </p:spTree>
    <p:extLst>
      <p:ext uri="{BB962C8B-B14F-4D97-AF65-F5344CB8AC3E}">
        <p14:creationId xmlns:p14="http://schemas.microsoft.com/office/powerpoint/2010/main" val="131592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29/2018EF00102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gupubs.onlinelibrary.wiley.com/doi/full/10.1029/2018EF0010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of all data - </a:t>
            </a:r>
            <a:r>
              <a:rPr lang="en-GB" sz="1200" b="1" i="0" u="none" strike="noStrike" dirty="0" err="1">
                <a:solidFill>
                  <a:srgbClr val="000000"/>
                </a:solidFill>
                <a:effectLst/>
                <a:latin typeface="Calibri" panose="020F0502020204030204" pitchFamily="34" charset="0"/>
              </a:rPr>
              <a:t>Rohat</a:t>
            </a:r>
            <a:r>
              <a:rPr lang="en-GB" sz="1200" b="1" i="0" u="none" strike="noStrike" dirty="0">
                <a:solidFill>
                  <a:srgbClr val="000000"/>
                </a:solidFill>
                <a:effectLst/>
                <a:latin typeface="Calibri" panose="020F0502020204030204" pitchFamily="34" charset="0"/>
              </a:rPr>
              <a:t> et al. (2018) Projections of human exposure to deadly heat in African cities under multiple socioeconomic and climate scenarios, Earth's Future, under review</a:t>
            </a:r>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5F684-8B76-499C-8003-82A9D36E90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9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Map https://www.coolgeography.co.uk Rob Gamesby</a:t>
            </a:r>
          </a:p>
        </p:txBody>
      </p:sp>
      <p:sp>
        <p:nvSpPr>
          <p:cNvPr id="4" name="Slide Number Placeholder 3"/>
          <p:cNvSpPr>
            <a:spLocks noGrp="1"/>
          </p:cNvSpPr>
          <p:nvPr>
            <p:ph type="sldNum" sz="quarter" idx="5"/>
          </p:nvPr>
        </p:nvSpPr>
        <p:spPr/>
        <p:txBody>
          <a:bodyPr/>
          <a:lstStyle/>
          <a:p>
            <a:fld id="{96643BEA-E2CF-4D55-9CEF-9872D0A817EC}" type="slidenum">
              <a:rPr lang="en-GB" smtClean="0"/>
              <a:t>5</a:t>
            </a:fld>
            <a:endParaRPr lang="en-GB"/>
          </a:p>
        </p:txBody>
      </p:sp>
    </p:spTree>
    <p:extLst>
      <p:ext uri="{BB962C8B-B14F-4D97-AF65-F5344CB8AC3E}">
        <p14:creationId xmlns:p14="http://schemas.microsoft.com/office/powerpoint/2010/main" val="12043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5F684-8B76-499C-8003-82A9D36E90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91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err="1">
                <a:solidFill>
                  <a:srgbClr val="1C1D1E"/>
                </a:solidFill>
                <a:effectLst/>
                <a:latin typeface="Open Sans" panose="020B0606030504020204" pitchFamily="34" charset="0"/>
              </a:rPr>
              <a:t>Rohat</a:t>
            </a:r>
            <a:r>
              <a:rPr lang="en-GB" sz="1200" b="0" i="0" dirty="0">
                <a:solidFill>
                  <a:srgbClr val="1C1D1E"/>
                </a:solidFill>
                <a:effectLst/>
                <a:latin typeface="Open Sans" panose="020B0606030504020204" pitchFamily="34" charset="0"/>
              </a:rPr>
              <a:t>, G., </a:t>
            </a:r>
            <a:r>
              <a:rPr lang="en-GB" sz="1200" b="0" i="0" dirty="0" err="1">
                <a:solidFill>
                  <a:srgbClr val="1C1D1E"/>
                </a:solidFill>
                <a:effectLst/>
                <a:latin typeface="Open Sans" panose="020B0606030504020204" pitchFamily="34" charset="0"/>
              </a:rPr>
              <a:t>Flacke</a:t>
            </a:r>
            <a:r>
              <a:rPr lang="en-GB" sz="1200" b="0" i="0" dirty="0">
                <a:solidFill>
                  <a:srgbClr val="1C1D1E"/>
                </a:solidFill>
                <a:effectLst/>
                <a:latin typeface="Open Sans" panose="020B0606030504020204" pitchFamily="34" charset="0"/>
              </a:rPr>
              <a:t>, J., </a:t>
            </a:r>
            <a:r>
              <a:rPr lang="en-GB" sz="1200" b="0" i="0" dirty="0" err="1">
                <a:solidFill>
                  <a:srgbClr val="1C1D1E"/>
                </a:solidFill>
                <a:effectLst/>
                <a:latin typeface="Open Sans" panose="020B0606030504020204" pitchFamily="34" charset="0"/>
              </a:rPr>
              <a:t>Dosio</a:t>
            </a:r>
            <a:r>
              <a:rPr lang="en-GB" sz="1200" b="0" i="0" dirty="0">
                <a:solidFill>
                  <a:srgbClr val="1C1D1E"/>
                </a:solidFill>
                <a:effectLst/>
                <a:latin typeface="Open Sans" panose="020B0606030504020204" pitchFamily="34" charset="0"/>
              </a:rPr>
              <a:t>, A., Dao, H., &amp; van </a:t>
            </a:r>
            <a:r>
              <a:rPr lang="en-GB" sz="1200" b="0" i="0" dirty="0" err="1">
                <a:solidFill>
                  <a:srgbClr val="1C1D1E"/>
                </a:solidFill>
                <a:effectLst/>
                <a:latin typeface="Open Sans" panose="020B0606030504020204" pitchFamily="34" charset="0"/>
              </a:rPr>
              <a:t>Maarseveen</a:t>
            </a:r>
            <a:r>
              <a:rPr lang="en-GB" sz="1200" b="0" i="0" dirty="0">
                <a:solidFill>
                  <a:srgbClr val="1C1D1E"/>
                </a:solidFill>
                <a:effectLst/>
                <a:latin typeface="Open Sans" panose="020B0606030504020204" pitchFamily="34" charset="0"/>
              </a:rPr>
              <a:t>, M. (2019). Projections of human exposure to dangerous heat in African cities under multiple socioeconomic and climate scenarios. </a:t>
            </a:r>
            <a:r>
              <a:rPr lang="en-GB" sz="1200" b="0" i="1" dirty="0">
                <a:solidFill>
                  <a:srgbClr val="1C1D1E"/>
                </a:solidFill>
                <a:effectLst/>
                <a:latin typeface="Open Sans" panose="020B0606030504020204" pitchFamily="34" charset="0"/>
              </a:rPr>
              <a:t>Earth's Future</a:t>
            </a:r>
            <a:r>
              <a:rPr lang="en-GB" sz="1200" b="0" i="0" dirty="0">
                <a:solidFill>
                  <a:srgbClr val="1C1D1E"/>
                </a:solidFill>
                <a:effectLst/>
                <a:latin typeface="Open Sans" panose="020B0606030504020204" pitchFamily="34" charset="0"/>
              </a:rPr>
              <a:t>, 7, 528– 546. </a:t>
            </a:r>
            <a:r>
              <a:rPr lang="en-GB" sz="1200" b="0" i="0" u="none" strike="noStrike" dirty="0">
                <a:solidFill>
                  <a:srgbClr val="005274"/>
                </a:solidFill>
                <a:effectLst/>
                <a:latin typeface="Open Sans" panose="020B0606030504020204" pitchFamily="34" charset="0"/>
                <a:hlinkClick r:id="rId3"/>
              </a:rPr>
              <a:t>https://doi.org/10.1029/2018EF001020</a:t>
            </a:r>
            <a:r>
              <a:rPr lang="en-GB" sz="1200" b="0" i="0" u="none" strike="noStrike" dirty="0">
                <a:solidFill>
                  <a:srgbClr val="005274"/>
                </a:solidFill>
                <a:effectLst/>
                <a:latin typeface="Open Sans" panose="020B0606030504020204" pitchFamily="34" charset="0"/>
              </a:rPr>
              <a:t>. Accessed 13</a:t>
            </a:r>
            <a:r>
              <a:rPr lang="en-GB" sz="1200" b="0" i="0" u="none" strike="noStrike" baseline="30000" dirty="0">
                <a:solidFill>
                  <a:srgbClr val="005274"/>
                </a:solidFill>
                <a:effectLst/>
                <a:latin typeface="Open Sans" panose="020B0606030504020204" pitchFamily="34" charset="0"/>
              </a:rPr>
              <a:t>th</a:t>
            </a:r>
            <a:r>
              <a:rPr lang="en-GB" sz="1200" b="0" i="0" u="none" strike="noStrike" dirty="0">
                <a:solidFill>
                  <a:srgbClr val="005274"/>
                </a:solidFill>
                <a:effectLst/>
                <a:latin typeface="Open Sans" panose="020B0606030504020204" pitchFamily="34" charset="0"/>
              </a:rPr>
              <a:t> September 2022 at </a:t>
            </a:r>
            <a:r>
              <a:rPr lang="en-GB" sz="1200" dirty="0">
                <a:hlinkClick r:id="rId4"/>
              </a:rPr>
              <a:t>https://agupubs.onlinelibrary.wiley.com/doi/full/10.1029/2018EF001020</a:t>
            </a:r>
            <a:r>
              <a:rPr lang="en-GB" sz="1200" dirty="0"/>
              <a:t> </a:t>
            </a:r>
          </a:p>
          <a:p>
            <a:endParaRPr lang="en-GB" dirty="0"/>
          </a:p>
        </p:txBody>
      </p:sp>
      <p:sp>
        <p:nvSpPr>
          <p:cNvPr id="4" name="Slide Number Placeholder 3"/>
          <p:cNvSpPr>
            <a:spLocks noGrp="1"/>
          </p:cNvSpPr>
          <p:nvPr>
            <p:ph type="sldNum" sz="quarter" idx="5"/>
          </p:nvPr>
        </p:nvSpPr>
        <p:spPr/>
        <p:txBody>
          <a:bodyPr/>
          <a:lstStyle/>
          <a:p>
            <a:fld id="{96643BEA-E2CF-4D55-9CEF-9872D0A817EC}" type="slidenum">
              <a:rPr lang="en-GB" smtClean="0"/>
              <a:t>12</a:t>
            </a:fld>
            <a:endParaRPr lang="en-GB"/>
          </a:p>
        </p:txBody>
      </p:sp>
    </p:spTree>
    <p:extLst>
      <p:ext uri="{BB962C8B-B14F-4D97-AF65-F5344CB8AC3E}">
        <p14:creationId xmlns:p14="http://schemas.microsoft.com/office/powerpoint/2010/main" val="98038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8864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13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7"/>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167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585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794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734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9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71287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0">
            <a:extLst>
              <a:ext uri="{28A0092B-C50C-407E-A947-70E740481C1C}">
                <a14:useLocalDpi xmlns:a14="http://schemas.microsoft.com/office/drawing/2010/main"/>
              </a:ext>
            </a:extLst>
          </a:blip>
          <a:srcRect t="92037" r="14454"/>
          <a:stretch/>
        </p:blipFill>
        <p:spPr>
          <a:xfrm>
            <a:off x="0" y="6311901"/>
            <a:ext cx="10429795" cy="5460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0">
            <a:extLst>
              <a:ext uri="{28A0092B-C50C-407E-A947-70E740481C1C}">
                <a14:useLocalDpi xmlns:a14="http://schemas.microsoft.com/office/drawing/2010/main"/>
              </a:ext>
            </a:extLst>
          </a:blip>
          <a:srcRect l="86219" t="92037" r="1093" b="1102"/>
          <a:stretch/>
        </p:blipFill>
        <p:spPr>
          <a:xfrm>
            <a:off x="10542494" y="6346479"/>
            <a:ext cx="1547053" cy="470540"/>
          </a:xfrm>
          <a:prstGeom prst="rect">
            <a:avLst/>
          </a:prstGeom>
        </p:spPr>
      </p:pic>
    </p:spTree>
    <p:extLst>
      <p:ext uri="{BB962C8B-B14F-4D97-AF65-F5344CB8AC3E}">
        <p14:creationId xmlns:p14="http://schemas.microsoft.com/office/powerpoint/2010/main" val="18433055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ycsqfNjlav8?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video" Target="https://www.youtube.com/embed/vyiRXBBdB4Y?feature=oembed" TargetMode="Externa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youtu.be/vyiRXBBdB4Y"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814C-6C32-5BC4-00B3-7A6821FBF7F6}"/>
              </a:ext>
            </a:extLst>
          </p:cNvPr>
          <p:cNvSpPr>
            <a:spLocks noGrp="1"/>
          </p:cNvSpPr>
          <p:nvPr>
            <p:ph type="ctrTitle"/>
          </p:nvPr>
        </p:nvSpPr>
        <p:spPr>
          <a:xfrm>
            <a:off x="422669" y="1498275"/>
            <a:ext cx="11170024" cy="3293396"/>
          </a:xfrm>
          <a:noFill/>
        </p:spPr>
        <p:txBody>
          <a:bodyPr anchor="t">
            <a:normAutofit/>
          </a:bodyPr>
          <a:lstStyle/>
          <a:p>
            <a:pPr algn="ctr"/>
            <a:r>
              <a:rPr lang="en-GB" sz="4800" b="1" dirty="0">
                <a:latin typeface="Helvetica LT Pro" panose="020B0504020202020204" pitchFamily="34" charset="0"/>
              </a:rPr>
              <a:t>Extreme heat in urban areas in Africa</a:t>
            </a:r>
            <a:br>
              <a:rPr lang="en-GB" sz="4800" b="1" dirty="0">
                <a:latin typeface="Helvetica LT Pro" panose="020B0504020202020204" pitchFamily="34" charset="0"/>
              </a:rPr>
            </a:br>
            <a:r>
              <a:rPr lang="en-GB" sz="4400" dirty="0">
                <a:latin typeface="Helvetica LT Pro" panose="020B0504020202020204" pitchFamily="34" charset="0"/>
              </a:rPr>
              <a:t>Climate change and its impacts</a:t>
            </a:r>
            <a:endParaRPr lang="en-GB" sz="4800" dirty="0">
              <a:latin typeface="Helvetica LT Pro" panose="020B0504020202020204" pitchFamily="34" charset="0"/>
            </a:endParaRPr>
          </a:p>
        </p:txBody>
      </p:sp>
      <p:sp>
        <p:nvSpPr>
          <p:cNvPr id="6" name="TextBox 5">
            <a:extLst>
              <a:ext uri="{FF2B5EF4-FFF2-40B4-BE49-F238E27FC236}">
                <a16:creationId xmlns:a16="http://schemas.microsoft.com/office/drawing/2014/main" id="{2D14FB33-42E1-4F37-A418-95BD5B6FC9B3}"/>
              </a:ext>
            </a:extLst>
          </p:cNvPr>
          <p:cNvSpPr txBox="1"/>
          <p:nvPr/>
        </p:nvSpPr>
        <p:spPr>
          <a:xfrm>
            <a:off x="5107" y="6193762"/>
            <a:ext cx="6104372" cy="584775"/>
          </a:xfrm>
          <a:prstGeom prst="rect">
            <a:avLst/>
          </a:prstGeom>
          <a:solidFill>
            <a:srgbClr val="000000">
              <a:alpha val="50196"/>
            </a:srgbClr>
          </a:solidFill>
        </p:spPr>
        <p:txBody>
          <a:bodyPr wrap="square">
            <a:spAutoFit/>
          </a:bodyPr>
          <a:lstStyle/>
          <a:p>
            <a:pPr>
              <a:defRPr/>
            </a:pPr>
            <a:r>
              <a:rPr lang="en-GB" sz="1600" b="1" dirty="0">
                <a:solidFill>
                  <a:schemeClr val="bg1"/>
                </a:solidFill>
                <a:latin typeface="Helvetica LT Pro" panose="020B0504020202020204" pitchFamily="34" charset="0"/>
              </a:rPr>
              <a:t>All data on the following slides and some text on slide 12 adapted or used from </a:t>
            </a:r>
            <a:r>
              <a:rPr lang="en-GB" sz="1600" b="1" dirty="0" err="1">
                <a:solidFill>
                  <a:schemeClr val="bg1"/>
                </a:solidFill>
                <a:latin typeface="Helvetica LT Pro" panose="020B0504020202020204" pitchFamily="34" charset="0"/>
              </a:rPr>
              <a:t>Rohat</a:t>
            </a:r>
            <a:r>
              <a:rPr lang="en-GB" sz="1600" b="1" dirty="0">
                <a:solidFill>
                  <a:schemeClr val="bg1"/>
                </a:solidFill>
                <a:latin typeface="Helvetica LT Pro" panose="020B0504020202020204" pitchFamily="34" charset="0"/>
              </a:rPr>
              <a:t>, G et al (2019)</a:t>
            </a:r>
          </a:p>
        </p:txBody>
      </p:sp>
      <p:pic>
        <p:nvPicPr>
          <p:cNvPr id="3" name="Picture 2">
            <a:extLst>
              <a:ext uri="{FF2B5EF4-FFF2-40B4-BE49-F238E27FC236}">
                <a16:creationId xmlns:a16="http://schemas.microsoft.com/office/drawing/2014/main" id="{1C0F0C82-E353-6692-B9E5-8E4ADE209E91}"/>
              </a:ext>
            </a:extLst>
          </p:cNvPr>
          <p:cNvPicPr>
            <a:picLocks noChangeAspect="1"/>
          </p:cNvPicPr>
          <p:nvPr/>
        </p:nvPicPr>
        <p:blipFill>
          <a:blip r:embed="rId2"/>
          <a:stretch>
            <a:fillRect/>
          </a:stretch>
        </p:blipFill>
        <p:spPr>
          <a:xfrm>
            <a:off x="541724" y="4000516"/>
            <a:ext cx="3971429" cy="828571"/>
          </a:xfrm>
          <a:prstGeom prst="rect">
            <a:avLst/>
          </a:prstGeom>
        </p:spPr>
      </p:pic>
      <p:sp>
        <p:nvSpPr>
          <p:cNvPr id="5" name="Rectangle 4">
            <a:extLst>
              <a:ext uri="{FF2B5EF4-FFF2-40B4-BE49-F238E27FC236}">
                <a16:creationId xmlns:a16="http://schemas.microsoft.com/office/drawing/2014/main" id="{C225CBA2-5AFC-F599-E879-0BB017C2EB93}"/>
              </a:ext>
            </a:extLst>
          </p:cNvPr>
          <p:cNvSpPr/>
          <p:nvPr/>
        </p:nvSpPr>
        <p:spPr>
          <a:xfrm>
            <a:off x="4916398" y="2882643"/>
            <a:ext cx="7161196" cy="2610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dirty="0">
                <a:solidFill>
                  <a:schemeClr val="tx1"/>
                </a:solidFill>
              </a:rPr>
              <a:t>“</a:t>
            </a:r>
            <a:r>
              <a:rPr lang="en-GB" sz="1800" i="0" u="none" strike="noStrike" baseline="0" dirty="0">
                <a:solidFill>
                  <a:schemeClr val="tx1"/>
                </a:solidFill>
                <a:latin typeface="FrutigerLTPro-BoldCn"/>
              </a:rPr>
              <a:t>Climate change has increased heat waves (</a:t>
            </a:r>
            <a:r>
              <a:rPr lang="en-GB" sz="1800" i="0" u="none" strike="noStrike" baseline="0" dirty="0">
                <a:solidFill>
                  <a:schemeClr val="tx1"/>
                </a:solidFill>
                <a:latin typeface="FrutigerLTPro-BoldCnIta"/>
              </a:rPr>
              <a:t>high confidence</a:t>
            </a:r>
            <a:r>
              <a:rPr lang="en-GB" sz="1800" i="0" u="none" strike="noStrike" baseline="0" dirty="0">
                <a:solidFill>
                  <a:schemeClr val="tx1"/>
                </a:solidFill>
                <a:latin typeface="FrutigerLTPro-BoldCn"/>
              </a:rPr>
              <a:t>) and drought (</a:t>
            </a:r>
            <a:r>
              <a:rPr lang="en-GB" sz="1800" i="0" u="none" strike="noStrike" baseline="0" dirty="0">
                <a:solidFill>
                  <a:schemeClr val="tx1"/>
                </a:solidFill>
                <a:latin typeface="FrutigerLTPro-BoldCnIta"/>
              </a:rPr>
              <a:t>medium confidence</a:t>
            </a:r>
            <a:r>
              <a:rPr lang="en-GB" sz="1800" i="0" u="none" strike="noStrike" baseline="0" dirty="0">
                <a:solidFill>
                  <a:schemeClr val="tx1"/>
                </a:solidFill>
                <a:latin typeface="FrutigerLTPro-BoldCn"/>
              </a:rPr>
              <a:t>) on land, and doubled the probability of marine heatwaves around most of Africa.</a:t>
            </a:r>
          </a:p>
          <a:p>
            <a:pPr algn="l"/>
            <a:r>
              <a:rPr lang="en-GB" sz="1800" i="0" u="none" strike="noStrike" baseline="0" dirty="0">
                <a:solidFill>
                  <a:schemeClr val="tx1"/>
                </a:solidFill>
                <a:latin typeface="FrutigerLTPro-BoldCn"/>
              </a:rPr>
              <a:t>Heat waves on land, in lakes and in the ocean will increase considerably in magnitude and duration with increasing global warming</a:t>
            </a:r>
            <a:r>
              <a:rPr lang="en-GB" dirty="0">
                <a:solidFill>
                  <a:schemeClr val="tx1"/>
                </a:solidFill>
                <a:latin typeface="FrutigerLTPro-BoldCn"/>
              </a:rPr>
              <a:t>.</a:t>
            </a:r>
          </a:p>
          <a:p>
            <a:pPr algn="l"/>
            <a:r>
              <a:rPr lang="en-GB" sz="1800" i="0" u="none" strike="noStrike" baseline="0" dirty="0">
                <a:solidFill>
                  <a:schemeClr val="tx1"/>
                </a:solidFill>
                <a:latin typeface="FrutigerLTPro-BoldCn"/>
              </a:rPr>
              <a:t>Most African countries will enter unprecedented high temperature climates earlier in this century than generally wealthier, higher latitude countries, emphasising the urgency of adaptation measures </a:t>
            </a:r>
            <a:r>
              <a:rPr lang="en-GB" sz="1800" i="0" u="none" strike="noStrike" baseline="0">
                <a:solidFill>
                  <a:schemeClr val="tx1"/>
                </a:solidFill>
                <a:latin typeface="FrutigerLTPro-BoldCn"/>
              </a:rPr>
              <a:t>in Africa.”</a:t>
            </a:r>
            <a:endParaRPr lang="en-GB" dirty="0">
              <a:solidFill>
                <a:schemeClr val="tx1"/>
              </a:solidFill>
              <a:latin typeface="FrutigerLTPro-BoldCn"/>
            </a:endParaRPr>
          </a:p>
        </p:txBody>
      </p:sp>
      <p:pic>
        <p:nvPicPr>
          <p:cNvPr id="18" name="Picture 17" descr="A picture containing timeline&#10;&#10;Description automatically generated">
            <a:extLst>
              <a:ext uri="{FF2B5EF4-FFF2-40B4-BE49-F238E27FC236}">
                <a16:creationId xmlns:a16="http://schemas.microsoft.com/office/drawing/2014/main" id="{2FD537D6-009F-9D2C-E28D-2F6F30A28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005" y="224449"/>
            <a:ext cx="1744449" cy="1236410"/>
          </a:xfrm>
          <a:prstGeom prst="rect">
            <a:avLst/>
          </a:prstGeom>
        </p:spPr>
      </p:pic>
      <p:pic>
        <p:nvPicPr>
          <p:cNvPr id="4" name="Picture 3" descr="A close-up of a label&#10;&#10;Description automatically generated">
            <a:extLst>
              <a:ext uri="{FF2B5EF4-FFF2-40B4-BE49-F238E27FC236}">
                <a16:creationId xmlns:a16="http://schemas.microsoft.com/office/drawing/2014/main" id="{52DD4C39-BFCC-4FB7-0F9C-E71206D5E6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14" y="118072"/>
            <a:ext cx="1706245" cy="697865"/>
          </a:xfrm>
          <a:prstGeom prst="rect">
            <a:avLst/>
          </a:prstGeom>
        </p:spPr>
      </p:pic>
    </p:spTree>
    <p:extLst>
      <p:ext uri="{BB962C8B-B14F-4D97-AF65-F5344CB8AC3E}">
        <p14:creationId xmlns:p14="http://schemas.microsoft.com/office/powerpoint/2010/main" val="377764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1C1B-68BC-4A6E-0A3A-34D3B32A0E8C}"/>
              </a:ext>
            </a:extLst>
          </p:cNvPr>
          <p:cNvSpPr>
            <a:spLocks noGrp="1"/>
          </p:cNvSpPr>
          <p:nvPr>
            <p:ph type="title"/>
          </p:nvPr>
        </p:nvSpPr>
        <p:spPr/>
        <p:txBody>
          <a:bodyPr/>
          <a:lstStyle/>
          <a:p>
            <a:r>
              <a:rPr lang="en-GB" dirty="0">
                <a:latin typeface="Helvetica LT Pro" panose="020B0504020202020204" pitchFamily="34" charset="0"/>
              </a:rPr>
              <a:t>How to use the mapping tool in Excel</a:t>
            </a:r>
          </a:p>
        </p:txBody>
      </p:sp>
      <p:pic>
        <p:nvPicPr>
          <p:cNvPr id="3" name="Online Media 4" title="How to use the mapping tool in Excel">
            <a:hlinkClick r:id="" action="ppaction://media"/>
            <a:extLst>
              <a:ext uri="{FF2B5EF4-FFF2-40B4-BE49-F238E27FC236}">
                <a16:creationId xmlns:a16="http://schemas.microsoft.com/office/drawing/2014/main" id="{17AD9983-CEF8-95D7-3DBA-8CA4BBD8FBFC}"/>
              </a:ext>
            </a:extLst>
          </p:cNvPr>
          <p:cNvPicPr>
            <a:picLocks noRot="1" noChangeAspect="1"/>
          </p:cNvPicPr>
          <p:nvPr>
            <a:videoFile r:link="rId1"/>
          </p:nvPr>
        </p:nvPicPr>
        <p:blipFill>
          <a:blip r:embed="rId3"/>
          <a:stretch>
            <a:fillRect/>
          </a:stretch>
        </p:blipFill>
        <p:spPr>
          <a:xfrm>
            <a:off x="2178142" y="1507808"/>
            <a:ext cx="7700962" cy="4351338"/>
          </a:xfrm>
          <a:prstGeom prst="rect">
            <a:avLst/>
          </a:prstGeom>
        </p:spPr>
      </p:pic>
    </p:spTree>
    <p:extLst>
      <p:ext uri="{BB962C8B-B14F-4D97-AF65-F5344CB8AC3E}">
        <p14:creationId xmlns:p14="http://schemas.microsoft.com/office/powerpoint/2010/main" val="34935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447B-7BDB-2377-CAE7-1DC064800DA2}"/>
              </a:ext>
            </a:extLst>
          </p:cNvPr>
          <p:cNvSpPr>
            <a:spLocks noGrp="1"/>
          </p:cNvSpPr>
          <p:nvPr>
            <p:ph type="title"/>
          </p:nvPr>
        </p:nvSpPr>
        <p:spPr>
          <a:xfrm>
            <a:off x="2249214" y="1204109"/>
            <a:ext cx="2002054" cy="1781175"/>
          </a:xfrm>
        </p:spPr>
        <p:txBody>
          <a:bodyPr>
            <a:normAutofit fontScale="90000"/>
          </a:bodyPr>
          <a:lstStyle/>
          <a:p>
            <a:r>
              <a:rPr lang="en-GB" sz="2000" dirty="0">
                <a:solidFill>
                  <a:srgbClr val="FFFFFF"/>
                </a:solidFill>
              </a:rPr>
              <a:t>Why do some cities have more exposure to extreme heat days than others in Africa?</a:t>
            </a:r>
          </a:p>
        </p:txBody>
      </p:sp>
      <p:sp>
        <p:nvSpPr>
          <p:cNvPr id="3" name="Content Placeholder 2">
            <a:extLst>
              <a:ext uri="{FF2B5EF4-FFF2-40B4-BE49-F238E27FC236}">
                <a16:creationId xmlns:a16="http://schemas.microsoft.com/office/drawing/2014/main" id="{F527F84A-76E0-A080-A9F3-FFE5798ACB47}"/>
              </a:ext>
            </a:extLst>
          </p:cNvPr>
          <p:cNvSpPr>
            <a:spLocks noGrp="1"/>
          </p:cNvSpPr>
          <p:nvPr>
            <p:ph idx="1"/>
          </p:nvPr>
        </p:nvSpPr>
        <p:spPr>
          <a:xfrm>
            <a:off x="894269" y="3701424"/>
            <a:ext cx="3479744" cy="2427333"/>
          </a:xfrm>
        </p:spPr>
        <p:txBody>
          <a:bodyPr>
            <a:normAutofit/>
          </a:bodyPr>
          <a:lstStyle/>
          <a:p>
            <a:pPr marL="0" indent="0">
              <a:buNone/>
            </a:pPr>
            <a:r>
              <a:rPr lang="en-GB" sz="2000" dirty="0">
                <a:latin typeface="Helvetica LT Pro" panose="020B0504020202020204" pitchFamily="34" charset="0"/>
              </a:rPr>
              <a:t>Use all of the data and presentation sources, the table below and some research to answer the question above</a:t>
            </a:r>
          </a:p>
        </p:txBody>
      </p:sp>
      <p:graphicFrame>
        <p:nvGraphicFramePr>
          <p:cNvPr id="4" name="Table 3">
            <a:extLst>
              <a:ext uri="{FF2B5EF4-FFF2-40B4-BE49-F238E27FC236}">
                <a16:creationId xmlns:a16="http://schemas.microsoft.com/office/drawing/2014/main" id="{7A13A2D6-DED9-6F43-E893-54D0765B097B}"/>
              </a:ext>
            </a:extLst>
          </p:cNvPr>
          <p:cNvGraphicFramePr>
            <a:graphicFrameLocks noGrp="1"/>
          </p:cNvGraphicFramePr>
          <p:nvPr>
            <p:extLst>
              <p:ext uri="{D42A27DB-BD31-4B8C-83A1-F6EECF244321}">
                <p14:modId xmlns:p14="http://schemas.microsoft.com/office/powerpoint/2010/main" val="2826528161"/>
              </p:ext>
            </p:extLst>
          </p:nvPr>
        </p:nvGraphicFramePr>
        <p:xfrm>
          <a:off x="4568949" y="212272"/>
          <a:ext cx="7289673" cy="5417007"/>
        </p:xfrm>
        <a:graphic>
          <a:graphicData uri="http://schemas.openxmlformats.org/drawingml/2006/table">
            <a:tbl>
              <a:tblPr firstRow="1" bandRow="1">
                <a:tableStyleId>{5C22544A-7EE6-4342-B048-85BDC9FD1C3A}</a:tableStyleId>
              </a:tblPr>
              <a:tblGrid>
                <a:gridCol w="1107211">
                  <a:extLst>
                    <a:ext uri="{9D8B030D-6E8A-4147-A177-3AD203B41FA5}">
                      <a16:colId xmlns:a16="http://schemas.microsoft.com/office/drawing/2014/main" val="2253988658"/>
                    </a:ext>
                  </a:extLst>
                </a:gridCol>
                <a:gridCol w="919475">
                  <a:extLst>
                    <a:ext uri="{9D8B030D-6E8A-4147-A177-3AD203B41FA5}">
                      <a16:colId xmlns:a16="http://schemas.microsoft.com/office/drawing/2014/main" val="963282360"/>
                    </a:ext>
                  </a:extLst>
                </a:gridCol>
                <a:gridCol w="823475">
                  <a:extLst>
                    <a:ext uri="{9D8B030D-6E8A-4147-A177-3AD203B41FA5}">
                      <a16:colId xmlns:a16="http://schemas.microsoft.com/office/drawing/2014/main" val="3382362940"/>
                    </a:ext>
                  </a:extLst>
                </a:gridCol>
                <a:gridCol w="823475">
                  <a:extLst>
                    <a:ext uri="{9D8B030D-6E8A-4147-A177-3AD203B41FA5}">
                      <a16:colId xmlns:a16="http://schemas.microsoft.com/office/drawing/2014/main" val="1948989308"/>
                    </a:ext>
                  </a:extLst>
                </a:gridCol>
                <a:gridCol w="823475">
                  <a:extLst>
                    <a:ext uri="{9D8B030D-6E8A-4147-A177-3AD203B41FA5}">
                      <a16:colId xmlns:a16="http://schemas.microsoft.com/office/drawing/2014/main" val="480908549"/>
                    </a:ext>
                  </a:extLst>
                </a:gridCol>
                <a:gridCol w="1083744">
                  <a:extLst>
                    <a:ext uri="{9D8B030D-6E8A-4147-A177-3AD203B41FA5}">
                      <a16:colId xmlns:a16="http://schemas.microsoft.com/office/drawing/2014/main" val="1197833640"/>
                    </a:ext>
                  </a:extLst>
                </a:gridCol>
                <a:gridCol w="823475">
                  <a:extLst>
                    <a:ext uri="{9D8B030D-6E8A-4147-A177-3AD203B41FA5}">
                      <a16:colId xmlns:a16="http://schemas.microsoft.com/office/drawing/2014/main" val="1555953431"/>
                    </a:ext>
                  </a:extLst>
                </a:gridCol>
                <a:gridCol w="885343">
                  <a:extLst>
                    <a:ext uri="{9D8B030D-6E8A-4147-A177-3AD203B41FA5}">
                      <a16:colId xmlns:a16="http://schemas.microsoft.com/office/drawing/2014/main" val="2159066346"/>
                    </a:ext>
                  </a:extLst>
                </a:gridCol>
              </a:tblGrid>
              <a:tr h="855973">
                <a:tc>
                  <a:txBody>
                    <a:bodyPr/>
                    <a:lstStyle/>
                    <a:p>
                      <a:pPr algn="ctr" fontAlgn="b"/>
                      <a:r>
                        <a:rPr lang="en-GB" sz="1400" u="none" strike="noStrike">
                          <a:effectLst/>
                          <a:latin typeface="Helvetica LT Pro" panose="020B0504020202020204" pitchFamily="34" charset="0"/>
                        </a:rPr>
                        <a:t>City</a:t>
                      </a:r>
                      <a:endParaRPr lang="en-GB" sz="1400" b="1" i="1"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Historical</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2030s</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2060s</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2090s</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dirty="0">
                          <a:effectLst/>
                          <a:latin typeface="Helvetica LT Pro" panose="020B0504020202020204" pitchFamily="34" charset="0"/>
                        </a:rPr>
                        <a:t>Population in 2022 or closest date</a:t>
                      </a:r>
                      <a:endParaRPr lang="en-GB" sz="1400" b="0" i="0" u="none" strike="noStrike" dirty="0">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Altitude</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Latitude</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64446624"/>
                  </a:ext>
                </a:extLst>
              </a:tr>
              <a:tr h="447529">
                <a:tc>
                  <a:txBody>
                    <a:bodyPr/>
                    <a:lstStyle/>
                    <a:p>
                      <a:pPr algn="l" fontAlgn="b"/>
                      <a:r>
                        <a:rPr lang="en-GB" sz="1400" u="none" strike="noStrike">
                          <a:effectLst/>
                          <a:latin typeface="Helvetica LT Pro" panose="020B0504020202020204" pitchFamily="34" charset="0"/>
                        </a:rPr>
                        <a:t>Bamako</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141.07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652.21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1369.45</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1936.75</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2,817,000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350.00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12.6392</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461317011"/>
                  </a:ext>
                </a:extLst>
              </a:tr>
              <a:tr h="447529">
                <a:tc>
                  <a:txBody>
                    <a:bodyPr/>
                    <a:lstStyle/>
                    <a:p>
                      <a:pPr algn="l" fontAlgn="b"/>
                      <a:r>
                        <a:rPr lang="en-GB" sz="1400" u="none" strike="noStrike">
                          <a:effectLst/>
                          <a:latin typeface="Helvetica LT Pro" panose="020B0504020202020204" pitchFamily="34" charset="0"/>
                        </a:rPr>
                        <a:t>Cairo</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419.56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1425.74</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2910.53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3777.41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10,025,657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23.00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30.0444</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3037994530"/>
                  </a:ext>
                </a:extLst>
              </a:tr>
              <a:tr h="533273">
                <a:tc>
                  <a:txBody>
                    <a:bodyPr/>
                    <a:lstStyle/>
                    <a:p>
                      <a:pPr algn="l" fontAlgn="b"/>
                      <a:r>
                        <a:rPr lang="en-GB" sz="1400" u="none" strike="noStrike" dirty="0">
                          <a:effectLst/>
                          <a:latin typeface="Helvetica LT Pro" panose="020B0504020202020204" pitchFamily="34" charset="0"/>
                        </a:rPr>
                        <a:t>Cape Town</a:t>
                      </a:r>
                      <a:endParaRPr lang="en-GB" sz="1400" b="0" i="0" u="none" strike="noStrike" dirty="0">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0.80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2.39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3.40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4,710,000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1590.00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-33.9249</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589099095"/>
                  </a:ext>
                </a:extLst>
              </a:tr>
              <a:tr h="447529">
                <a:tc>
                  <a:txBody>
                    <a:bodyPr/>
                    <a:lstStyle/>
                    <a:p>
                      <a:pPr algn="l" fontAlgn="b"/>
                      <a:r>
                        <a:rPr lang="en-GB" sz="1400" u="none" strike="noStrike">
                          <a:effectLst/>
                          <a:latin typeface="Helvetica LT Pro" panose="020B0504020202020204" pitchFamily="34" charset="0"/>
                        </a:rPr>
                        <a:t>Harare</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0.71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2.53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5.41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‎2123132</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1490.00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-17.8216</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1313158491"/>
                  </a:ext>
                </a:extLst>
              </a:tr>
              <a:tr h="447529">
                <a:tc>
                  <a:txBody>
                    <a:bodyPr/>
                    <a:lstStyle/>
                    <a:p>
                      <a:pPr algn="l" fontAlgn="b"/>
                      <a:r>
                        <a:rPr lang="en-GB" sz="1400" u="none" strike="noStrike">
                          <a:effectLst/>
                          <a:latin typeface="Helvetica LT Pro" panose="020B0504020202020204" pitchFamily="34" charset="0"/>
                        </a:rPr>
                        <a:t>Kano</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248.98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1484.36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3674.96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5849.81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4,219,000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488.00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12.0022</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492546107"/>
                  </a:ext>
                </a:extLst>
              </a:tr>
              <a:tr h="447529">
                <a:tc>
                  <a:txBody>
                    <a:bodyPr/>
                    <a:lstStyle/>
                    <a:p>
                      <a:pPr algn="l" fontAlgn="b"/>
                      <a:r>
                        <a:rPr lang="en-GB" sz="1400" u="none" strike="noStrike">
                          <a:effectLst/>
                          <a:latin typeface="Helvetica LT Pro" panose="020B0504020202020204" pitchFamily="34" charset="0"/>
                        </a:rPr>
                        <a:t>Khartoum</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368.39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1517.69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2780.37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3542.77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639,598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381.00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15.5007</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3222312124"/>
                  </a:ext>
                </a:extLst>
              </a:tr>
              <a:tr h="447529">
                <a:tc>
                  <a:txBody>
                    <a:bodyPr/>
                    <a:lstStyle/>
                    <a:p>
                      <a:pPr algn="l" fontAlgn="b"/>
                      <a:r>
                        <a:rPr lang="en-GB" sz="1400" u="none" strike="noStrike">
                          <a:effectLst/>
                          <a:latin typeface="Helvetica LT Pro" panose="020B0504020202020204" pitchFamily="34" charset="0"/>
                        </a:rPr>
                        <a:t>Kigali</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0.97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4.88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1,132,686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1567.00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-1.9441</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855539360"/>
                  </a:ext>
                </a:extLst>
              </a:tr>
              <a:tr h="447529">
                <a:tc>
                  <a:txBody>
                    <a:bodyPr/>
                    <a:lstStyle/>
                    <a:p>
                      <a:pPr algn="l" fontAlgn="b"/>
                      <a:r>
                        <a:rPr lang="en-GB" sz="1400" u="none" strike="noStrike">
                          <a:effectLst/>
                          <a:latin typeface="Helvetica LT Pro" panose="020B0504020202020204" pitchFamily="34" charset="0"/>
                        </a:rPr>
                        <a:t>Kinshasa</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33.79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401.60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1120.69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1764.03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17,071,000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240.00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-4.4419</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998263992"/>
                  </a:ext>
                </a:extLst>
              </a:tr>
              <a:tr h="447529">
                <a:tc>
                  <a:txBody>
                    <a:bodyPr/>
                    <a:lstStyle/>
                    <a:p>
                      <a:pPr algn="l" fontAlgn="b"/>
                      <a:r>
                        <a:rPr lang="en-GB" sz="1400" u="none" strike="noStrike">
                          <a:effectLst/>
                          <a:latin typeface="Helvetica LT Pro" panose="020B0504020202020204" pitchFamily="34" charset="0"/>
                        </a:rPr>
                        <a:t>Niamey</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104.47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560.86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1873.22</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3790.87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1,026,848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207.00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13.5116</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362678500"/>
                  </a:ext>
                </a:extLst>
              </a:tr>
              <a:tr h="447529">
                <a:tc>
                  <a:txBody>
                    <a:bodyPr/>
                    <a:lstStyle/>
                    <a:p>
                      <a:pPr algn="l" fontAlgn="b"/>
                      <a:r>
                        <a:rPr lang="en-GB" sz="1400" u="none" strike="noStrike">
                          <a:effectLst/>
                          <a:latin typeface="Helvetica LT Pro" panose="020B0504020202020204" pitchFamily="34" charset="0"/>
                        </a:rPr>
                        <a:t>Yaoundé</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7.03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66.55</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138.23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180.86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2,765,600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726.00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dirty="0">
                          <a:effectLst/>
                          <a:latin typeface="Helvetica LT Pro" panose="020B0504020202020204" pitchFamily="34" charset="0"/>
                        </a:rPr>
                        <a:t>3.848</a:t>
                      </a:r>
                      <a:endParaRPr lang="en-GB" sz="1400" b="0" i="0" u="none" strike="noStrike" dirty="0">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4020532303"/>
                  </a:ext>
                </a:extLst>
              </a:tr>
            </a:tbl>
          </a:graphicData>
        </a:graphic>
      </p:graphicFrame>
      <p:sp>
        <p:nvSpPr>
          <p:cNvPr id="6" name="TextBox 5">
            <a:extLst>
              <a:ext uri="{FF2B5EF4-FFF2-40B4-BE49-F238E27FC236}">
                <a16:creationId xmlns:a16="http://schemas.microsoft.com/office/drawing/2014/main" id="{A4D5A639-9E16-48F1-B495-5EDA3FB37AFE}"/>
              </a:ext>
            </a:extLst>
          </p:cNvPr>
          <p:cNvSpPr txBox="1"/>
          <p:nvPr/>
        </p:nvSpPr>
        <p:spPr>
          <a:xfrm>
            <a:off x="911125" y="461007"/>
            <a:ext cx="3200541" cy="3046988"/>
          </a:xfrm>
          <a:prstGeom prst="homePlate">
            <a:avLst/>
          </a:prstGeom>
          <a:solidFill>
            <a:srgbClr val="502D7F"/>
          </a:solidFill>
        </p:spPr>
        <p:txBody>
          <a:bodyPr wrap="square">
            <a:spAutoFit/>
          </a:bodyPr>
          <a:lstStyle/>
          <a:p>
            <a:endParaRPr lang="en-GB" sz="2400" dirty="0">
              <a:solidFill>
                <a:srgbClr val="FFFFFF"/>
              </a:solidFill>
              <a:latin typeface="Helvetica LT Pro" panose="020B0504020202020204" pitchFamily="34" charset="0"/>
            </a:endParaRPr>
          </a:p>
          <a:p>
            <a:r>
              <a:rPr lang="en-GB" sz="2400" dirty="0">
                <a:solidFill>
                  <a:srgbClr val="FFFFFF"/>
                </a:solidFill>
                <a:latin typeface="Helvetica LT Pro" panose="020B0504020202020204" pitchFamily="34" charset="0"/>
              </a:rPr>
              <a:t>Why do some cities have more exposure to extreme heat days than others in Africa?</a:t>
            </a:r>
          </a:p>
          <a:p>
            <a:endParaRPr lang="en-GB" sz="2400" dirty="0">
              <a:latin typeface="Helvetica LT Pro" panose="020B0504020202020204" pitchFamily="34" charset="0"/>
            </a:endParaRPr>
          </a:p>
        </p:txBody>
      </p:sp>
    </p:spTree>
    <p:extLst>
      <p:ext uri="{BB962C8B-B14F-4D97-AF65-F5344CB8AC3E}">
        <p14:creationId xmlns:p14="http://schemas.microsoft.com/office/powerpoint/2010/main" val="136631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5BCF-1ED2-2991-1DA9-835D811BD6E7}"/>
              </a:ext>
            </a:extLst>
          </p:cNvPr>
          <p:cNvSpPr>
            <a:spLocks noGrp="1"/>
          </p:cNvSpPr>
          <p:nvPr>
            <p:ph type="title"/>
          </p:nvPr>
        </p:nvSpPr>
        <p:spPr>
          <a:xfrm>
            <a:off x="409575" y="51466"/>
            <a:ext cx="11391899" cy="1325563"/>
          </a:xfrm>
        </p:spPr>
        <p:txBody>
          <a:bodyPr>
            <a:normAutofit/>
          </a:bodyPr>
          <a:lstStyle/>
          <a:p>
            <a:r>
              <a:rPr lang="en-GB" sz="2000" b="1" dirty="0">
                <a:solidFill>
                  <a:srgbClr val="000000"/>
                </a:solidFill>
                <a:latin typeface="Helvetica LT Pro" panose="020B0504020202020204" pitchFamily="34" charset="0"/>
              </a:rPr>
              <a:t>All of the data you have worked with came from a report by </a:t>
            </a:r>
            <a:r>
              <a:rPr lang="en-GB" sz="2000" b="1" dirty="0" err="1">
                <a:solidFill>
                  <a:srgbClr val="000000"/>
                </a:solidFill>
                <a:latin typeface="Helvetica LT Pro" panose="020B0504020202020204" pitchFamily="34" charset="0"/>
              </a:rPr>
              <a:t>Rohat</a:t>
            </a:r>
            <a:r>
              <a:rPr lang="en-GB" sz="2000" b="1" dirty="0">
                <a:solidFill>
                  <a:srgbClr val="000000"/>
                </a:solidFill>
                <a:latin typeface="Helvetica LT Pro" panose="020B0504020202020204" pitchFamily="34" charset="0"/>
              </a:rPr>
              <a:t> et al (2019) entitled </a:t>
            </a:r>
            <a:r>
              <a:rPr lang="en-GB" sz="2000" b="1" dirty="0">
                <a:solidFill>
                  <a:srgbClr val="502D7F"/>
                </a:solidFill>
                <a:latin typeface="Helvetica LT Pro" panose="020B0504020202020204" pitchFamily="34" charset="0"/>
              </a:rPr>
              <a:t>“Projections of human exposure to dangerous heat in African cities under multiple socioeconomic and climate scenarios.” </a:t>
            </a:r>
            <a:r>
              <a:rPr lang="en-GB" sz="2000" b="1" dirty="0">
                <a:solidFill>
                  <a:srgbClr val="000000"/>
                </a:solidFill>
                <a:latin typeface="Helvetica LT Pro" panose="020B0504020202020204" pitchFamily="34" charset="0"/>
              </a:rPr>
              <a:t>They concluded:</a:t>
            </a:r>
          </a:p>
        </p:txBody>
      </p:sp>
      <p:sp>
        <p:nvSpPr>
          <p:cNvPr id="3" name="Content Placeholder 2">
            <a:extLst>
              <a:ext uri="{FF2B5EF4-FFF2-40B4-BE49-F238E27FC236}">
                <a16:creationId xmlns:a16="http://schemas.microsoft.com/office/drawing/2014/main" id="{77811D51-A7C3-5EDF-00F6-3C9163DDD6E3}"/>
              </a:ext>
            </a:extLst>
          </p:cNvPr>
          <p:cNvSpPr>
            <a:spLocks noGrp="1"/>
          </p:cNvSpPr>
          <p:nvPr>
            <p:ph idx="1"/>
          </p:nvPr>
        </p:nvSpPr>
        <p:spPr>
          <a:xfrm>
            <a:off x="468275" y="1201965"/>
            <a:ext cx="9390099" cy="5179785"/>
          </a:xfrm>
        </p:spPr>
        <p:txBody>
          <a:bodyPr>
            <a:noAutofit/>
          </a:bodyPr>
          <a:lstStyle/>
          <a:p>
            <a:pPr marL="0" indent="0">
              <a:lnSpc>
                <a:spcPct val="120000"/>
              </a:lnSpc>
              <a:buNone/>
            </a:pPr>
            <a:r>
              <a:rPr lang="en-GB" sz="1200" b="1" dirty="0">
                <a:latin typeface="Helvetica LT Pro" panose="020B0504020202020204" pitchFamily="34" charset="0"/>
              </a:rPr>
              <a:t>Key Points</a:t>
            </a:r>
          </a:p>
          <a:p>
            <a:pPr>
              <a:lnSpc>
                <a:spcPct val="120000"/>
              </a:lnSpc>
              <a:buFont typeface="+mj-lt"/>
              <a:buAutoNum type="arabicPeriod"/>
            </a:pPr>
            <a:r>
              <a:rPr lang="en-GB" sz="1200" dirty="0">
                <a:latin typeface="Helvetica LT Pro" panose="020B0504020202020204" pitchFamily="34" charset="0"/>
              </a:rPr>
              <a:t>Exposure to dangerous heat in African cities will increase by a multiple of 20–52 to reach 86–217 billion person-days per year by the 2090s</a:t>
            </a:r>
          </a:p>
          <a:p>
            <a:pPr>
              <a:lnSpc>
                <a:spcPct val="120000"/>
              </a:lnSpc>
              <a:buFont typeface="+mj-lt"/>
              <a:buAutoNum type="arabicPeriod"/>
            </a:pPr>
            <a:r>
              <a:rPr lang="en-GB" sz="1200" dirty="0">
                <a:latin typeface="Helvetica LT Pro" panose="020B0504020202020204" pitchFamily="34" charset="0"/>
              </a:rPr>
              <a:t>Future exposure is predominantly driven by changes in urban population alone or by concurrent changes in climate and urban population</a:t>
            </a:r>
          </a:p>
          <a:p>
            <a:pPr>
              <a:lnSpc>
                <a:spcPct val="120000"/>
              </a:lnSpc>
              <a:buFont typeface="+mj-lt"/>
              <a:buAutoNum type="arabicPeriod"/>
            </a:pPr>
            <a:r>
              <a:rPr lang="en-GB" sz="1200" dirty="0">
                <a:latin typeface="Helvetica LT Pro" panose="020B0504020202020204" pitchFamily="34" charset="0"/>
              </a:rPr>
              <a:t>Shifting from a high to a low urban population growth pathway reduces exposure by as much as a shift from a high to a low emissions pathway</a:t>
            </a:r>
          </a:p>
          <a:p>
            <a:pPr marL="0" indent="0">
              <a:lnSpc>
                <a:spcPct val="120000"/>
              </a:lnSpc>
              <a:buNone/>
            </a:pPr>
            <a:r>
              <a:rPr lang="en-GB" sz="1200" b="1" dirty="0">
                <a:latin typeface="Helvetica LT Pro" panose="020B0504020202020204" pitchFamily="34" charset="0"/>
              </a:rPr>
              <a:t>Plain Language Summary</a:t>
            </a:r>
          </a:p>
          <a:p>
            <a:pPr marL="0" indent="0">
              <a:lnSpc>
                <a:spcPct val="120000"/>
              </a:lnSpc>
              <a:buNone/>
            </a:pPr>
            <a:r>
              <a:rPr lang="en-GB" sz="1200" dirty="0">
                <a:latin typeface="Helvetica LT Pro" panose="020B0504020202020204" pitchFamily="34" charset="0"/>
              </a:rPr>
              <a:t>Very hot and humid weather often leads to numerous health issues, ranging from heat cramps to death. Due to changing climatic conditions and to demographic growth, the number of people exposed to very hot and humid days is increasing worldwide. </a:t>
            </a:r>
          </a:p>
          <a:p>
            <a:pPr marL="0" indent="0">
              <a:lnSpc>
                <a:spcPct val="120000"/>
              </a:lnSpc>
              <a:buNone/>
            </a:pPr>
            <a:r>
              <a:rPr lang="en-GB" sz="1200" dirty="0">
                <a:latin typeface="Helvetica LT Pro" panose="020B0504020202020204" pitchFamily="34" charset="0"/>
              </a:rPr>
              <a:t>This is particularly the case across the African continent, where population growth is rapidly increasing and very hot and humid days are becoming more and more frequent, particularly in tropical areas. In this study, we consider more than 150 large African cities across 43 countries and project the number of people that will be exposed to dangerous heat conditions. </a:t>
            </a:r>
          </a:p>
          <a:p>
            <a:pPr marL="0" indent="0">
              <a:lnSpc>
                <a:spcPct val="120000"/>
              </a:lnSpc>
              <a:buNone/>
            </a:pPr>
            <a:r>
              <a:rPr lang="en-GB" sz="1200" dirty="0">
                <a:latin typeface="Helvetica LT Pro" panose="020B0504020202020204" pitchFamily="34" charset="0"/>
              </a:rPr>
              <a:t>Our projections suggest that this number will be 20 to 52 times higher at the end of the 21st century than currently. Large cities in Western and Central Africa appear to be particularly at risk, whereas cities in Southern Africa will remain relatively unscathed. </a:t>
            </a:r>
          </a:p>
          <a:p>
            <a:pPr marL="0" indent="0">
              <a:lnSpc>
                <a:spcPct val="120000"/>
              </a:lnSpc>
              <a:buNone/>
            </a:pPr>
            <a:r>
              <a:rPr lang="en-GB" sz="1200" dirty="0">
                <a:latin typeface="Helvetica LT Pro" panose="020B0504020202020204" pitchFamily="34" charset="0"/>
              </a:rPr>
              <a:t>We also show that a restrained urban demographic growth could lead to a 50% reduction in the number of people exposed to dangerous heat conditions. Population and urbanization policies should be part of the wide range of urban climate adaptation options in order to minimize future exposure to extreme heat. </a:t>
            </a:r>
            <a:r>
              <a:rPr lang="en-GB" sz="1200" dirty="0" err="1">
                <a:latin typeface="Helvetica LT Pro" panose="020B0504020202020204" pitchFamily="34" charset="0"/>
              </a:rPr>
              <a:t>Rohat</a:t>
            </a:r>
            <a:r>
              <a:rPr lang="en-GB" sz="1200" dirty="0">
                <a:latin typeface="Helvetica LT Pro" panose="020B0504020202020204" pitchFamily="34" charset="0"/>
              </a:rPr>
              <a:t> et al (2019)</a:t>
            </a:r>
          </a:p>
        </p:txBody>
      </p:sp>
      <p:sp>
        <p:nvSpPr>
          <p:cNvPr id="6" name="TextBox 5">
            <a:extLst>
              <a:ext uri="{FF2B5EF4-FFF2-40B4-BE49-F238E27FC236}">
                <a16:creationId xmlns:a16="http://schemas.microsoft.com/office/drawing/2014/main" id="{8CC49E4D-957E-4059-43D8-3B563BD49B60}"/>
              </a:ext>
            </a:extLst>
          </p:cNvPr>
          <p:cNvSpPr txBox="1"/>
          <p:nvPr/>
        </p:nvSpPr>
        <p:spPr>
          <a:xfrm>
            <a:off x="9991724" y="2548374"/>
            <a:ext cx="2020409" cy="1600438"/>
          </a:xfrm>
          <a:prstGeom prst="rect">
            <a:avLst/>
          </a:prstGeom>
          <a:solidFill>
            <a:srgbClr val="502D7F"/>
          </a:solidFill>
          <a:ln>
            <a:solidFill>
              <a:srgbClr val="502D7F"/>
            </a:solidFill>
          </a:ln>
        </p:spPr>
        <p:txBody>
          <a:bodyPr wrap="square" rtlCol="0">
            <a:spAutoFit/>
          </a:bodyPr>
          <a:lstStyle/>
          <a:p>
            <a:pPr marL="342900" indent="-342900">
              <a:buFont typeface="+mj-lt"/>
              <a:buAutoNum type="arabicPeriod"/>
            </a:pPr>
            <a:r>
              <a:rPr lang="en-GB" sz="1400" dirty="0">
                <a:solidFill>
                  <a:schemeClr val="bg1"/>
                </a:solidFill>
                <a:latin typeface="Helvetica LT Pro" panose="020B0504020202020204" pitchFamily="34" charset="0"/>
              </a:rPr>
              <a:t>Take notes based upon the summary</a:t>
            </a:r>
          </a:p>
          <a:p>
            <a:pPr marL="342900" indent="-342900">
              <a:buFont typeface="+mj-lt"/>
              <a:buAutoNum type="arabicPeriod"/>
            </a:pPr>
            <a:endParaRPr lang="en-GB" sz="1400" dirty="0">
              <a:solidFill>
                <a:schemeClr val="bg1"/>
              </a:solidFill>
              <a:latin typeface="Helvetica LT Pro" panose="020B0504020202020204" pitchFamily="34" charset="0"/>
            </a:endParaRPr>
          </a:p>
          <a:p>
            <a:pPr marL="342900" indent="-342900">
              <a:buFont typeface="+mj-lt"/>
              <a:buAutoNum type="arabicPeriod"/>
            </a:pPr>
            <a:r>
              <a:rPr lang="en-GB" sz="1400" dirty="0">
                <a:solidFill>
                  <a:schemeClr val="bg1"/>
                </a:solidFill>
                <a:latin typeface="Helvetica LT Pro" panose="020B0504020202020204" pitchFamily="34" charset="0"/>
              </a:rPr>
              <a:t>Do these findings tally well with your graphical and statistical work?</a:t>
            </a:r>
          </a:p>
        </p:txBody>
      </p:sp>
    </p:spTree>
    <p:extLst>
      <p:ext uri="{BB962C8B-B14F-4D97-AF65-F5344CB8AC3E}">
        <p14:creationId xmlns:p14="http://schemas.microsoft.com/office/powerpoint/2010/main" val="368947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A215-3040-7F7A-D6DE-085E689CE201}"/>
              </a:ext>
            </a:extLst>
          </p:cNvPr>
          <p:cNvSpPr>
            <a:spLocks noGrp="1"/>
          </p:cNvSpPr>
          <p:nvPr>
            <p:ph type="title"/>
          </p:nvPr>
        </p:nvSpPr>
        <p:spPr>
          <a:xfrm>
            <a:off x="0" y="8166"/>
            <a:ext cx="10515600" cy="1325563"/>
          </a:xfrm>
        </p:spPr>
        <p:txBody>
          <a:bodyPr anchor="t"/>
          <a:lstStyle/>
          <a:p>
            <a:r>
              <a:rPr lang="en-GB" dirty="0">
                <a:latin typeface="Helvetica LT Pro" panose="020B0504020202020204" pitchFamily="34" charset="0"/>
              </a:rPr>
              <a:t>Curriculum Links</a:t>
            </a:r>
          </a:p>
        </p:txBody>
      </p:sp>
      <p:sp>
        <p:nvSpPr>
          <p:cNvPr id="7" name="Text Placeholder 6">
            <a:extLst>
              <a:ext uri="{FF2B5EF4-FFF2-40B4-BE49-F238E27FC236}">
                <a16:creationId xmlns:a16="http://schemas.microsoft.com/office/drawing/2014/main" id="{0D8F5234-FC3A-4E87-0BB2-5AD89A7D3DC2}"/>
              </a:ext>
            </a:extLst>
          </p:cNvPr>
          <p:cNvSpPr>
            <a:spLocks noGrp="1"/>
          </p:cNvSpPr>
          <p:nvPr>
            <p:ph type="body" idx="1"/>
          </p:nvPr>
        </p:nvSpPr>
        <p:spPr>
          <a:xfrm>
            <a:off x="0" y="258991"/>
            <a:ext cx="5157787" cy="823912"/>
          </a:xfrm>
        </p:spPr>
        <p:txBody>
          <a:bodyPr/>
          <a:lstStyle/>
          <a:p>
            <a:pPr marL="0" indent="0">
              <a:buNone/>
            </a:pPr>
            <a:r>
              <a:rPr lang="en-GB" dirty="0">
                <a:latin typeface="Helvetica LT Pro" panose="020B0504020202020204" pitchFamily="34" charset="0"/>
              </a:rPr>
              <a:t>AQA</a:t>
            </a:r>
          </a:p>
        </p:txBody>
      </p:sp>
      <p:sp>
        <p:nvSpPr>
          <p:cNvPr id="8" name="Content Placeholder 7">
            <a:extLst>
              <a:ext uri="{FF2B5EF4-FFF2-40B4-BE49-F238E27FC236}">
                <a16:creationId xmlns:a16="http://schemas.microsoft.com/office/drawing/2014/main" id="{94DA6781-B58D-AFAD-7687-1EA4AAF05CCC}"/>
              </a:ext>
            </a:extLst>
          </p:cNvPr>
          <p:cNvSpPr>
            <a:spLocks noGrp="1"/>
          </p:cNvSpPr>
          <p:nvPr>
            <p:ph sz="half" idx="2"/>
          </p:nvPr>
        </p:nvSpPr>
        <p:spPr>
          <a:xfrm>
            <a:off x="836610" y="982790"/>
            <a:ext cx="5157787" cy="3684588"/>
          </a:xfrm>
        </p:spPr>
        <p:txBody>
          <a:bodyPr>
            <a:noAutofit/>
          </a:bodyPr>
          <a:lstStyle/>
          <a:p>
            <a:r>
              <a:rPr lang="en-GB" sz="1300" dirty="0">
                <a:effectLst/>
                <a:latin typeface="Helvetica LT Pro" panose="020B0504020202020204" pitchFamily="34" charset="0"/>
              </a:rPr>
              <a:t>3.1.1 Water and carbon cycles</a:t>
            </a:r>
          </a:p>
          <a:p>
            <a:r>
              <a:rPr lang="en-GB" sz="1300" dirty="0">
                <a:effectLst/>
                <a:latin typeface="Helvetica LT Pro" panose="020B0504020202020204" pitchFamily="34" charset="0"/>
              </a:rPr>
              <a:t>3.1.1.4 Water, carbon, climate and life on Earth</a:t>
            </a:r>
            <a:br>
              <a:rPr lang="en-GB" sz="1300" dirty="0">
                <a:latin typeface="Helvetica LT Pro" panose="020B0504020202020204" pitchFamily="34" charset="0"/>
              </a:rPr>
            </a:br>
            <a:endParaRPr lang="en-GB" sz="1300" dirty="0">
              <a:latin typeface="Helvetica LT Pro" panose="020B0504020202020204" pitchFamily="34" charset="0"/>
            </a:endParaRPr>
          </a:p>
          <a:p>
            <a:r>
              <a:rPr lang="en-GB" sz="1300" dirty="0">
                <a:effectLst/>
                <a:latin typeface="Helvetica LT Pro" panose="020B0504020202020204" pitchFamily="34" charset="0"/>
              </a:rPr>
              <a:t>3.1.1.5 Quantitative and qualitative skills</a:t>
            </a:r>
            <a:br>
              <a:rPr lang="en-GB" sz="1300" dirty="0">
                <a:latin typeface="Helvetica LT Pro" panose="020B0504020202020204" pitchFamily="34" charset="0"/>
              </a:rPr>
            </a:br>
            <a:endParaRPr lang="en-GB" sz="1300" dirty="0">
              <a:effectLst/>
              <a:latin typeface="Helvetica LT Pro" panose="020B0504020202020204" pitchFamily="34" charset="0"/>
            </a:endParaRPr>
          </a:p>
          <a:p>
            <a:r>
              <a:rPr lang="en-GB" sz="1300" dirty="0">
                <a:effectLst/>
                <a:latin typeface="Helvetica LT Pro" panose="020B0504020202020204" pitchFamily="34" charset="0"/>
              </a:rPr>
              <a:t>3.4.2.3 Graphical skill - Graphs with logarithmic scales.</a:t>
            </a:r>
          </a:p>
          <a:p>
            <a:r>
              <a:rPr lang="en-GB" sz="1300" dirty="0">
                <a:effectLst/>
                <a:latin typeface="Helvetica LT Pro" panose="020B0504020202020204" pitchFamily="34" charset="0"/>
              </a:rPr>
              <a:t>3.4.2.5 ICT skills</a:t>
            </a:r>
            <a:endParaRPr lang="en-GB" sz="1300" dirty="0">
              <a:latin typeface="Helvetica LT Pro" panose="020B0504020202020204" pitchFamily="34" charset="0"/>
            </a:endParaRPr>
          </a:p>
        </p:txBody>
      </p:sp>
      <p:sp>
        <p:nvSpPr>
          <p:cNvPr id="9" name="Text Placeholder 8">
            <a:extLst>
              <a:ext uri="{FF2B5EF4-FFF2-40B4-BE49-F238E27FC236}">
                <a16:creationId xmlns:a16="http://schemas.microsoft.com/office/drawing/2014/main" id="{481825DB-FCBC-78F7-AB38-6C9C98B70279}"/>
              </a:ext>
            </a:extLst>
          </p:cNvPr>
          <p:cNvSpPr>
            <a:spLocks noGrp="1"/>
          </p:cNvSpPr>
          <p:nvPr>
            <p:ph type="body" sz="quarter" idx="3"/>
          </p:nvPr>
        </p:nvSpPr>
        <p:spPr>
          <a:xfrm>
            <a:off x="5994397" y="258991"/>
            <a:ext cx="5183188" cy="823912"/>
          </a:xfrm>
        </p:spPr>
        <p:txBody>
          <a:bodyPr/>
          <a:lstStyle/>
          <a:p>
            <a:pPr marL="0" indent="0">
              <a:buNone/>
            </a:pPr>
            <a:r>
              <a:rPr lang="en-GB" dirty="0">
                <a:latin typeface="Helvetica LT Pro" panose="020B0504020202020204" pitchFamily="34" charset="0"/>
              </a:rPr>
              <a:t>Edexcel</a:t>
            </a:r>
          </a:p>
        </p:txBody>
      </p:sp>
      <p:sp>
        <p:nvSpPr>
          <p:cNvPr id="10" name="Content Placeholder 9">
            <a:extLst>
              <a:ext uri="{FF2B5EF4-FFF2-40B4-BE49-F238E27FC236}">
                <a16:creationId xmlns:a16="http://schemas.microsoft.com/office/drawing/2014/main" id="{A86DA99F-3FE6-A158-A72D-9976D6EE614A}"/>
              </a:ext>
            </a:extLst>
          </p:cNvPr>
          <p:cNvSpPr>
            <a:spLocks noGrp="1"/>
          </p:cNvSpPr>
          <p:nvPr>
            <p:ph sz="quarter" idx="4"/>
          </p:nvPr>
        </p:nvSpPr>
        <p:spPr>
          <a:xfrm>
            <a:off x="6563893" y="982790"/>
            <a:ext cx="5628107" cy="3684588"/>
          </a:xfrm>
        </p:spPr>
        <p:txBody>
          <a:bodyPr>
            <a:noAutofit/>
          </a:bodyPr>
          <a:lstStyle/>
          <a:p>
            <a:r>
              <a:rPr lang="en-GB" sz="1300" dirty="0">
                <a:effectLst/>
                <a:latin typeface="Helvetica LT Pro" panose="020B0504020202020204" pitchFamily="34" charset="0"/>
              </a:rPr>
              <a:t>Enquiry question 1: How does the carbon cycle operate to maintain</a:t>
            </a:r>
            <a:br>
              <a:rPr lang="en-GB" sz="1300" dirty="0">
                <a:latin typeface="Helvetica LT Pro" panose="020B0504020202020204" pitchFamily="34" charset="0"/>
              </a:rPr>
            </a:br>
            <a:r>
              <a:rPr lang="en-GB" sz="1300" dirty="0">
                <a:effectLst/>
                <a:latin typeface="Helvetica LT Pro" panose="020B0504020202020204" pitchFamily="34" charset="0"/>
              </a:rPr>
              <a:t>planetary health?</a:t>
            </a:r>
          </a:p>
          <a:p>
            <a:r>
              <a:rPr lang="en-GB" sz="1300" dirty="0">
                <a:latin typeface="Helvetica LT Pro" panose="020B0504020202020204" pitchFamily="34" charset="0"/>
              </a:rPr>
              <a:t>6.3 </a:t>
            </a:r>
            <a:r>
              <a:rPr lang="en-GB" sz="1300" dirty="0">
                <a:effectLst/>
                <a:latin typeface="Helvetica LT Pro" panose="020B0504020202020204" pitchFamily="34" charset="0"/>
              </a:rPr>
              <a:t>A balanced carbon cycle is important in sustaining other earth systems but is increasingly altered by human activities.</a:t>
            </a:r>
          </a:p>
          <a:p>
            <a:r>
              <a:rPr lang="en-GB" sz="1300" dirty="0">
                <a:effectLst/>
                <a:latin typeface="Helvetica LT Pro" panose="020B0504020202020204" pitchFamily="34" charset="0"/>
              </a:rPr>
              <a:t>6.8 There are implications for human wellbeing from the degradation of</a:t>
            </a:r>
            <a:br>
              <a:rPr lang="en-GB" sz="1300" dirty="0">
                <a:latin typeface="Helvetica LT Pro" panose="020B0504020202020204" pitchFamily="34" charset="0"/>
              </a:rPr>
            </a:br>
            <a:r>
              <a:rPr lang="en-GB" sz="1300" dirty="0">
                <a:effectLst/>
                <a:latin typeface="Helvetica LT Pro" panose="020B0504020202020204" pitchFamily="34" charset="0"/>
              </a:rPr>
              <a:t>the water and carbon cycles.</a:t>
            </a:r>
            <a:endParaRPr lang="en-GB" sz="1300" dirty="0">
              <a:latin typeface="Helvetica LT Pro" panose="020B0504020202020204" pitchFamily="34" charset="0"/>
            </a:endParaRPr>
          </a:p>
          <a:p>
            <a:r>
              <a:rPr lang="en-GB" sz="1300" dirty="0">
                <a:latin typeface="Helvetica LT Pro" panose="020B0504020202020204" pitchFamily="34" charset="0"/>
              </a:rPr>
              <a:t>6.9 </a:t>
            </a:r>
            <a:r>
              <a:rPr lang="en-GB" sz="1300" dirty="0">
                <a:effectLst/>
                <a:latin typeface="Helvetica LT Pro" panose="020B0504020202020204" pitchFamily="34" charset="0"/>
              </a:rPr>
              <a:t>Further planetary warming risks large-scale release of stored carbon, requiring responses from different players at different scales</a:t>
            </a:r>
          </a:p>
          <a:p>
            <a:r>
              <a:rPr lang="en-GB" sz="1300" dirty="0">
                <a:effectLst/>
                <a:latin typeface="Helvetica LT Pro" panose="020B0504020202020204" pitchFamily="34" charset="0"/>
              </a:rPr>
              <a:t>Understand the nature and use of different types of geographical information, including linear and logarithmic scales, GIS</a:t>
            </a:r>
            <a:endParaRPr lang="en-GB" sz="1300" b="1" dirty="0">
              <a:latin typeface="Helvetica LT Pro" panose="020B0504020202020204" pitchFamily="34" charset="0"/>
            </a:endParaRPr>
          </a:p>
        </p:txBody>
      </p:sp>
      <p:sp>
        <p:nvSpPr>
          <p:cNvPr id="3" name="Text Placeholder 6">
            <a:extLst>
              <a:ext uri="{FF2B5EF4-FFF2-40B4-BE49-F238E27FC236}">
                <a16:creationId xmlns:a16="http://schemas.microsoft.com/office/drawing/2014/main" id="{B22B811A-65B0-3608-D714-3C6367FD2B2E}"/>
              </a:ext>
            </a:extLst>
          </p:cNvPr>
          <p:cNvSpPr txBox="1">
            <a:spLocks/>
          </p:cNvSpPr>
          <p:nvPr/>
        </p:nvSpPr>
        <p:spPr>
          <a:xfrm>
            <a:off x="39868" y="2933210"/>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OCR</a:t>
            </a:r>
          </a:p>
        </p:txBody>
      </p:sp>
      <p:sp>
        <p:nvSpPr>
          <p:cNvPr id="4" name="Text Placeholder 8">
            <a:extLst>
              <a:ext uri="{FF2B5EF4-FFF2-40B4-BE49-F238E27FC236}">
                <a16:creationId xmlns:a16="http://schemas.microsoft.com/office/drawing/2014/main" id="{C1DB48D3-B97A-89DA-61F9-A2F3F48DC9B0}"/>
              </a:ext>
            </a:extLst>
          </p:cNvPr>
          <p:cNvSpPr txBox="1">
            <a:spLocks/>
          </p:cNvSpPr>
          <p:nvPr/>
        </p:nvSpPr>
        <p:spPr>
          <a:xfrm>
            <a:off x="6096000" y="2933210"/>
            <a:ext cx="5183188"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WJEC</a:t>
            </a:r>
          </a:p>
        </p:txBody>
      </p:sp>
      <p:sp>
        <p:nvSpPr>
          <p:cNvPr id="5" name="Content Placeholder 7">
            <a:extLst>
              <a:ext uri="{FF2B5EF4-FFF2-40B4-BE49-F238E27FC236}">
                <a16:creationId xmlns:a16="http://schemas.microsoft.com/office/drawing/2014/main" id="{853FD532-0BAE-7013-C827-F003CCE978FC}"/>
              </a:ext>
            </a:extLst>
          </p:cNvPr>
          <p:cNvSpPr txBox="1">
            <a:spLocks/>
          </p:cNvSpPr>
          <p:nvPr/>
        </p:nvSpPr>
        <p:spPr>
          <a:xfrm>
            <a:off x="836609" y="3637758"/>
            <a:ext cx="5157787" cy="368458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latin typeface="Helvetica LT Pro" panose="020B0504020202020204" pitchFamily="34" charset="0"/>
              </a:rPr>
              <a:t>Topic 3.1 Climate Change</a:t>
            </a:r>
          </a:p>
          <a:p>
            <a:r>
              <a:rPr lang="en-GB" sz="1300" dirty="0">
                <a:latin typeface="Helvetica LT Pro" panose="020B0504020202020204" pitchFamily="34" charset="0"/>
              </a:rPr>
              <a:t>Geographical skills: 4.2 Geo-located data</a:t>
            </a:r>
          </a:p>
        </p:txBody>
      </p:sp>
      <p:sp>
        <p:nvSpPr>
          <p:cNvPr id="6" name="Content Placeholder 7">
            <a:extLst>
              <a:ext uri="{FF2B5EF4-FFF2-40B4-BE49-F238E27FC236}">
                <a16:creationId xmlns:a16="http://schemas.microsoft.com/office/drawing/2014/main" id="{F5FA4988-FE03-7487-C005-8BEDD00E1590}"/>
              </a:ext>
            </a:extLst>
          </p:cNvPr>
          <p:cNvSpPr txBox="1">
            <a:spLocks/>
          </p:cNvSpPr>
          <p:nvPr/>
        </p:nvSpPr>
        <p:spPr>
          <a:xfrm>
            <a:off x="6577807" y="3721890"/>
            <a:ext cx="5157787" cy="368458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latin typeface="Helvetica LT Pro" panose="020B0504020202020204" pitchFamily="34" charset="0"/>
              </a:rPr>
              <a:t>4.3 Development in Sub Saharan Africa.</a:t>
            </a:r>
          </a:p>
          <a:p>
            <a:r>
              <a:rPr lang="en-GB" sz="1300" dirty="0">
                <a:latin typeface="Helvetica LT Pro" panose="020B0504020202020204" pitchFamily="34" charset="0"/>
              </a:rPr>
              <a:t>4.5.4 Causes and consequences of recent and cyclic climate change including extreme weather events.</a:t>
            </a:r>
          </a:p>
          <a:p>
            <a:r>
              <a:rPr lang="en-GB" sz="1300" dirty="0">
                <a:latin typeface="Helvetica LT Pro" panose="020B0504020202020204" pitchFamily="34" charset="0"/>
              </a:rPr>
              <a:t>4.5.7 People, climate and the future.</a:t>
            </a:r>
            <a:br>
              <a:rPr lang="en-GB" sz="1300" dirty="0">
                <a:latin typeface="Helvetica LT Pro" panose="020B0504020202020204" pitchFamily="34" charset="0"/>
              </a:rPr>
            </a:br>
            <a:endParaRPr lang="en-GB" sz="1300" dirty="0">
              <a:latin typeface="Helvetica LT Pro" panose="020B0504020202020204" pitchFamily="34" charset="0"/>
            </a:endParaRPr>
          </a:p>
        </p:txBody>
      </p:sp>
    </p:spTree>
    <p:extLst>
      <p:ext uri="{BB962C8B-B14F-4D97-AF65-F5344CB8AC3E}">
        <p14:creationId xmlns:p14="http://schemas.microsoft.com/office/powerpoint/2010/main" val="197121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9257-A417-F957-7F6A-CBFABB62A48E}"/>
              </a:ext>
            </a:extLst>
          </p:cNvPr>
          <p:cNvSpPr>
            <a:spLocks noGrp="1"/>
          </p:cNvSpPr>
          <p:nvPr>
            <p:ph type="title"/>
          </p:nvPr>
        </p:nvSpPr>
        <p:spPr>
          <a:xfrm>
            <a:off x="361950" y="365126"/>
            <a:ext cx="10515600" cy="1325563"/>
          </a:xfrm>
        </p:spPr>
        <p:txBody>
          <a:bodyPr>
            <a:normAutofit/>
          </a:bodyPr>
          <a:lstStyle/>
          <a:p>
            <a:r>
              <a:rPr lang="en-GB" b="1" dirty="0">
                <a:solidFill>
                  <a:srgbClr val="502D7F"/>
                </a:solidFill>
                <a:latin typeface="Helvetica LT Pro" panose="020B0504020202020204" pitchFamily="34" charset="0"/>
              </a:rPr>
              <a:t>Extreme Heat days</a:t>
            </a:r>
          </a:p>
        </p:txBody>
      </p:sp>
      <p:graphicFrame>
        <p:nvGraphicFramePr>
          <p:cNvPr id="10" name="Content Placeholder 2">
            <a:extLst>
              <a:ext uri="{FF2B5EF4-FFF2-40B4-BE49-F238E27FC236}">
                <a16:creationId xmlns:a16="http://schemas.microsoft.com/office/drawing/2014/main" id="{EC4F835A-E840-6BBE-CC8E-B905F5CC9699}"/>
              </a:ext>
            </a:extLst>
          </p:cNvPr>
          <p:cNvGraphicFramePr>
            <a:graphicFrameLocks noGrp="1"/>
          </p:cNvGraphicFramePr>
          <p:nvPr>
            <p:ph sz="half" idx="4294967295"/>
            <p:extLst>
              <p:ext uri="{D42A27DB-BD31-4B8C-83A1-F6EECF244321}">
                <p14:modId xmlns:p14="http://schemas.microsoft.com/office/powerpoint/2010/main" val="3866240683"/>
              </p:ext>
            </p:extLst>
          </p:nvPr>
        </p:nvGraphicFramePr>
        <p:xfrm>
          <a:off x="361950" y="1500351"/>
          <a:ext cx="6696075" cy="401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Online Media 3" title="World now sees twice as many days over 50C - BBC News">
            <a:hlinkClick r:id="" action="ppaction://media"/>
            <a:extLst>
              <a:ext uri="{FF2B5EF4-FFF2-40B4-BE49-F238E27FC236}">
                <a16:creationId xmlns:a16="http://schemas.microsoft.com/office/drawing/2014/main" id="{1DC1F39B-1CF5-DC39-3BE1-B315382B99BB}"/>
              </a:ext>
            </a:extLst>
          </p:cNvPr>
          <p:cNvPicPr>
            <a:picLocks noGrp="1" noRot="1" noChangeAspect="1"/>
          </p:cNvPicPr>
          <p:nvPr>
            <p:ph sz="half" idx="4294967295"/>
            <a:videoFile r:link="rId1"/>
          </p:nvPr>
        </p:nvPicPr>
        <p:blipFill>
          <a:blip r:embed="rId8"/>
          <a:stretch>
            <a:fillRect/>
          </a:stretch>
        </p:blipFill>
        <p:spPr>
          <a:xfrm>
            <a:off x="7220504" y="2090422"/>
            <a:ext cx="4758569" cy="2677155"/>
          </a:xfrm>
          <a:prstGeom prst="rect">
            <a:avLst/>
          </a:prstGeom>
        </p:spPr>
      </p:pic>
      <p:sp>
        <p:nvSpPr>
          <p:cNvPr id="6" name="TextBox 5">
            <a:extLst>
              <a:ext uri="{FF2B5EF4-FFF2-40B4-BE49-F238E27FC236}">
                <a16:creationId xmlns:a16="http://schemas.microsoft.com/office/drawing/2014/main" id="{ED2C9D35-C052-38AF-1EE9-901D2C7AD71F}"/>
              </a:ext>
            </a:extLst>
          </p:cNvPr>
          <p:cNvSpPr txBox="1"/>
          <p:nvPr/>
        </p:nvSpPr>
        <p:spPr>
          <a:xfrm>
            <a:off x="7816065" y="4797979"/>
            <a:ext cx="3567445" cy="369332"/>
          </a:xfrm>
          <a:prstGeom prst="rect">
            <a:avLst/>
          </a:prstGeom>
          <a:noFill/>
        </p:spPr>
        <p:txBody>
          <a:bodyPr wrap="square">
            <a:spAutoFit/>
          </a:bodyPr>
          <a:lstStyle/>
          <a:p>
            <a:r>
              <a:rPr lang="en-GB" dirty="0">
                <a:latin typeface="Helvetica LT Pro" panose="020B0504020202020204" pitchFamily="34" charset="0"/>
                <a:hlinkClick r:id="rId9"/>
              </a:rPr>
              <a:t>https://youtu.be/vyiRXBBdB4Y</a:t>
            </a:r>
            <a:r>
              <a:rPr lang="en-GB" dirty="0">
                <a:latin typeface="Helvetica LT Pro" panose="020B0504020202020204" pitchFamily="34" charset="0"/>
              </a:rPr>
              <a:t> </a:t>
            </a:r>
          </a:p>
        </p:txBody>
      </p:sp>
    </p:spTree>
    <p:extLst>
      <p:ext uri="{BB962C8B-B14F-4D97-AF65-F5344CB8AC3E}">
        <p14:creationId xmlns:p14="http://schemas.microsoft.com/office/powerpoint/2010/main" val="334117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2E1FDB-B658-A18F-0E25-6E234BB251E7}"/>
              </a:ext>
            </a:extLst>
          </p:cNvPr>
          <p:cNvSpPr>
            <a:spLocks noGrp="1"/>
          </p:cNvSpPr>
          <p:nvPr>
            <p:ph type="title"/>
          </p:nvPr>
        </p:nvSpPr>
        <p:spPr>
          <a:xfrm>
            <a:off x="666750" y="301285"/>
            <a:ext cx="10515600" cy="1325563"/>
          </a:xfrm>
        </p:spPr>
        <p:txBody>
          <a:bodyPr anchor="t">
            <a:noAutofit/>
          </a:bodyPr>
          <a:lstStyle/>
          <a:p>
            <a:r>
              <a:rPr lang="en-GB" sz="2800" b="1" dirty="0">
                <a:solidFill>
                  <a:srgbClr val="502D7F"/>
                </a:solidFill>
                <a:latin typeface="Helvetica LT Pro" panose="020B0504020202020204" pitchFamily="34" charset="0"/>
              </a:rPr>
              <a:t>How are people in African cities affected by extreme heat?</a:t>
            </a:r>
          </a:p>
        </p:txBody>
      </p:sp>
      <p:graphicFrame>
        <p:nvGraphicFramePr>
          <p:cNvPr id="4" name="Content Placeholder 3">
            <a:extLst>
              <a:ext uri="{FF2B5EF4-FFF2-40B4-BE49-F238E27FC236}">
                <a16:creationId xmlns:a16="http://schemas.microsoft.com/office/drawing/2014/main" id="{010F86D8-BD08-0BDF-D362-113B9BEE4EF0}"/>
              </a:ext>
            </a:extLst>
          </p:cNvPr>
          <p:cNvGraphicFramePr>
            <a:graphicFrameLocks noGrp="1"/>
          </p:cNvGraphicFramePr>
          <p:nvPr>
            <p:ph sz="half" idx="1"/>
            <p:extLst>
              <p:ext uri="{D42A27DB-BD31-4B8C-83A1-F6EECF244321}">
                <p14:modId xmlns:p14="http://schemas.microsoft.com/office/powerpoint/2010/main" val="1189400542"/>
              </p:ext>
            </p:extLst>
          </p:nvPr>
        </p:nvGraphicFramePr>
        <p:xfrm>
          <a:off x="823748" y="1717674"/>
          <a:ext cx="4943474" cy="3536951"/>
        </p:xfrm>
        <a:graphic>
          <a:graphicData uri="http://schemas.openxmlformats.org/drawingml/2006/table">
            <a:tbl>
              <a:tblPr>
                <a:tableStyleId>{E8B1032C-EA38-4F05-BA0D-38AFFFC7BED3}</a:tableStyleId>
              </a:tblPr>
              <a:tblGrid>
                <a:gridCol w="1468687">
                  <a:extLst>
                    <a:ext uri="{9D8B030D-6E8A-4147-A177-3AD203B41FA5}">
                      <a16:colId xmlns:a16="http://schemas.microsoft.com/office/drawing/2014/main" val="2162273858"/>
                    </a:ext>
                  </a:extLst>
                </a:gridCol>
                <a:gridCol w="783972">
                  <a:extLst>
                    <a:ext uri="{9D8B030D-6E8A-4147-A177-3AD203B41FA5}">
                      <a16:colId xmlns:a16="http://schemas.microsoft.com/office/drawing/2014/main" val="1197109949"/>
                    </a:ext>
                  </a:extLst>
                </a:gridCol>
                <a:gridCol w="830477">
                  <a:extLst>
                    <a:ext uri="{9D8B030D-6E8A-4147-A177-3AD203B41FA5}">
                      <a16:colId xmlns:a16="http://schemas.microsoft.com/office/drawing/2014/main" val="2372665381"/>
                    </a:ext>
                  </a:extLst>
                </a:gridCol>
                <a:gridCol w="890273">
                  <a:extLst>
                    <a:ext uri="{9D8B030D-6E8A-4147-A177-3AD203B41FA5}">
                      <a16:colId xmlns:a16="http://schemas.microsoft.com/office/drawing/2014/main" val="3537638748"/>
                    </a:ext>
                  </a:extLst>
                </a:gridCol>
                <a:gridCol w="970065">
                  <a:extLst>
                    <a:ext uri="{9D8B030D-6E8A-4147-A177-3AD203B41FA5}">
                      <a16:colId xmlns:a16="http://schemas.microsoft.com/office/drawing/2014/main" val="1020108143"/>
                    </a:ext>
                  </a:extLst>
                </a:gridCol>
              </a:tblGrid>
              <a:tr h="589491">
                <a:tc>
                  <a:txBody>
                    <a:bodyPr/>
                    <a:lstStyle/>
                    <a:p>
                      <a:pPr algn="l" fontAlgn="b"/>
                      <a:r>
                        <a:rPr lang="en-GB" sz="1200" u="none" strike="noStrike" dirty="0">
                          <a:effectLst/>
                          <a:latin typeface="Helvetica LT Pro" panose="020B0504020202020204" pitchFamily="34" charset="0"/>
                        </a:rPr>
                        <a:t>City</a:t>
                      </a:r>
                      <a:endParaRPr lang="en-GB" sz="1200" b="1" i="1"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Historical</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2030s</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2060s</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2090s</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466079"/>
                  </a:ext>
                </a:extLst>
              </a:tr>
              <a:tr h="294746">
                <a:tc>
                  <a:txBody>
                    <a:bodyPr/>
                    <a:lstStyle/>
                    <a:p>
                      <a:pPr algn="l" fontAlgn="b"/>
                      <a:r>
                        <a:rPr lang="en-GB" sz="1200" u="none" strike="noStrike">
                          <a:effectLst/>
                          <a:latin typeface="Helvetica LT Pro" panose="020B0504020202020204" pitchFamily="34" charset="0"/>
                        </a:rPr>
                        <a:t>Bamako</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141.07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652.21</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1369.45</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1936.75</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695451"/>
                  </a:ext>
                </a:extLst>
              </a:tr>
              <a:tr h="294746">
                <a:tc>
                  <a:txBody>
                    <a:bodyPr/>
                    <a:lstStyle/>
                    <a:p>
                      <a:pPr algn="l" fontAlgn="b"/>
                      <a:r>
                        <a:rPr lang="en-GB" sz="1200" u="none" strike="noStrike" dirty="0">
                          <a:effectLst/>
                          <a:latin typeface="Helvetica LT Pro" panose="020B0504020202020204" pitchFamily="34" charset="0"/>
                        </a:rPr>
                        <a:t>Cairo</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419.56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1425.74</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2910.53</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3777.41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641730"/>
                  </a:ext>
                </a:extLst>
              </a:tr>
              <a:tr h="294746">
                <a:tc>
                  <a:txBody>
                    <a:bodyPr/>
                    <a:lstStyle/>
                    <a:p>
                      <a:pPr algn="l" fontAlgn="b"/>
                      <a:r>
                        <a:rPr lang="en-GB" sz="1200" u="none" strike="noStrike" dirty="0">
                          <a:effectLst/>
                          <a:latin typeface="Helvetica LT Pro" panose="020B0504020202020204" pitchFamily="34" charset="0"/>
                        </a:rPr>
                        <a:t>Cape Town</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0.09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0.80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2.39</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3.40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8924412"/>
                  </a:ext>
                </a:extLst>
              </a:tr>
              <a:tr h="294746">
                <a:tc>
                  <a:txBody>
                    <a:bodyPr/>
                    <a:lstStyle/>
                    <a:p>
                      <a:pPr algn="l" fontAlgn="b"/>
                      <a:r>
                        <a:rPr lang="en-GB" sz="1200" u="none" strike="noStrike" dirty="0">
                          <a:effectLst/>
                          <a:latin typeface="Helvetica LT Pro" panose="020B0504020202020204" pitchFamily="34" charset="0"/>
                        </a:rPr>
                        <a:t>Harare</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0.08</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0.71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2.53</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5.41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062582"/>
                  </a:ext>
                </a:extLst>
              </a:tr>
              <a:tr h="294746">
                <a:tc>
                  <a:txBody>
                    <a:bodyPr/>
                    <a:lstStyle/>
                    <a:p>
                      <a:pPr algn="l" fontAlgn="b"/>
                      <a:r>
                        <a:rPr lang="en-GB" sz="1200" u="none" strike="noStrike" dirty="0">
                          <a:effectLst/>
                          <a:latin typeface="Helvetica LT Pro" panose="020B0504020202020204" pitchFamily="34" charset="0"/>
                        </a:rPr>
                        <a:t>Kano</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248.98</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1484.36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3674.96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5849.81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0432550"/>
                  </a:ext>
                </a:extLst>
              </a:tr>
              <a:tr h="294746">
                <a:tc>
                  <a:txBody>
                    <a:bodyPr/>
                    <a:lstStyle/>
                    <a:p>
                      <a:pPr algn="l" fontAlgn="b"/>
                      <a:r>
                        <a:rPr lang="en-GB" sz="1200" u="none" strike="noStrike" dirty="0">
                          <a:effectLst/>
                          <a:latin typeface="Helvetica LT Pro" panose="020B0504020202020204" pitchFamily="34" charset="0"/>
                        </a:rPr>
                        <a:t>Khartoum</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368.39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1517.69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2780.37</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3542.77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1988352"/>
                  </a:ext>
                </a:extLst>
              </a:tr>
              <a:tr h="294746">
                <a:tc>
                  <a:txBody>
                    <a:bodyPr/>
                    <a:lstStyle/>
                    <a:p>
                      <a:pPr algn="l" fontAlgn="b"/>
                      <a:r>
                        <a:rPr lang="en-GB" sz="1200" u="none" strike="noStrike" dirty="0">
                          <a:effectLst/>
                          <a:latin typeface="Helvetica LT Pro" panose="020B0504020202020204" pitchFamily="34" charset="0"/>
                        </a:rPr>
                        <a:t>Kigali</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0.00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0.07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0.97</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4.88</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759588"/>
                  </a:ext>
                </a:extLst>
              </a:tr>
              <a:tr h="294746">
                <a:tc>
                  <a:txBody>
                    <a:bodyPr/>
                    <a:lstStyle/>
                    <a:p>
                      <a:pPr algn="l" fontAlgn="b"/>
                      <a:r>
                        <a:rPr lang="en-GB" sz="1200" u="none" strike="noStrike" dirty="0">
                          <a:effectLst/>
                          <a:latin typeface="Helvetica LT Pro" panose="020B0504020202020204" pitchFamily="34" charset="0"/>
                        </a:rPr>
                        <a:t>Kinshasa</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33.79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401.60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1120.69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1764.03</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282156"/>
                  </a:ext>
                </a:extLst>
              </a:tr>
              <a:tr h="294746">
                <a:tc>
                  <a:txBody>
                    <a:bodyPr/>
                    <a:lstStyle/>
                    <a:p>
                      <a:pPr algn="l" fontAlgn="b"/>
                      <a:r>
                        <a:rPr lang="en-GB" sz="1200" u="none" strike="noStrike" dirty="0">
                          <a:effectLst/>
                          <a:latin typeface="Helvetica LT Pro" panose="020B0504020202020204" pitchFamily="34" charset="0"/>
                        </a:rPr>
                        <a:t>Niamey</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104.47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560.86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1873.22</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3790.87</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2508783"/>
                  </a:ext>
                </a:extLst>
              </a:tr>
              <a:tr h="294746">
                <a:tc>
                  <a:txBody>
                    <a:bodyPr/>
                    <a:lstStyle/>
                    <a:p>
                      <a:pPr algn="l" fontAlgn="b"/>
                      <a:r>
                        <a:rPr lang="en-GB" sz="1200" u="none" strike="noStrike" dirty="0">
                          <a:effectLst/>
                          <a:latin typeface="Helvetica LT Pro" panose="020B0504020202020204" pitchFamily="34" charset="0"/>
                        </a:rPr>
                        <a:t>Yaoundé</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7.03</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66.55</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138.23</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180.86</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642712"/>
                  </a:ext>
                </a:extLst>
              </a:tr>
            </a:tbl>
          </a:graphicData>
        </a:graphic>
      </p:graphicFrame>
      <p:sp>
        <p:nvSpPr>
          <p:cNvPr id="6" name="Content Placeholder 5">
            <a:extLst>
              <a:ext uri="{FF2B5EF4-FFF2-40B4-BE49-F238E27FC236}">
                <a16:creationId xmlns:a16="http://schemas.microsoft.com/office/drawing/2014/main" id="{70EDA2E5-3F25-B876-C83A-74D1ABA2E7EB}"/>
              </a:ext>
            </a:extLst>
          </p:cNvPr>
          <p:cNvSpPr>
            <a:spLocks noGrp="1"/>
          </p:cNvSpPr>
          <p:nvPr>
            <p:ph sz="half" idx="2"/>
          </p:nvPr>
        </p:nvSpPr>
        <p:spPr>
          <a:xfrm>
            <a:off x="6105194" y="972877"/>
            <a:ext cx="5877255" cy="2665673"/>
          </a:xfrm>
        </p:spPr>
        <p:txBody>
          <a:bodyPr>
            <a:noAutofit/>
          </a:bodyPr>
          <a:lstStyle/>
          <a:p>
            <a:pPr marL="342900" indent="-342900">
              <a:lnSpc>
                <a:spcPct val="120000"/>
              </a:lnSpc>
              <a:buFont typeface="+mj-lt"/>
              <a:buAutoNum type="arabicPeriod"/>
            </a:pPr>
            <a:r>
              <a:rPr lang="en-GB" sz="1100" dirty="0">
                <a:latin typeface="Helvetica LT Pro" panose="020B0504020202020204" pitchFamily="34" charset="0"/>
              </a:rPr>
              <a:t>Study the data opposite.  </a:t>
            </a:r>
          </a:p>
          <a:p>
            <a:pPr marL="0" indent="0">
              <a:lnSpc>
                <a:spcPct val="120000"/>
              </a:lnSpc>
              <a:buNone/>
            </a:pPr>
            <a:r>
              <a:rPr lang="en-GB" sz="1100" dirty="0">
                <a:latin typeface="Helvetica LT Pro" panose="020B0504020202020204" pitchFamily="34" charset="0"/>
              </a:rPr>
              <a:t>The data is for RCP (</a:t>
            </a:r>
            <a:r>
              <a:rPr lang="en-GB" sz="1100" b="1" dirty="0">
                <a:latin typeface="Helvetica LT Pro" panose="020B0504020202020204" pitchFamily="34" charset="0"/>
              </a:rPr>
              <a:t>Representative Concentration Pathway) </a:t>
            </a:r>
            <a:r>
              <a:rPr lang="en-GB" sz="1100" dirty="0">
                <a:latin typeface="Helvetica LT Pro" panose="020B0504020202020204" pitchFamily="34" charset="0"/>
              </a:rPr>
              <a:t>4.5,this is mid level climate change pathway with warming of 1.8 degrees and medium effort to curb emissions. Assumptions in this study were based on Medium population growth, a central level of urbanisation that also follows historic patterns of spatial distribution.</a:t>
            </a:r>
          </a:p>
          <a:p>
            <a:pPr marL="342900" indent="-342900">
              <a:lnSpc>
                <a:spcPct val="120000"/>
              </a:lnSpc>
              <a:buFont typeface="+mj-lt"/>
              <a:buAutoNum type="arabicPeriod" startAt="2"/>
            </a:pPr>
            <a:r>
              <a:rPr lang="en-GB" sz="1100" dirty="0">
                <a:latin typeface="Helvetica LT Pro" panose="020B0504020202020204" pitchFamily="34" charset="0"/>
              </a:rPr>
              <a:t>Map the 10 cities shown</a:t>
            </a:r>
          </a:p>
          <a:p>
            <a:pPr marL="342900" indent="-342900">
              <a:lnSpc>
                <a:spcPct val="120000"/>
              </a:lnSpc>
              <a:buFont typeface="+mj-lt"/>
              <a:buAutoNum type="arabicPeriod" startAt="2"/>
            </a:pPr>
            <a:r>
              <a:rPr lang="en-GB" sz="1100" dirty="0">
                <a:latin typeface="Helvetica LT Pro" panose="020B0504020202020204" pitchFamily="34" charset="0"/>
              </a:rPr>
              <a:t>Produce a simple graph showing the change in exposure to extreme heat in the African cities displayed. This could involve plotting the Historic values against the 2090 values as a bar graph</a:t>
            </a:r>
          </a:p>
          <a:p>
            <a:pPr marL="342900" indent="-342900">
              <a:lnSpc>
                <a:spcPct val="120000"/>
              </a:lnSpc>
              <a:buFont typeface="+mj-lt"/>
              <a:buAutoNum type="arabicPeriod" startAt="2"/>
            </a:pPr>
            <a:r>
              <a:rPr lang="en-GB" sz="1100" dirty="0">
                <a:latin typeface="Helvetica LT Pro" panose="020B0504020202020204" pitchFamily="34" charset="0"/>
              </a:rPr>
              <a:t>Describe your graph – are all of the cities affected in the same way? Which cities have the most and least risk?</a:t>
            </a:r>
          </a:p>
          <a:p>
            <a:pPr marL="342900" indent="-342900">
              <a:lnSpc>
                <a:spcPct val="120000"/>
              </a:lnSpc>
              <a:buFont typeface="+mj-lt"/>
              <a:buAutoNum type="arabicPeriod" startAt="2"/>
            </a:pPr>
            <a:r>
              <a:rPr lang="en-GB" sz="1100" dirty="0">
                <a:latin typeface="Helvetica LT Pro" panose="020B0504020202020204" pitchFamily="34" charset="0"/>
              </a:rPr>
              <a:t>What do you think happens to the RELIABILITY of these forecasts as time progresses?</a:t>
            </a:r>
          </a:p>
          <a:p>
            <a:pPr>
              <a:lnSpc>
                <a:spcPct val="120000"/>
              </a:lnSpc>
            </a:pPr>
            <a:endParaRPr lang="en-GB" sz="1100" dirty="0">
              <a:latin typeface="Helvetica LT Pro" panose="020B0504020202020204" pitchFamily="34" charset="0"/>
            </a:endParaRPr>
          </a:p>
        </p:txBody>
      </p:sp>
      <p:sp>
        <p:nvSpPr>
          <p:cNvPr id="10" name="TextBox 9">
            <a:extLst>
              <a:ext uri="{FF2B5EF4-FFF2-40B4-BE49-F238E27FC236}">
                <a16:creationId xmlns:a16="http://schemas.microsoft.com/office/drawing/2014/main" id="{FE4DB2D4-0978-8F57-C26A-A48CA08912BE}"/>
              </a:ext>
            </a:extLst>
          </p:cNvPr>
          <p:cNvSpPr txBox="1"/>
          <p:nvPr/>
        </p:nvSpPr>
        <p:spPr>
          <a:xfrm>
            <a:off x="752145" y="1075082"/>
            <a:ext cx="4791405" cy="584775"/>
          </a:xfrm>
          <a:prstGeom prst="rect">
            <a:avLst/>
          </a:prstGeom>
          <a:noFill/>
        </p:spPr>
        <p:txBody>
          <a:bodyPr wrap="square">
            <a:spAutoFit/>
          </a:bodyPr>
          <a:lstStyle/>
          <a:p>
            <a:pPr defTabSz="457200">
              <a:defRPr/>
            </a:pPr>
            <a:r>
              <a:rPr lang="en-GB" sz="1600" b="1" dirty="0">
                <a:solidFill>
                  <a:prstClr val="black"/>
                </a:solidFill>
                <a:latin typeface="Helvetica LT Pro" panose="020B0504020202020204" pitchFamily="34" charset="0"/>
              </a:rPr>
              <a:t>Extreme Heat Exposure (in billion person-days per year)</a:t>
            </a:r>
          </a:p>
        </p:txBody>
      </p:sp>
      <p:graphicFrame>
        <p:nvGraphicFramePr>
          <p:cNvPr id="11" name="Content Placeholder 7">
            <a:extLst>
              <a:ext uri="{FF2B5EF4-FFF2-40B4-BE49-F238E27FC236}">
                <a16:creationId xmlns:a16="http://schemas.microsoft.com/office/drawing/2014/main" id="{FD4CA74A-4B50-26BF-919E-C717E1520DB2}"/>
              </a:ext>
            </a:extLst>
          </p:cNvPr>
          <p:cNvGraphicFramePr>
            <a:graphicFrameLocks/>
          </p:cNvGraphicFramePr>
          <p:nvPr>
            <p:extLst>
              <p:ext uri="{D42A27DB-BD31-4B8C-83A1-F6EECF244321}">
                <p14:modId xmlns:p14="http://schemas.microsoft.com/office/powerpoint/2010/main" val="3559493145"/>
              </p:ext>
            </p:extLst>
          </p:nvPr>
        </p:nvGraphicFramePr>
        <p:xfrm>
          <a:off x="5767222" y="4310142"/>
          <a:ext cx="6215227" cy="2319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22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292">
            <a:extLst>
              <a:ext uri="{FF2B5EF4-FFF2-40B4-BE49-F238E27FC236}">
                <a16:creationId xmlns:a16="http://schemas.microsoft.com/office/drawing/2014/main" id="{7CCA8855-1DFC-CBEB-459E-891BDD068117}"/>
              </a:ext>
            </a:extLst>
          </p:cNvPr>
          <p:cNvSpPr/>
          <p:nvPr/>
        </p:nvSpPr>
        <p:spPr>
          <a:xfrm>
            <a:off x="4140738" y="60325"/>
            <a:ext cx="7755671" cy="679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0253">
            <a:extLst>
              <a:ext uri="{FF2B5EF4-FFF2-40B4-BE49-F238E27FC236}">
                <a16:creationId xmlns:a16="http://schemas.microsoft.com/office/drawing/2014/main" id="{52535779-2078-6E5A-A0C4-635D99BEDAFA}"/>
              </a:ext>
            </a:extLst>
          </p:cNvPr>
          <p:cNvSpPr/>
          <p:nvPr/>
        </p:nvSpPr>
        <p:spPr>
          <a:xfrm>
            <a:off x="8048308" y="5432793"/>
            <a:ext cx="1350962" cy="1209675"/>
          </a:xfrm>
          <a:custGeom>
            <a:avLst/>
            <a:gdLst>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0336 w 1352099"/>
              <a:gd name="connsiteY20" fmla="*/ 598044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30291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0995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52099" h="1209089">
                <a:moveTo>
                  <a:pt x="1070411" y="0"/>
                </a:moveTo>
                <a:lnTo>
                  <a:pt x="1031409" y="26002"/>
                </a:lnTo>
                <a:lnTo>
                  <a:pt x="944764" y="82334"/>
                </a:lnTo>
                <a:lnTo>
                  <a:pt x="901399" y="108342"/>
                </a:lnTo>
                <a:lnTo>
                  <a:pt x="797391" y="225350"/>
                </a:lnTo>
                <a:lnTo>
                  <a:pt x="758389" y="268687"/>
                </a:lnTo>
                <a:lnTo>
                  <a:pt x="749721" y="307690"/>
                </a:lnTo>
                <a:lnTo>
                  <a:pt x="684717" y="333691"/>
                </a:lnTo>
                <a:lnTo>
                  <a:pt x="628379" y="316357"/>
                </a:lnTo>
                <a:lnTo>
                  <a:pt x="576375" y="303356"/>
                </a:lnTo>
                <a:lnTo>
                  <a:pt x="507037" y="355360"/>
                </a:lnTo>
                <a:lnTo>
                  <a:pt x="481035" y="385695"/>
                </a:lnTo>
                <a:lnTo>
                  <a:pt x="442051" y="433361"/>
                </a:lnTo>
                <a:lnTo>
                  <a:pt x="348586" y="432253"/>
                </a:lnTo>
                <a:cubicBezTo>
                  <a:pt x="347952" y="403733"/>
                  <a:pt x="347319" y="375212"/>
                  <a:pt x="346685" y="346692"/>
                </a:cubicBezTo>
                <a:lnTo>
                  <a:pt x="272587" y="264353"/>
                </a:lnTo>
                <a:cubicBezTo>
                  <a:pt x="271142" y="372694"/>
                  <a:pt x="274465" y="481036"/>
                  <a:pt x="273020" y="589377"/>
                </a:cubicBezTo>
                <a:lnTo>
                  <a:pt x="212349" y="632713"/>
                </a:lnTo>
                <a:lnTo>
                  <a:pt x="151689" y="645708"/>
                </a:lnTo>
                <a:lnTo>
                  <a:pt x="91018" y="628381"/>
                </a:lnTo>
                <a:lnTo>
                  <a:pt x="25998" y="580718"/>
                </a:lnTo>
                <a:lnTo>
                  <a:pt x="0" y="628380"/>
                </a:lnTo>
                <a:lnTo>
                  <a:pt x="39003" y="732387"/>
                </a:lnTo>
                <a:lnTo>
                  <a:pt x="65005" y="793058"/>
                </a:lnTo>
                <a:lnTo>
                  <a:pt x="121342" y="910067"/>
                </a:lnTo>
                <a:lnTo>
                  <a:pt x="139443" y="933626"/>
                </a:lnTo>
                <a:cubicBezTo>
                  <a:pt x="139188" y="954664"/>
                  <a:pt x="138932" y="975702"/>
                  <a:pt x="138677" y="996740"/>
                </a:cubicBezTo>
                <a:lnTo>
                  <a:pt x="108341" y="1009741"/>
                </a:lnTo>
                <a:lnTo>
                  <a:pt x="130009" y="1070412"/>
                </a:lnTo>
                <a:lnTo>
                  <a:pt x="143010" y="1105081"/>
                </a:lnTo>
                <a:lnTo>
                  <a:pt x="143010" y="1161418"/>
                </a:lnTo>
                <a:lnTo>
                  <a:pt x="177680" y="1135417"/>
                </a:lnTo>
                <a:lnTo>
                  <a:pt x="190681" y="1157085"/>
                </a:lnTo>
                <a:lnTo>
                  <a:pt x="190681" y="1157085"/>
                </a:lnTo>
                <a:lnTo>
                  <a:pt x="242684" y="1200421"/>
                </a:lnTo>
                <a:lnTo>
                  <a:pt x="290354" y="1209089"/>
                </a:lnTo>
                <a:lnTo>
                  <a:pt x="333691" y="1183087"/>
                </a:lnTo>
                <a:lnTo>
                  <a:pt x="411697" y="1187420"/>
                </a:lnTo>
                <a:lnTo>
                  <a:pt x="450700" y="1144084"/>
                </a:lnTo>
                <a:lnTo>
                  <a:pt x="507037" y="1122416"/>
                </a:lnTo>
                <a:lnTo>
                  <a:pt x="552260" y="1139978"/>
                </a:lnTo>
                <a:lnTo>
                  <a:pt x="592030" y="1129975"/>
                </a:lnTo>
                <a:lnTo>
                  <a:pt x="689050" y="1152751"/>
                </a:lnTo>
                <a:lnTo>
                  <a:pt x="719386" y="1126749"/>
                </a:lnTo>
                <a:lnTo>
                  <a:pt x="758389" y="1131083"/>
                </a:lnTo>
                <a:lnTo>
                  <a:pt x="788724" y="1100747"/>
                </a:lnTo>
                <a:lnTo>
                  <a:pt x="884064" y="1100747"/>
                </a:lnTo>
                <a:lnTo>
                  <a:pt x="940402" y="1035743"/>
                </a:lnTo>
                <a:lnTo>
                  <a:pt x="1030287" y="941184"/>
                </a:lnTo>
                <a:lnTo>
                  <a:pt x="1109414" y="871064"/>
                </a:lnTo>
                <a:lnTo>
                  <a:pt x="1126749" y="845062"/>
                </a:lnTo>
                <a:lnTo>
                  <a:pt x="1230756" y="667382"/>
                </a:lnTo>
                <a:lnTo>
                  <a:pt x="1327217" y="580710"/>
                </a:lnTo>
                <a:lnTo>
                  <a:pt x="1352099" y="433365"/>
                </a:lnTo>
                <a:lnTo>
                  <a:pt x="1290995" y="429032"/>
                </a:lnTo>
                <a:lnTo>
                  <a:pt x="1265426" y="468035"/>
                </a:lnTo>
                <a:lnTo>
                  <a:pt x="1222089" y="468035"/>
                </a:lnTo>
                <a:lnTo>
                  <a:pt x="1191754" y="433365"/>
                </a:lnTo>
                <a:lnTo>
                  <a:pt x="1184129" y="379418"/>
                </a:lnTo>
                <a:lnTo>
                  <a:pt x="1239760" y="336787"/>
                </a:lnTo>
                <a:lnTo>
                  <a:pt x="1261092" y="342359"/>
                </a:lnTo>
                <a:lnTo>
                  <a:pt x="1287094" y="359693"/>
                </a:lnTo>
                <a:lnTo>
                  <a:pt x="1282760" y="203682"/>
                </a:lnTo>
                <a:lnTo>
                  <a:pt x="1252425" y="56338"/>
                </a:lnTo>
                <a:lnTo>
                  <a:pt x="1209088" y="26002"/>
                </a:lnTo>
                <a:lnTo>
                  <a:pt x="1122415" y="13001"/>
                </a:lnTo>
                <a:lnTo>
                  <a:pt x="1070411" y="0"/>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South Africa</a:t>
            </a:r>
          </a:p>
        </p:txBody>
      </p:sp>
      <p:sp>
        <p:nvSpPr>
          <p:cNvPr id="150" name="Freeform 3">
            <a:extLst>
              <a:ext uri="{FF2B5EF4-FFF2-40B4-BE49-F238E27FC236}">
                <a16:creationId xmlns:a16="http://schemas.microsoft.com/office/drawing/2014/main" id="{F43F020C-CF09-5B7B-A33A-9FD6977D234D}"/>
              </a:ext>
            </a:extLst>
          </p:cNvPr>
          <p:cNvSpPr/>
          <p:nvPr/>
        </p:nvSpPr>
        <p:spPr>
          <a:xfrm>
            <a:off x="8711884" y="754431"/>
            <a:ext cx="935037" cy="955675"/>
          </a:xfrm>
          <a:custGeom>
            <a:avLst/>
            <a:gdLst>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43803 w 941695"/>
              <a:gd name="connsiteY34" fmla="*/ 279779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36742 w 941695"/>
              <a:gd name="connsiteY26" fmla="*/ 362140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86854 w 934634"/>
              <a:gd name="connsiteY11" fmla="*/ 921224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41217"/>
              <a:gd name="connsiteX1" fmla="*/ 20472 w 934634"/>
              <a:gd name="connsiteY1" fmla="*/ 88232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0608 w 934634"/>
              <a:gd name="connsiteY1" fmla="*/ 65184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20291 w 934634"/>
              <a:gd name="connsiteY12" fmla="*/ 940741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57680"/>
              <a:gd name="connsiteX1" fmla="*/ 17185 w 934634"/>
              <a:gd name="connsiteY1" fmla="*/ 78355 h 957680"/>
              <a:gd name="connsiteX2" fmla="*/ 20472 w 934634"/>
              <a:gd name="connsiteY2" fmla="*/ 142823 h 957680"/>
              <a:gd name="connsiteX3" fmla="*/ 0 w 934634"/>
              <a:gd name="connsiteY3" fmla="*/ 170119 h 957680"/>
              <a:gd name="connsiteX4" fmla="*/ 0 w 934634"/>
              <a:gd name="connsiteY4" fmla="*/ 211062 h 957680"/>
              <a:gd name="connsiteX5" fmla="*/ 20234 w 934634"/>
              <a:gd name="connsiteY5" fmla="*/ 256011 h 957680"/>
              <a:gd name="connsiteX6" fmla="*/ 33645 w 934634"/>
              <a:gd name="connsiteY6" fmla="*/ 293423 h 957680"/>
              <a:gd name="connsiteX7" fmla="*/ 40706 w 934634"/>
              <a:gd name="connsiteY7" fmla="*/ 507782 h 957680"/>
              <a:gd name="connsiteX8" fmla="*/ 40943 w 934634"/>
              <a:gd name="connsiteY8" fmla="*/ 937448 h 957680"/>
              <a:gd name="connsiteX9" fmla="*/ 534360 w 934634"/>
              <a:gd name="connsiteY9" fmla="*/ 930861 h 957680"/>
              <a:gd name="connsiteX10" fmla="*/ 573206 w 934634"/>
              <a:gd name="connsiteY10" fmla="*/ 913922 h 957680"/>
              <a:gd name="connsiteX11" fmla="*/ 597445 w 934634"/>
              <a:gd name="connsiteY11" fmla="*/ 913211 h 957680"/>
              <a:gd name="connsiteX12" fmla="*/ 720291 w 934634"/>
              <a:gd name="connsiteY12" fmla="*/ 940741 h 957680"/>
              <a:gd name="connsiteX13" fmla="*/ 767314 w 934634"/>
              <a:gd name="connsiteY13" fmla="*/ 957680 h 957680"/>
              <a:gd name="connsiteX14" fmla="*/ 798394 w 934634"/>
              <a:gd name="connsiteY14" fmla="*/ 941217 h 957680"/>
              <a:gd name="connsiteX15" fmla="*/ 798394 w 934634"/>
              <a:gd name="connsiteY15" fmla="*/ 941217 h 957680"/>
              <a:gd name="connsiteX16" fmla="*/ 846161 w 934634"/>
              <a:gd name="connsiteY16" fmla="*/ 893450 h 957680"/>
              <a:gd name="connsiteX17" fmla="*/ 852985 w 934634"/>
              <a:gd name="connsiteY17" fmla="*/ 845683 h 957680"/>
              <a:gd name="connsiteX18" fmla="*/ 852985 w 934634"/>
              <a:gd name="connsiteY18" fmla="*/ 845683 h 957680"/>
              <a:gd name="connsiteX19" fmla="*/ 921224 w 934634"/>
              <a:gd name="connsiteY19" fmla="*/ 838859 h 957680"/>
              <a:gd name="connsiteX20" fmla="*/ 914400 w 934634"/>
              <a:gd name="connsiteY20" fmla="*/ 763797 h 957680"/>
              <a:gd name="connsiteX21" fmla="*/ 934634 w 934634"/>
              <a:gd name="connsiteY21" fmla="*/ 750623 h 957680"/>
              <a:gd name="connsiteX22" fmla="*/ 873457 w 934634"/>
              <a:gd name="connsiteY22" fmla="*/ 688734 h 957680"/>
              <a:gd name="connsiteX23" fmla="*/ 825689 w 934634"/>
              <a:gd name="connsiteY23" fmla="*/ 579552 h 957680"/>
              <a:gd name="connsiteX24" fmla="*/ 784746 w 934634"/>
              <a:gd name="connsiteY24" fmla="*/ 497665 h 957680"/>
              <a:gd name="connsiteX25" fmla="*/ 757451 w 934634"/>
              <a:gd name="connsiteY25" fmla="*/ 436250 h 957680"/>
              <a:gd name="connsiteX26" fmla="*/ 736742 w 934634"/>
              <a:gd name="connsiteY26" fmla="*/ 375310 h 957680"/>
              <a:gd name="connsiteX27" fmla="*/ 682388 w 934634"/>
              <a:gd name="connsiteY27" fmla="*/ 306597 h 957680"/>
              <a:gd name="connsiteX28" fmla="*/ 668740 w 934634"/>
              <a:gd name="connsiteY28" fmla="*/ 238358 h 957680"/>
              <a:gd name="connsiteX29" fmla="*/ 648269 w 934634"/>
              <a:gd name="connsiteY29" fmla="*/ 190591 h 957680"/>
              <a:gd name="connsiteX30" fmla="*/ 648269 w 934634"/>
              <a:gd name="connsiteY30" fmla="*/ 95056 h 957680"/>
              <a:gd name="connsiteX31" fmla="*/ 648269 w 934634"/>
              <a:gd name="connsiteY31" fmla="*/ 60937 h 957680"/>
              <a:gd name="connsiteX32" fmla="*/ 675327 w 934634"/>
              <a:gd name="connsiteY32" fmla="*/ 201182 h 957680"/>
              <a:gd name="connsiteX33" fmla="*/ 702860 w 934634"/>
              <a:gd name="connsiteY33" fmla="*/ 258829 h 957680"/>
              <a:gd name="connsiteX34" fmla="*/ 719090 w 934634"/>
              <a:gd name="connsiteY34" fmla="*/ 310602 h 957680"/>
              <a:gd name="connsiteX35" fmla="*/ 777685 w 934634"/>
              <a:gd name="connsiteY35" fmla="*/ 375784 h 957680"/>
              <a:gd name="connsiteX36" fmla="*/ 812042 w 934634"/>
              <a:gd name="connsiteY36" fmla="*/ 388957 h 957680"/>
              <a:gd name="connsiteX37" fmla="*/ 822270 w 934634"/>
              <a:gd name="connsiteY37" fmla="*/ 354874 h 957680"/>
              <a:gd name="connsiteX38" fmla="*/ 859809 w 934634"/>
              <a:gd name="connsiteY38" fmla="*/ 252006 h 957680"/>
              <a:gd name="connsiteX39" fmla="*/ 784746 w 934634"/>
              <a:gd name="connsiteY39" fmla="*/ 54113 h 957680"/>
              <a:gd name="connsiteX40" fmla="*/ 743803 w 934634"/>
              <a:gd name="connsiteY40" fmla="*/ 88232 h 957680"/>
              <a:gd name="connsiteX41" fmla="*/ 682388 w 934634"/>
              <a:gd name="connsiteY41" fmla="*/ 81409 h 957680"/>
              <a:gd name="connsiteX42" fmla="*/ 682388 w 934634"/>
              <a:gd name="connsiteY42" fmla="*/ 81409 h 957680"/>
              <a:gd name="connsiteX43" fmla="*/ 627797 w 934634"/>
              <a:gd name="connsiteY43" fmla="*/ 40465 h 957680"/>
              <a:gd name="connsiteX44" fmla="*/ 532263 w 934634"/>
              <a:gd name="connsiteY44" fmla="*/ 40465 h 957680"/>
              <a:gd name="connsiteX45" fmla="*/ 498143 w 934634"/>
              <a:gd name="connsiteY45" fmla="*/ 47289 h 957680"/>
              <a:gd name="connsiteX46" fmla="*/ 457200 w 934634"/>
              <a:gd name="connsiteY46" fmla="*/ 54113 h 957680"/>
              <a:gd name="connsiteX47" fmla="*/ 375313 w 934634"/>
              <a:gd name="connsiteY47" fmla="*/ 101880 h 957680"/>
              <a:gd name="connsiteX48" fmla="*/ 135766 w 934634"/>
              <a:gd name="connsiteY48" fmla="*/ 40465 h 957680"/>
              <a:gd name="connsiteX49" fmla="*/ 27295 w 934634"/>
              <a:gd name="connsiteY49" fmla="*/ 0 h 9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4634" h="957680">
                <a:moveTo>
                  <a:pt x="27295" y="0"/>
                </a:moveTo>
                <a:cubicBezTo>
                  <a:pt x="25021" y="25021"/>
                  <a:pt x="-1138" y="50755"/>
                  <a:pt x="17185" y="78355"/>
                </a:cubicBezTo>
                <a:lnTo>
                  <a:pt x="20472" y="142823"/>
                </a:lnTo>
                <a:lnTo>
                  <a:pt x="0" y="170119"/>
                </a:lnTo>
                <a:lnTo>
                  <a:pt x="0" y="211062"/>
                </a:lnTo>
                <a:lnTo>
                  <a:pt x="20234" y="256011"/>
                </a:lnTo>
                <a:lnTo>
                  <a:pt x="33645" y="293423"/>
                </a:lnTo>
                <a:lnTo>
                  <a:pt x="40706" y="507782"/>
                </a:lnTo>
                <a:lnTo>
                  <a:pt x="40943" y="937448"/>
                </a:lnTo>
                <a:lnTo>
                  <a:pt x="534360" y="930861"/>
                </a:lnTo>
                <a:lnTo>
                  <a:pt x="573206" y="913922"/>
                </a:lnTo>
                <a:lnTo>
                  <a:pt x="597445" y="913211"/>
                </a:lnTo>
                <a:lnTo>
                  <a:pt x="720291" y="940741"/>
                </a:lnTo>
                <a:lnTo>
                  <a:pt x="767314" y="957680"/>
                </a:lnTo>
                <a:lnTo>
                  <a:pt x="798394" y="941217"/>
                </a:lnTo>
                <a:lnTo>
                  <a:pt x="798394" y="941217"/>
                </a:lnTo>
                <a:lnTo>
                  <a:pt x="846161" y="893450"/>
                </a:lnTo>
                <a:lnTo>
                  <a:pt x="852985" y="845683"/>
                </a:lnTo>
                <a:lnTo>
                  <a:pt x="852985" y="845683"/>
                </a:lnTo>
                <a:lnTo>
                  <a:pt x="921224" y="838859"/>
                </a:lnTo>
                <a:lnTo>
                  <a:pt x="914400" y="763797"/>
                </a:lnTo>
                <a:lnTo>
                  <a:pt x="934634" y="750623"/>
                </a:lnTo>
                <a:lnTo>
                  <a:pt x="873457" y="688734"/>
                </a:lnTo>
                <a:lnTo>
                  <a:pt x="825689" y="579552"/>
                </a:lnTo>
                <a:lnTo>
                  <a:pt x="784746" y="497665"/>
                </a:lnTo>
                <a:lnTo>
                  <a:pt x="757451" y="436250"/>
                </a:lnTo>
                <a:lnTo>
                  <a:pt x="736742" y="375310"/>
                </a:lnTo>
                <a:lnTo>
                  <a:pt x="682388" y="306597"/>
                </a:lnTo>
                <a:lnTo>
                  <a:pt x="668740" y="238358"/>
                </a:lnTo>
                <a:lnTo>
                  <a:pt x="648269" y="190591"/>
                </a:lnTo>
                <a:lnTo>
                  <a:pt x="648269" y="95056"/>
                </a:lnTo>
                <a:lnTo>
                  <a:pt x="648269" y="60937"/>
                </a:lnTo>
                <a:lnTo>
                  <a:pt x="675327" y="201182"/>
                </a:lnTo>
                <a:lnTo>
                  <a:pt x="702860" y="258829"/>
                </a:lnTo>
                <a:lnTo>
                  <a:pt x="719090" y="310602"/>
                </a:lnTo>
                <a:lnTo>
                  <a:pt x="777685" y="375784"/>
                </a:lnTo>
                <a:lnTo>
                  <a:pt x="812042" y="388957"/>
                </a:lnTo>
                <a:lnTo>
                  <a:pt x="822270" y="354874"/>
                </a:lnTo>
                <a:lnTo>
                  <a:pt x="859809" y="252006"/>
                </a:lnTo>
                <a:lnTo>
                  <a:pt x="784746" y="54113"/>
                </a:lnTo>
                <a:lnTo>
                  <a:pt x="743803" y="88232"/>
                </a:lnTo>
                <a:lnTo>
                  <a:pt x="682388" y="81409"/>
                </a:lnTo>
                <a:lnTo>
                  <a:pt x="682388" y="81409"/>
                </a:lnTo>
                <a:lnTo>
                  <a:pt x="627797" y="40465"/>
                </a:lnTo>
                <a:lnTo>
                  <a:pt x="532263" y="40465"/>
                </a:lnTo>
                <a:lnTo>
                  <a:pt x="498143" y="47289"/>
                </a:lnTo>
                <a:lnTo>
                  <a:pt x="457200" y="54113"/>
                </a:lnTo>
                <a:lnTo>
                  <a:pt x="375313" y="101880"/>
                </a:lnTo>
                <a:lnTo>
                  <a:pt x="135766" y="40465"/>
                </a:lnTo>
                <a:cubicBezTo>
                  <a:pt x="78426" y="52550"/>
                  <a:pt x="63452" y="9098"/>
                  <a:pt x="27295" y="0"/>
                </a:cubicBez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Egypt</a:t>
            </a:r>
          </a:p>
        </p:txBody>
      </p:sp>
      <p:sp>
        <p:nvSpPr>
          <p:cNvPr id="151" name="Freeform 4">
            <a:extLst>
              <a:ext uri="{FF2B5EF4-FFF2-40B4-BE49-F238E27FC236}">
                <a16:creationId xmlns:a16="http://schemas.microsoft.com/office/drawing/2014/main" id="{24225CDA-A36D-30FE-BDB4-151459DE25A0}"/>
              </a:ext>
            </a:extLst>
          </p:cNvPr>
          <p:cNvSpPr/>
          <p:nvPr/>
        </p:nvSpPr>
        <p:spPr>
          <a:xfrm>
            <a:off x="7438708" y="636955"/>
            <a:ext cx="1314450" cy="1268412"/>
          </a:xfrm>
          <a:custGeom>
            <a:avLst/>
            <a:gdLst>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27296 w 1323833"/>
              <a:gd name="connsiteY32" fmla="*/ 62779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37887 w 1323833"/>
              <a:gd name="connsiteY32" fmla="*/ 62426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44949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33166 w 1310837"/>
              <a:gd name="connsiteY14" fmla="*/ 24566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7062 w 1310837"/>
              <a:gd name="connsiteY29" fmla="*/ 282281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70124 w 1311067"/>
              <a:gd name="connsiteY0" fmla="*/ 320722 h 1262418"/>
              <a:gd name="connsiteX1" fmla="*/ 1290596 w 1311067"/>
              <a:gd name="connsiteY1" fmla="*/ 259307 h 1262418"/>
              <a:gd name="connsiteX2" fmla="*/ 1276948 w 1311067"/>
              <a:gd name="connsiteY2" fmla="*/ 177421 h 1262418"/>
              <a:gd name="connsiteX3" fmla="*/ 1304243 w 1311067"/>
              <a:gd name="connsiteY3" fmla="*/ 116006 h 1262418"/>
              <a:gd name="connsiteX4" fmla="*/ 1160942 w 1311067"/>
              <a:gd name="connsiteY4" fmla="*/ 88710 h 1262418"/>
              <a:gd name="connsiteX5" fmla="*/ 1126822 w 1311067"/>
              <a:gd name="connsiteY5" fmla="*/ 81887 h 1262418"/>
              <a:gd name="connsiteX6" fmla="*/ 1126822 w 1311067"/>
              <a:gd name="connsiteY6" fmla="*/ 34119 h 1262418"/>
              <a:gd name="connsiteX7" fmla="*/ 1126822 w 1311067"/>
              <a:gd name="connsiteY7" fmla="*/ 34119 h 1262418"/>
              <a:gd name="connsiteX8" fmla="*/ 997169 w 1311067"/>
              <a:gd name="connsiteY8" fmla="*/ 0 h 1262418"/>
              <a:gd name="connsiteX9" fmla="*/ 922106 w 1311067"/>
              <a:gd name="connsiteY9" fmla="*/ 47767 h 1262418"/>
              <a:gd name="connsiteX10" fmla="*/ 922106 w 1311067"/>
              <a:gd name="connsiteY10" fmla="*/ 47767 h 1262418"/>
              <a:gd name="connsiteX11" fmla="*/ 876557 w 1311067"/>
              <a:gd name="connsiteY11" fmla="*/ 112196 h 1262418"/>
              <a:gd name="connsiteX12" fmla="*/ 887987 w 1311067"/>
              <a:gd name="connsiteY12" fmla="*/ 204716 h 1262418"/>
              <a:gd name="connsiteX13" fmla="*/ 867686 w 1311067"/>
              <a:gd name="connsiteY13" fmla="*/ 241850 h 1262418"/>
              <a:gd name="connsiteX14" fmla="*/ 852446 w 1311067"/>
              <a:gd name="connsiteY14" fmla="*/ 268520 h 1262418"/>
              <a:gd name="connsiteX15" fmla="*/ 778804 w 1311067"/>
              <a:gd name="connsiteY15" fmla="*/ 286603 h 1262418"/>
              <a:gd name="connsiteX16" fmla="*/ 731037 w 1311067"/>
              <a:gd name="connsiteY16" fmla="*/ 232012 h 1262418"/>
              <a:gd name="connsiteX17" fmla="*/ 676446 w 1311067"/>
              <a:gd name="connsiteY17" fmla="*/ 211540 h 1262418"/>
              <a:gd name="connsiteX18" fmla="*/ 533145 w 1311067"/>
              <a:gd name="connsiteY18" fmla="*/ 177421 h 1262418"/>
              <a:gd name="connsiteX19" fmla="*/ 492201 w 1311067"/>
              <a:gd name="connsiteY19" fmla="*/ 122830 h 1262418"/>
              <a:gd name="connsiteX20" fmla="*/ 478554 w 1311067"/>
              <a:gd name="connsiteY20" fmla="*/ 75063 h 1262418"/>
              <a:gd name="connsiteX21" fmla="*/ 376196 w 1311067"/>
              <a:gd name="connsiteY21" fmla="*/ 40943 h 1262418"/>
              <a:gd name="connsiteX22" fmla="*/ 321604 w 1311067"/>
              <a:gd name="connsiteY22" fmla="*/ 40943 h 1262418"/>
              <a:gd name="connsiteX23" fmla="*/ 212422 w 1311067"/>
              <a:gd name="connsiteY23" fmla="*/ 20472 h 1262418"/>
              <a:gd name="connsiteX24" fmla="*/ 171479 w 1311067"/>
              <a:gd name="connsiteY24" fmla="*/ 0 h 1262418"/>
              <a:gd name="connsiteX25" fmla="*/ 164655 w 1311067"/>
              <a:gd name="connsiteY25" fmla="*/ 68239 h 1262418"/>
              <a:gd name="connsiteX26" fmla="*/ 55473 w 1311067"/>
              <a:gd name="connsiteY26" fmla="*/ 143301 h 1262418"/>
              <a:gd name="connsiteX27" fmla="*/ 48649 w 1311067"/>
              <a:gd name="connsiteY27" fmla="*/ 259307 h 1262418"/>
              <a:gd name="connsiteX28" fmla="*/ 48649 w 1311067"/>
              <a:gd name="connsiteY28" fmla="*/ 259307 h 1262418"/>
              <a:gd name="connsiteX29" fmla="*/ 7292 w 1311067"/>
              <a:gd name="connsiteY29" fmla="*/ 282281 h 1262418"/>
              <a:gd name="connsiteX30" fmla="*/ 28178 w 1311067"/>
              <a:gd name="connsiteY30" fmla="*/ 368490 h 1262418"/>
              <a:gd name="connsiteX31" fmla="*/ 25596 w 1311067"/>
              <a:gd name="connsiteY31" fmla="*/ 608234 h 1262418"/>
              <a:gd name="connsiteX32" fmla="*/ 408 w 1311067"/>
              <a:gd name="connsiteY32" fmla="*/ 656042 h 1262418"/>
              <a:gd name="connsiteX33" fmla="*/ 48649 w 1311067"/>
              <a:gd name="connsiteY33" fmla="*/ 736979 h 1262418"/>
              <a:gd name="connsiteX34" fmla="*/ 66903 w 1311067"/>
              <a:gd name="connsiteY34" fmla="*/ 820458 h 1262418"/>
              <a:gd name="connsiteX35" fmla="*/ 130536 w 1311067"/>
              <a:gd name="connsiteY35" fmla="*/ 818866 h 1262418"/>
              <a:gd name="connsiteX36" fmla="*/ 178303 w 1311067"/>
              <a:gd name="connsiteY36" fmla="*/ 859809 h 1262418"/>
              <a:gd name="connsiteX37" fmla="*/ 191951 w 1311067"/>
              <a:gd name="connsiteY37" fmla="*/ 914400 h 1262418"/>
              <a:gd name="connsiteX38" fmla="*/ 389843 w 1311067"/>
              <a:gd name="connsiteY38" fmla="*/ 921224 h 1262418"/>
              <a:gd name="connsiteX39" fmla="*/ 471730 w 1311067"/>
              <a:gd name="connsiteY39" fmla="*/ 968991 h 1262418"/>
              <a:gd name="connsiteX40" fmla="*/ 574088 w 1311067"/>
              <a:gd name="connsiteY40" fmla="*/ 907576 h 1262418"/>
              <a:gd name="connsiteX41" fmla="*/ 1222357 w 1311067"/>
              <a:gd name="connsiteY41" fmla="*/ 1262418 h 1262418"/>
              <a:gd name="connsiteX42" fmla="*/ 1236004 w 1311067"/>
              <a:gd name="connsiteY42" fmla="*/ 1207827 h 1262418"/>
              <a:gd name="connsiteX43" fmla="*/ 1311067 w 1311067"/>
              <a:gd name="connsiteY43" fmla="*/ 1214651 h 1262418"/>
              <a:gd name="connsiteX44" fmla="*/ 1311067 w 1311067"/>
              <a:gd name="connsiteY44" fmla="*/ 1044054 h 1262418"/>
              <a:gd name="connsiteX45" fmla="*/ 1311067 w 1311067"/>
              <a:gd name="connsiteY45" fmla="*/ 661916 h 1262418"/>
              <a:gd name="connsiteX46" fmla="*/ 1304243 w 1311067"/>
              <a:gd name="connsiteY46" fmla="*/ 375313 h 1262418"/>
              <a:gd name="connsiteX47" fmla="*/ 1270124 w 1311067"/>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54214 w 1313835"/>
              <a:gd name="connsiteY25" fmla="*/ 64967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9355"/>
              <a:gd name="connsiteX1" fmla="*/ 1293364 w 1313835"/>
              <a:gd name="connsiteY1" fmla="*/ 259307 h 1269355"/>
              <a:gd name="connsiteX2" fmla="*/ 1279716 w 1313835"/>
              <a:gd name="connsiteY2" fmla="*/ 177421 h 1269355"/>
              <a:gd name="connsiteX3" fmla="*/ 1307011 w 1313835"/>
              <a:gd name="connsiteY3" fmla="*/ 116006 h 1269355"/>
              <a:gd name="connsiteX4" fmla="*/ 1163710 w 1313835"/>
              <a:gd name="connsiteY4" fmla="*/ 88710 h 1269355"/>
              <a:gd name="connsiteX5" fmla="*/ 1129590 w 1313835"/>
              <a:gd name="connsiteY5" fmla="*/ 81887 h 1269355"/>
              <a:gd name="connsiteX6" fmla="*/ 1129590 w 1313835"/>
              <a:gd name="connsiteY6" fmla="*/ 34119 h 1269355"/>
              <a:gd name="connsiteX7" fmla="*/ 1129590 w 1313835"/>
              <a:gd name="connsiteY7" fmla="*/ 34119 h 1269355"/>
              <a:gd name="connsiteX8" fmla="*/ 999937 w 1313835"/>
              <a:gd name="connsiteY8" fmla="*/ 0 h 1269355"/>
              <a:gd name="connsiteX9" fmla="*/ 924874 w 1313835"/>
              <a:gd name="connsiteY9" fmla="*/ 47767 h 1269355"/>
              <a:gd name="connsiteX10" fmla="*/ 924874 w 1313835"/>
              <a:gd name="connsiteY10" fmla="*/ 47767 h 1269355"/>
              <a:gd name="connsiteX11" fmla="*/ 879325 w 1313835"/>
              <a:gd name="connsiteY11" fmla="*/ 112196 h 1269355"/>
              <a:gd name="connsiteX12" fmla="*/ 890755 w 1313835"/>
              <a:gd name="connsiteY12" fmla="*/ 204716 h 1269355"/>
              <a:gd name="connsiteX13" fmla="*/ 870454 w 1313835"/>
              <a:gd name="connsiteY13" fmla="*/ 241850 h 1269355"/>
              <a:gd name="connsiteX14" fmla="*/ 855214 w 1313835"/>
              <a:gd name="connsiteY14" fmla="*/ 268520 h 1269355"/>
              <a:gd name="connsiteX15" fmla="*/ 781572 w 1313835"/>
              <a:gd name="connsiteY15" fmla="*/ 286603 h 1269355"/>
              <a:gd name="connsiteX16" fmla="*/ 733805 w 1313835"/>
              <a:gd name="connsiteY16" fmla="*/ 232012 h 1269355"/>
              <a:gd name="connsiteX17" fmla="*/ 679214 w 1313835"/>
              <a:gd name="connsiteY17" fmla="*/ 211540 h 1269355"/>
              <a:gd name="connsiteX18" fmla="*/ 535913 w 1313835"/>
              <a:gd name="connsiteY18" fmla="*/ 177421 h 1269355"/>
              <a:gd name="connsiteX19" fmla="*/ 494969 w 1313835"/>
              <a:gd name="connsiteY19" fmla="*/ 122830 h 1269355"/>
              <a:gd name="connsiteX20" fmla="*/ 481322 w 1313835"/>
              <a:gd name="connsiteY20" fmla="*/ 75063 h 1269355"/>
              <a:gd name="connsiteX21" fmla="*/ 378964 w 1313835"/>
              <a:gd name="connsiteY21" fmla="*/ 40943 h 1269355"/>
              <a:gd name="connsiteX22" fmla="*/ 324372 w 1313835"/>
              <a:gd name="connsiteY22" fmla="*/ 40943 h 1269355"/>
              <a:gd name="connsiteX23" fmla="*/ 215190 w 1313835"/>
              <a:gd name="connsiteY23" fmla="*/ 20472 h 1269355"/>
              <a:gd name="connsiteX24" fmla="*/ 174247 w 1313835"/>
              <a:gd name="connsiteY24" fmla="*/ 0 h 1269355"/>
              <a:gd name="connsiteX25" fmla="*/ 154214 w 1313835"/>
              <a:gd name="connsiteY25" fmla="*/ 64967 h 1269355"/>
              <a:gd name="connsiteX26" fmla="*/ 71374 w 1313835"/>
              <a:gd name="connsiteY26" fmla="*/ 146631 h 1269355"/>
              <a:gd name="connsiteX27" fmla="*/ 51417 w 1313835"/>
              <a:gd name="connsiteY27" fmla="*/ 259307 h 1269355"/>
              <a:gd name="connsiteX28" fmla="*/ 61265 w 1313835"/>
              <a:gd name="connsiteY28" fmla="*/ 249509 h 1269355"/>
              <a:gd name="connsiteX29" fmla="*/ 3482 w 1313835"/>
              <a:gd name="connsiteY29" fmla="*/ 279154 h 1269355"/>
              <a:gd name="connsiteX30" fmla="*/ 30936 w 1313835"/>
              <a:gd name="connsiteY30" fmla="*/ 352143 h 1269355"/>
              <a:gd name="connsiteX31" fmla="*/ 28364 w 1313835"/>
              <a:gd name="connsiteY31" fmla="*/ 608234 h 1269355"/>
              <a:gd name="connsiteX32" fmla="*/ 3176 w 1313835"/>
              <a:gd name="connsiteY32" fmla="*/ 656042 h 1269355"/>
              <a:gd name="connsiteX33" fmla="*/ 51417 w 1313835"/>
              <a:gd name="connsiteY33" fmla="*/ 736979 h 1269355"/>
              <a:gd name="connsiteX34" fmla="*/ 69671 w 1313835"/>
              <a:gd name="connsiteY34" fmla="*/ 820458 h 1269355"/>
              <a:gd name="connsiteX35" fmla="*/ 133304 w 1313835"/>
              <a:gd name="connsiteY35" fmla="*/ 818866 h 1269355"/>
              <a:gd name="connsiteX36" fmla="*/ 181071 w 1313835"/>
              <a:gd name="connsiteY36" fmla="*/ 859809 h 1269355"/>
              <a:gd name="connsiteX37" fmla="*/ 194719 w 1313835"/>
              <a:gd name="connsiteY37" fmla="*/ 914400 h 1269355"/>
              <a:gd name="connsiteX38" fmla="*/ 392611 w 1313835"/>
              <a:gd name="connsiteY38" fmla="*/ 921224 h 1269355"/>
              <a:gd name="connsiteX39" fmla="*/ 474498 w 1313835"/>
              <a:gd name="connsiteY39" fmla="*/ 968991 h 1269355"/>
              <a:gd name="connsiteX40" fmla="*/ 576856 w 1313835"/>
              <a:gd name="connsiteY40" fmla="*/ 907576 h 1269355"/>
              <a:gd name="connsiteX41" fmla="*/ 1241156 w 1313835"/>
              <a:gd name="connsiteY41" fmla="*/ 1269355 h 1269355"/>
              <a:gd name="connsiteX42" fmla="*/ 1238772 w 1313835"/>
              <a:gd name="connsiteY42" fmla="*/ 1207827 h 1269355"/>
              <a:gd name="connsiteX43" fmla="*/ 1313835 w 1313835"/>
              <a:gd name="connsiteY43" fmla="*/ 1214651 h 1269355"/>
              <a:gd name="connsiteX44" fmla="*/ 1313835 w 1313835"/>
              <a:gd name="connsiteY44" fmla="*/ 1044054 h 1269355"/>
              <a:gd name="connsiteX45" fmla="*/ 1313835 w 1313835"/>
              <a:gd name="connsiteY45" fmla="*/ 661916 h 1269355"/>
              <a:gd name="connsiteX46" fmla="*/ 1307011 w 1313835"/>
              <a:gd name="connsiteY46" fmla="*/ 375313 h 1269355"/>
              <a:gd name="connsiteX47" fmla="*/ 1272892 w 1313835"/>
              <a:gd name="connsiteY47" fmla="*/ 320722 h 126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835" h="1269355">
                <a:moveTo>
                  <a:pt x="1272892" y="320722"/>
                </a:moveTo>
                <a:lnTo>
                  <a:pt x="1293364" y="259307"/>
                </a:lnTo>
                <a:lnTo>
                  <a:pt x="1279716" y="177421"/>
                </a:lnTo>
                <a:lnTo>
                  <a:pt x="1307011" y="116006"/>
                </a:lnTo>
                <a:lnTo>
                  <a:pt x="1163710" y="88710"/>
                </a:lnTo>
                <a:lnTo>
                  <a:pt x="1129590" y="81887"/>
                </a:lnTo>
                <a:lnTo>
                  <a:pt x="1129590" y="34119"/>
                </a:lnTo>
                <a:lnTo>
                  <a:pt x="1129590" y="34119"/>
                </a:lnTo>
                <a:lnTo>
                  <a:pt x="999937" y="0"/>
                </a:lnTo>
                <a:lnTo>
                  <a:pt x="924874" y="47767"/>
                </a:lnTo>
                <a:lnTo>
                  <a:pt x="924874" y="47767"/>
                </a:lnTo>
                <a:lnTo>
                  <a:pt x="879325" y="112196"/>
                </a:lnTo>
                <a:lnTo>
                  <a:pt x="890755" y="204716"/>
                </a:lnTo>
                <a:cubicBezTo>
                  <a:pt x="872558" y="218364"/>
                  <a:pt x="876377" y="231216"/>
                  <a:pt x="870454" y="241850"/>
                </a:cubicBezTo>
                <a:cubicBezTo>
                  <a:pt x="864531" y="252484"/>
                  <a:pt x="870028" y="261061"/>
                  <a:pt x="855214" y="268520"/>
                </a:cubicBezTo>
                <a:cubicBezTo>
                  <a:pt x="840400" y="275979"/>
                  <a:pt x="806119" y="280575"/>
                  <a:pt x="781572" y="286603"/>
                </a:cubicBezTo>
                <a:lnTo>
                  <a:pt x="733805" y="232012"/>
                </a:lnTo>
                <a:lnTo>
                  <a:pt x="679214" y="211540"/>
                </a:lnTo>
                <a:lnTo>
                  <a:pt x="535913" y="177421"/>
                </a:lnTo>
                <a:lnTo>
                  <a:pt x="494969" y="122830"/>
                </a:lnTo>
                <a:lnTo>
                  <a:pt x="481322" y="75063"/>
                </a:lnTo>
                <a:lnTo>
                  <a:pt x="378964" y="40943"/>
                </a:lnTo>
                <a:lnTo>
                  <a:pt x="324372" y="40943"/>
                </a:lnTo>
                <a:lnTo>
                  <a:pt x="215190" y="20472"/>
                </a:lnTo>
                <a:lnTo>
                  <a:pt x="174247" y="0"/>
                </a:lnTo>
                <a:lnTo>
                  <a:pt x="154214" y="64967"/>
                </a:lnTo>
                <a:lnTo>
                  <a:pt x="71374" y="146631"/>
                </a:lnTo>
                <a:lnTo>
                  <a:pt x="51417" y="259307"/>
                </a:lnTo>
                <a:lnTo>
                  <a:pt x="61265" y="249509"/>
                </a:lnTo>
                <a:lnTo>
                  <a:pt x="3482" y="279154"/>
                </a:lnTo>
                <a:cubicBezTo>
                  <a:pt x="12423" y="301979"/>
                  <a:pt x="21995" y="329318"/>
                  <a:pt x="30936" y="352143"/>
                </a:cubicBezTo>
                <a:cubicBezTo>
                  <a:pt x="26387" y="438579"/>
                  <a:pt x="32991" y="557584"/>
                  <a:pt x="28364" y="608234"/>
                </a:cubicBezTo>
                <a:cubicBezTo>
                  <a:pt x="23737" y="658884"/>
                  <a:pt x="19058" y="618490"/>
                  <a:pt x="3176" y="656042"/>
                </a:cubicBezTo>
                <a:cubicBezTo>
                  <a:pt x="-12706" y="693594"/>
                  <a:pt x="35337" y="710000"/>
                  <a:pt x="51417" y="736979"/>
                </a:cubicBezTo>
                <a:lnTo>
                  <a:pt x="69671" y="820458"/>
                </a:lnTo>
                <a:lnTo>
                  <a:pt x="133304" y="818866"/>
                </a:lnTo>
                <a:lnTo>
                  <a:pt x="181071" y="859809"/>
                </a:lnTo>
                <a:lnTo>
                  <a:pt x="194719" y="914400"/>
                </a:lnTo>
                <a:lnTo>
                  <a:pt x="392611" y="921224"/>
                </a:lnTo>
                <a:lnTo>
                  <a:pt x="474498" y="968991"/>
                </a:lnTo>
                <a:lnTo>
                  <a:pt x="576856" y="907576"/>
                </a:lnTo>
                <a:lnTo>
                  <a:pt x="1241156" y="1269355"/>
                </a:lnTo>
                <a:cubicBezTo>
                  <a:pt x="1240361" y="1248846"/>
                  <a:pt x="1239567" y="1228336"/>
                  <a:pt x="1238772" y="1207827"/>
                </a:cubicBezTo>
                <a:lnTo>
                  <a:pt x="1313835" y="1214651"/>
                </a:lnTo>
                <a:lnTo>
                  <a:pt x="1313835" y="1044054"/>
                </a:lnTo>
                <a:lnTo>
                  <a:pt x="1313835" y="661916"/>
                </a:lnTo>
                <a:lnTo>
                  <a:pt x="1307011" y="375313"/>
                </a:lnTo>
                <a:lnTo>
                  <a:pt x="1272892" y="320722"/>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Libya</a:t>
            </a:r>
          </a:p>
        </p:txBody>
      </p:sp>
      <p:sp>
        <p:nvSpPr>
          <p:cNvPr id="152" name="Freeform 6">
            <a:extLst>
              <a:ext uri="{FF2B5EF4-FFF2-40B4-BE49-F238E27FC236}">
                <a16:creationId xmlns:a16="http://schemas.microsoft.com/office/drawing/2014/main" id="{D980C79B-7ECE-788F-ABC9-1A421290A05B}"/>
              </a:ext>
            </a:extLst>
          </p:cNvPr>
          <p:cNvSpPr/>
          <p:nvPr/>
        </p:nvSpPr>
        <p:spPr>
          <a:xfrm>
            <a:off x="7281545" y="200392"/>
            <a:ext cx="331788" cy="719138"/>
          </a:xfrm>
          <a:custGeom>
            <a:avLst/>
            <a:gdLst>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68239 w 334370"/>
              <a:gd name="connsiteY5" fmla="*/ 272955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20946 w 334370"/>
              <a:gd name="connsiteY7" fmla="*/ 412014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8364 w 334370"/>
              <a:gd name="connsiteY13" fmla="*/ 696035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20248 w 334370"/>
              <a:gd name="connsiteY15" fmla="*/ 501200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72955 w 334402"/>
              <a:gd name="connsiteY26" fmla="*/ 136477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11437 w 334402"/>
              <a:gd name="connsiteY7" fmla="*/ 414395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6452 w 332024"/>
              <a:gd name="connsiteY5" fmla="*/ 287077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33709 w 332024"/>
              <a:gd name="connsiteY14" fmla="*/ 587649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024" h="719326">
                <a:moveTo>
                  <a:pt x="195514" y="0"/>
                </a:moveTo>
                <a:lnTo>
                  <a:pt x="120452" y="40943"/>
                </a:lnTo>
                <a:lnTo>
                  <a:pt x="120452" y="40943"/>
                </a:lnTo>
                <a:lnTo>
                  <a:pt x="86332" y="109182"/>
                </a:lnTo>
                <a:lnTo>
                  <a:pt x="86332" y="191068"/>
                </a:lnTo>
                <a:lnTo>
                  <a:pt x="78829" y="296605"/>
                </a:lnTo>
                <a:lnTo>
                  <a:pt x="0" y="356580"/>
                </a:lnTo>
                <a:lnTo>
                  <a:pt x="9059" y="414395"/>
                </a:lnTo>
                <a:lnTo>
                  <a:pt x="59037" y="443552"/>
                </a:lnTo>
                <a:lnTo>
                  <a:pt x="79509" y="491319"/>
                </a:lnTo>
                <a:lnTo>
                  <a:pt x="120452" y="539086"/>
                </a:lnTo>
                <a:lnTo>
                  <a:pt x="154571" y="648268"/>
                </a:lnTo>
                <a:lnTo>
                  <a:pt x="164689" y="719326"/>
                </a:lnTo>
                <a:lnTo>
                  <a:pt x="219024" y="691303"/>
                </a:lnTo>
                <a:lnTo>
                  <a:pt x="233709" y="587649"/>
                </a:lnTo>
                <a:lnTo>
                  <a:pt x="317870" y="501200"/>
                </a:lnTo>
                <a:cubicBezTo>
                  <a:pt x="322577" y="479709"/>
                  <a:pt x="331404" y="446296"/>
                  <a:pt x="331992" y="436728"/>
                </a:cubicBezTo>
                <a:cubicBezTo>
                  <a:pt x="332580" y="427160"/>
                  <a:pt x="324931" y="441435"/>
                  <a:pt x="321400" y="443789"/>
                </a:cubicBezTo>
                <a:lnTo>
                  <a:pt x="270577" y="382137"/>
                </a:lnTo>
                <a:lnTo>
                  <a:pt x="229634" y="382137"/>
                </a:lnTo>
                <a:lnTo>
                  <a:pt x="202338" y="361665"/>
                </a:lnTo>
                <a:lnTo>
                  <a:pt x="202338" y="361665"/>
                </a:lnTo>
                <a:lnTo>
                  <a:pt x="270577" y="279779"/>
                </a:lnTo>
                <a:cubicBezTo>
                  <a:pt x="281950" y="266131"/>
                  <a:pt x="297245" y="249778"/>
                  <a:pt x="304697" y="238835"/>
                </a:cubicBezTo>
                <a:cubicBezTo>
                  <a:pt x="312149" y="227892"/>
                  <a:pt x="311758" y="222360"/>
                  <a:pt x="315288" y="214122"/>
                </a:cubicBezTo>
                <a:cubicBezTo>
                  <a:pt x="312543" y="201770"/>
                  <a:pt x="297446" y="180015"/>
                  <a:pt x="288229" y="164721"/>
                </a:cubicBezTo>
                <a:cubicBezTo>
                  <a:pt x="279012" y="149427"/>
                  <a:pt x="257240" y="138435"/>
                  <a:pt x="259985" y="122355"/>
                </a:cubicBezTo>
                <a:cubicBezTo>
                  <a:pt x="262730" y="106275"/>
                  <a:pt x="289793" y="86277"/>
                  <a:pt x="304697" y="68238"/>
                </a:cubicBezTo>
                <a:lnTo>
                  <a:pt x="304697" y="34119"/>
                </a:lnTo>
                <a:lnTo>
                  <a:pt x="250106" y="54591"/>
                </a:lnTo>
                <a:lnTo>
                  <a:pt x="195514"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800" b="1" kern="0" dirty="0">
                <a:solidFill>
                  <a:srgbClr val="000000"/>
                </a:solidFill>
                <a:latin typeface="Arial"/>
              </a:rPr>
              <a:t>Tunisia</a:t>
            </a:r>
          </a:p>
        </p:txBody>
      </p:sp>
      <p:sp>
        <p:nvSpPr>
          <p:cNvPr id="153" name="Freeform 7">
            <a:extLst>
              <a:ext uri="{FF2B5EF4-FFF2-40B4-BE49-F238E27FC236}">
                <a16:creationId xmlns:a16="http://schemas.microsoft.com/office/drawing/2014/main" id="{98E11385-BCD2-F0FF-EEF7-814BED3047FE}"/>
              </a:ext>
            </a:extLst>
          </p:cNvPr>
          <p:cNvSpPr/>
          <p:nvPr/>
        </p:nvSpPr>
        <p:spPr>
          <a:xfrm>
            <a:off x="5951221" y="224206"/>
            <a:ext cx="1679575" cy="1716087"/>
          </a:xfrm>
          <a:custGeom>
            <a:avLst/>
            <a:gdLst>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29905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691401 w 1692323"/>
              <a:gd name="connsiteY31" fmla="*/ 129161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645504 w 1692356"/>
              <a:gd name="connsiteY30" fmla="*/ 1245714 h 1726442"/>
              <a:gd name="connsiteX31" fmla="*/ 1691401 w 1692356"/>
              <a:gd name="connsiteY31" fmla="*/ 1291611 h 1726442"/>
              <a:gd name="connsiteX32" fmla="*/ 1692323 w 1692356"/>
              <a:gd name="connsiteY32" fmla="*/ 1317009 h 1726442"/>
              <a:gd name="connsiteX33" fmla="*/ 1180532 w 1692356"/>
              <a:gd name="connsiteY33" fmla="*/ 1678675 h 1726442"/>
              <a:gd name="connsiteX34" fmla="*/ 1057702 w 1692356"/>
              <a:gd name="connsiteY34" fmla="*/ 1726442 h 1726442"/>
              <a:gd name="connsiteX35" fmla="*/ 982639 w 1692356"/>
              <a:gd name="connsiteY35" fmla="*/ 1726442 h 1726442"/>
              <a:gd name="connsiteX36" fmla="*/ 1009935 w 1692356"/>
              <a:gd name="connsiteY36" fmla="*/ 1658203 h 1726442"/>
              <a:gd name="connsiteX37" fmla="*/ 934872 w 1692356"/>
              <a:gd name="connsiteY37" fmla="*/ 1644556 h 1726442"/>
              <a:gd name="connsiteX38" fmla="*/ 934872 w 1692356"/>
              <a:gd name="connsiteY38" fmla="*/ 1644556 h 1726442"/>
              <a:gd name="connsiteX39" fmla="*/ 893929 w 1692356"/>
              <a:gd name="connsiteY39" fmla="*/ 1624084 h 1726442"/>
              <a:gd name="connsiteX40" fmla="*/ 846162 w 1692356"/>
              <a:gd name="connsiteY40" fmla="*/ 1569493 h 1726442"/>
              <a:gd name="connsiteX41" fmla="*/ 818866 w 1692356"/>
              <a:gd name="connsiteY41" fmla="*/ 1569493 h 1726442"/>
              <a:gd name="connsiteX42" fmla="*/ 818866 w 1692356"/>
              <a:gd name="connsiteY42" fmla="*/ 1514902 h 1726442"/>
              <a:gd name="connsiteX43" fmla="*/ 0 w 1692356"/>
              <a:gd name="connsiteY43" fmla="*/ 982639 h 1726442"/>
              <a:gd name="connsiteX44" fmla="*/ 20472 w 1692356"/>
              <a:gd name="connsiteY44" fmla="*/ 818866 h 1726442"/>
              <a:gd name="connsiteX45" fmla="*/ 81887 w 1692356"/>
              <a:gd name="connsiteY45" fmla="*/ 784747 h 1726442"/>
              <a:gd name="connsiteX46" fmla="*/ 150126 w 1692356"/>
              <a:gd name="connsiteY46" fmla="*/ 750627 h 1726442"/>
              <a:gd name="connsiteX47" fmla="*/ 150126 w 1692356"/>
              <a:gd name="connsiteY47" fmla="*/ 750627 h 1726442"/>
              <a:gd name="connsiteX48" fmla="*/ 197893 w 1692356"/>
              <a:gd name="connsiteY48" fmla="*/ 736979 h 1726442"/>
              <a:gd name="connsiteX49" fmla="*/ 293427 w 1692356"/>
              <a:gd name="connsiteY49" fmla="*/ 716508 h 1726442"/>
              <a:gd name="connsiteX50" fmla="*/ 354842 w 1692356"/>
              <a:gd name="connsiteY50" fmla="*/ 675565 h 1726442"/>
              <a:gd name="connsiteX51" fmla="*/ 429905 w 1692356"/>
              <a:gd name="connsiteY51" fmla="*/ 614150 h 1726442"/>
              <a:gd name="connsiteX52" fmla="*/ 429905 w 1692356"/>
              <a:gd name="connsiteY52" fmla="*/ 614150 h 1726442"/>
              <a:gd name="connsiteX53" fmla="*/ 457200 w 1692356"/>
              <a:gd name="connsiteY53" fmla="*/ 539087 h 1726442"/>
              <a:gd name="connsiteX54" fmla="*/ 491320 w 1692356"/>
              <a:gd name="connsiteY54" fmla="*/ 525439 h 1726442"/>
              <a:gd name="connsiteX55" fmla="*/ 586854 w 1692356"/>
              <a:gd name="connsiteY55" fmla="*/ 518615 h 1726442"/>
              <a:gd name="connsiteX56" fmla="*/ 627797 w 1692356"/>
              <a:gd name="connsiteY56" fmla="*/ 498144 h 1726442"/>
              <a:gd name="connsiteX57" fmla="*/ 641445 w 1692356"/>
              <a:gd name="connsiteY57" fmla="*/ 470848 h 1726442"/>
              <a:gd name="connsiteX58" fmla="*/ 641445 w 1692356"/>
              <a:gd name="connsiteY58" fmla="*/ 470848 h 1726442"/>
              <a:gd name="connsiteX59" fmla="*/ 593678 w 1692356"/>
              <a:gd name="connsiteY59" fmla="*/ 395785 h 1726442"/>
              <a:gd name="connsiteX60" fmla="*/ 600502 w 1692356"/>
              <a:gd name="connsiteY60" fmla="*/ 286603 h 1726442"/>
              <a:gd name="connsiteX61" fmla="*/ 552735 w 1692356"/>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46544 w 1692356"/>
              <a:gd name="connsiteY30" fmla="*/ 1177344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07709 w 1692356"/>
              <a:gd name="connsiteY30" fmla="*/ 1103203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00779 w 1692356"/>
              <a:gd name="connsiteY28" fmla="*/ 1088766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497249 w 1692356"/>
              <a:gd name="connsiteY28" fmla="*/ 1078175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091821 w 1692356"/>
              <a:gd name="connsiteY8" fmla="*/ 30352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200324 w 1692356"/>
              <a:gd name="connsiteY34" fmla="*/ 1661276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043"/>
              <a:gd name="connsiteY0" fmla="*/ 215071 h 1715850"/>
              <a:gd name="connsiteX1" fmla="*/ 614150 w 1692043"/>
              <a:gd name="connsiteY1" fmla="*/ 191542 h 1715850"/>
              <a:gd name="connsiteX2" fmla="*/ 682389 w 1692043"/>
              <a:gd name="connsiteY2" fmla="*/ 139534 h 1715850"/>
              <a:gd name="connsiteX3" fmla="*/ 736980 w 1692043"/>
              <a:gd name="connsiteY3" fmla="*/ 132710 h 1715850"/>
              <a:gd name="connsiteX4" fmla="*/ 791571 w 1692043"/>
              <a:gd name="connsiteY4" fmla="*/ 84943 h 1715850"/>
              <a:gd name="connsiteX5" fmla="*/ 873457 w 1692043"/>
              <a:gd name="connsiteY5" fmla="*/ 57647 h 1715850"/>
              <a:gd name="connsiteX6" fmla="*/ 962168 w 1692043"/>
              <a:gd name="connsiteY6" fmla="*/ 50823 h 1715850"/>
              <a:gd name="connsiteX7" fmla="*/ 1023583 w 1692043"/>
              <a:gd name="connsiteY7" fmla="*/ 37176 h 1715850"/>
              <a:gd name="connsiteX8" fmla="*/ 1127127 w 1692043"/>
              <a:gd name="connsiteY8" fmla="*/ 23291 h 1715850"/>
              <a:gd name="connsiteX9" fmla="*/ 1180532 w 1692043"/>
              <a:gd name="connsiteY9" fmla="*/ 57647 h 1715850"/>
              <a:gd name="connsiteX10" fmla="*/ 1269242 w 1692043"/>
              <a:gd name="connsiteY10" fmla="*/ 9880 h 1715850"/>
              <a:gd name="connsiteX11" fmla="*/ 1317009 w 1692043"/>
              <a:gd name="connsiteY11" fmla="*/ 23528 h 1715850"/>
              <a:gd name="connsiteX12" fmla="*/ 1350417 w 1692043"/>
              <a:gd name="connsiteY12" fmla="*/ 0 h 1715850"/>
              <a:gd name="connsiteX13" fmla="*/ 1392072 w 1692043"/>
              <a:gd name="connsiteY13" fmla="*/ 23528 h 1715850"/>
              <a:gd name="connsiteX14" fmla="*/ 1471140 w 1692043"/>
              <a:gd name="connsiteY14" fmla="*/ 20234 h 1715850"/>
              <a:gd name="connsiteX15" fmla="*/ 1433252 w 1692043"/>
              <a:gd name="connsiteY15" fmla="*/ 78119 h 1715850"/>
              <a:gd name="connsiteX16" fmla="*/ 1426903 w 1692043"/>
              <a:gd name="connsiteY16" fmla="*/ 270610 h 1715850"/>
              <a:gd name="connsiteX17" fmla="*/ 1351129 w 1692043"/>
              <a:gd name="connsiteY17" fmla="*/ 331077 h 1715850"/>
              <a:gd name="connsiteX18" fmla="*/ 1354659 w 1692043"/>
              <a:gd name="connsiteY18" fmla="*/ 380715 h 1715850"/>
              <a:gd name="connsiteX19" fmla="*/ 1365251 w 1692043"/>
              <a:gd name="connsiteY19" fmla="*/ 394836 h 1715850"/>
              <a:gd name="connsiteX20" fmla="*/ 1419368 w 1692043"/>
              <a:gd name="connsiteY20" fmla="*/ 419313 h 1715850"/>
              <a:gd name="connsiteX21" fmla="*/ 1419368 w 1692043"/>
              <a:gd name="connsiteY21" fmla="*/ 465210 h 1715850"/>
              <a:gd name="connsiteX22" fmla="*/ 1460311 w 1692043"/>
              <a:gd name="connsiteY22" fmla="*/ 508023 h 1715850"/>
              <a:gd name="connsiteX23" fmla="*/ 1508078 w 1692043"/>
              <a:gd name="connsiteY23" fmla="*/ 651325 h 1715850"/>
              <a:gd name="connsiteX24" fmla="*/ 1508078 w 1692043"/>
              <a:gd name="connsiteY24" fmla="*/ 705916 h 1715850"/>
              <a:gd name="connsiteX25" fmla="*/ 1508078 w 1692043"/>
              <a:gd name="connsiteY25" fmla="*/ 705916 h 1715850"/>
              <a:gd name="connsiteX26" fmla="*/ 1535374 w 1692043"/>
              <a:gd name="connsiteY26" fmla="*/ 767331 h 1715850"/>
              <a:gd name="connsiteX27" fmla="*/ 1535374 w 1692043"/>
              <a:gd name="connsiteY27" fmla="*/ 1012990 h 1715850"/>
              <a:gd name="connsiteX28" fmla="*/ 1497249 w 1692043"/>
              <a:gd name="connsiteY28" fmla="*/ 1067583 h 1715850"/>
              <a:gd name="connsiteX29" fmla="*/ 1562669 w 1692043"/>
              <a:gd name="connsiteY29" fmla="*/ 1169703 h 1715850"/>
              <a:gd name="connsiteX30" fmla="*/ 1574788 w 1692043"/>
              <a:gd name="connsiteY30" fmla="*/ 1226770 h 1715850"/>
              <a:gd name="connsiteX31" fmla="*/ 1645504 w 1692043"/>
              <a:gd name="connsiteY31" fmla="*/ 1235122 h 1715850"/>
              <a:gd name="connsiteX32" fmla="*/ 1691401 w 1692043"/>
              <a:gd name="connsiteY32" fmla="*/ 1281019 h 1715850"/>
              <a:gd name="connsiteX33" fmla="*/ 1685826 w 1692043"/>
              <a:gd name="connsiteY33" fmla="*/ 1319392 h 1715850"/>
              <a:gd name="connsiteX34" fmla="*/ 1200324 w 1692043"/>
              <a:gd name="connsiteY34" fmla="*/ 1661276 h 1715850"/>
              <a:gd name="connsiteX35" fmla="*/ 1057702 w 1692043"/>
              <a:gd name="connsiteY35" fmla="*/ 1715850 h 1715850"/>
              <a:gd name="connsiteX36" fmla="*/ 982639 w 1692043"/>
              <a:gd name="connsiteY36" fmla="*/ 1715850 h 1715850"/>
              <a:gd name="connsiteX37" fmla="*/ 1009935 w 1692043"/>
              <a:gd name="connsiteY37" fmla="*/ 1647611 h 1715850"/>
              <a:gd name="connsiteX38" fmla="*/ 934872 w 1692043"/>
              <a:gd name="connsiteY38" fmla="*/ 1633964 h 1715850"/>
              <a:gd name="connsiteX39" fmla="*/ 934872 w 1692043"/>
              <a:gd name="connsiteY39" fmla="*/ 1633964 h 1715850"/>
              <a:gd name="connsiteX40" fmla="*/ 893929 w 1692043"/>
              <a:gd name="connsiteY40" fmla="*/ 1613492 h 1715850"/>
              <a:gd name="connsiteX41" fmla="*/ 846162 w 1692043"/>
              <a:gd name="connsiteY41" fmla="*/ 1558901 h 1715850"/>
              <a:gd name="connsiteX42" fmla="*/ 818866 w 1692043"/>
              <a:gd name="connsiteY42" fmla="*/ 1558901 h 1715850"/>
              <a:gd name="connsiteX43" fmla="*/ 818866 w 1692043"/>
              <a:gd name="connsiteY43" fmla="*/ 1504310 h 1715850"/>
              <a:gd name="connsiteX44" fmla="*/ 0 w 1692043"/>
              <a:gd name="connsiteY44" fmla="*/ 972047 h 1715850"/>
              <a:gd name="connsiteX45" fmla="*/ 20472 w 1692043"/>
              <a:gd name="connsiteY45" fmla="*/ 808274 h 1715850"/>
              <a:gd name="connsiteX46" fmla="*/ 81887 w 1692043"/>
              <a:gd name="connsiteY46" fmla="*/ 774155 h 1715850"/>
              <a:gd name="connsiteX47" fmla="*/ 150126 w 1692043"/>
              <a:gd name="connsiteY47" fmla="*/ 740035 h 1715850"/>
              <a:gd name="connsiteX48" fmla="*/ 150126 w 1692043"/>
              <a:gd name="connsiteY48" fmla="*/ 740035 h 1715850"/>
              <a:gd name="connsiteX49" fmla="*/ 197893 w 1692043"/>
              <a:gd name="connsiteY49" fmla="*/ 726387 h 1715850"/>
              <a:gd name="connsiteX50" fmla="*/ 293427 w 1692043"/>
              <a:gd name="connsiteY50" fmla="*/ 705916 h 1715850"/>
              <a:gd name="connsiteX51" fmla="*/ 333659 w 1692043"/>
              <a:gd name="connsiteY51" fmla="*/ 664973 h 1715850"/>
              <a:gd name="connsiteX52" fmla="*/ 429905 w 1692043"/>
              <a:gd name="connsiteY52" fmla="*/ 603558 h 1715850"/>
              <a:gd name="connsiteX53" fmla="*/ 429905 w 1692043"/>
              <a:gd name="connsiteY53" fmla="*/ 603558 h 1715850"/>
              <a:gd name="connsiteX54" fmla="*/ 414834 w 1692043"/>
              <a:gd name="connsiteY54" fmla="*/ 546148 h 1715850"/>
              <a:gd name="connsiteX55" fmla="*/ 491320 w 1692043"/>
              <a:gd name="connsiteY55" fmla="*/ 514847 h 1715850"/>
              <a:gd name="connsiteX56" fmla="*/ 586854 w 1692043"/>
              <a:gd name="connsiteY56" fmla="*/ 508023 h 1715850"/>
              <a:gd name="connsiteX57" fmla="*/ 617205 w 1692043"/>
              <a:gd name="connsiteY57" fmla="*/ 491082 h 1715850"/>
              <a:gd name="connsiteX58" fmla="*/ 641445 w 1692043"/>
              <a:gd name="connsiteY58" fmla="*/ 460256 h 1715850"/>
              <a:gd name="connsiteX59" fmla="*/ 630854 w 1692043"/>
              <a:gd name="connsiteY59" fmla="*/ 463786 h 1715850"/>
              <a:gd name="connsiteX60" fmla="*/ 593678 w 1692043"/>
              <a:gd name="connsiteY60" fmla="*/ 385193 h 1715850"/>
              <a:gd name="connsiteX61" fmla="*/ 586380 w 1692043"/>
              <a:gd name="connsiteY61" fmla="*/ 279541 h 1715850"/>
              <a:gd name="connsiteX62" fmla="*/ 545674 w 1692043"/>
              <a:gd name="connsiteY62" fmla="*/ 215071 h 1715850"/>
              <a:gd name="connsiteX0" fmla="*/ 545674 w 1693060"/>
              <a:gd name="connsiteY0" fmla="*/ 215071 h 1715850"/>
              <a:gd name="connsiteX1" fmla="*/ 614150 w 1693060"/>
              <a:gd name="connsiteY1" fmla="*/ 191542 h 1715850"/>
              <a:gd name="connsiteX2" fmla="*/ 682389 w 1693060"/>
              <a:gd name="connsiteY2" fmla="*/ 139534 h 1715850"/>
              <a:gd name="connsiteX3" fmla="*/ 736980 w 1693060"/>
              <a:gd name="connsiteY3" fmla="*/ 132710 h 1715850"/>
              <a:gd name="connsiteX4" fmla="*/ 791571 w 1693060"/>
              <a:gd name="connsiteY4" fmla="*/ 84943 h 1715850"/>
              <a:gd name="connsiteX5" fmla="*/ 873457 w 1693060"/>
              <a:gd name="connsiteY5" fmla="*/ 57647 h 1715850"/>
              <a:gd name="connsiteX6" fmla="*/ 962168 w 1693060"/>
              <a:gd name="connsiteY6" fmla="*/ 50823 h 1715850"/>
              <a:gd name="connsiteX7" fmla="*/ 1023583 w 1693060"/>
              <a:gd name="connsiteY7" fmla="*/ 37176 h 1715850"/>
              <a:gd name="connsiteX8" fmla="*/ 1127127 w 1693060"/>
              <a:gd name="connsiteY8" fmla="*/ 23291 h 1715850"/>
              <a:gd name="connsiteX9" fmla="*/ 1180532 w 1693060"/>
              <a:gd name="connsiteY9" fmla="*/ 57647 h 1715850"/>
              <a:gd name="connsiteX10" fmla="*/ 1269242 w 1693060"/>
              <a:gd name="connsiteY10" fmla="*/ 9880 h 1715850"/>
              <a:gd name="connsiteX11" fmla="*/ 1317009 w 1693060"/>
              <a:gd name="connsiteY11" fmla="*/ 23528 h 1715850"/>
              <a:gd name="connsiteX12" fmla="*/ 1350417 w 1693060"/>
              <a:gd name="connsiteY12" fmla="*/ 0 h 1715850"/>
              <a:gd name="connsiteX13" fmla="*/ 1392072 w 1693060"/>
              <a:gd name="connsiteY13" fmla="*/ 23528 h 1715850"/>
              <a:gd name="connsiteX14" fmla="*/ 1471140 w 1693060"/>
              <a:gd name="connsiteY14" fmla="*/ 20234 h 1715850"/>
              <a:gd name="connsiteX15" fmla="*/ 1433252 w 1693060"/>
              <a:gd name="connsiteY15" fmla="*/ 78119 h 1715850"/>
              <a:gd name="connsiteX16" fmla="*/ 1426903 w 1693060"/>
              <a:gd name="connsiteY16" fmla="*/ 270610 h 1715850"/>
              <a:gd name="connsiteX17" fmla="*/ 1351129 w 1693060"/>
              <a:gd name="connsiteY17" fmla="*/ 331077 h 1715850"/>
              <a:gd name="connsiteX18" fmla="*/ 1354659 w 1693060"/>
              <a:gd name="connsiteY18" fmla="*/ 380715 h 1715850"/>
              <a:gd name="connsiteX19" fmla="*/ 1365251 w 1693060"/>
              <a:gd name="connsiteY19" fmla="*/ 394836 h 1715850"/>
              <a:gd name="connsiteX20" fmla="*/ 1419368 w 1693060"/>
              <a:gd name="connsiteY20" fmla="*/ 419313 h 1715850"/>
              <a:gd name="connsiteX21" fmla="*/ 1419368 w 1693060"/>
              <a:gd name="connsiteY21" fmla="*/ 465210 h 1715850"/>
              <a:gd name="connsiteX22" fmla="*/ 1460311 w 1693060"/>
              <a:gd name="connsiteY22" fmla="*/ 508023 h 1715850"/>
              <a:gd name="connsiteX23" fmla="*/ 1508078 w 1693060"/>
              <a:gd name="connsiteY23" fmla="*/ 651325 h 1715850"/>
              <a:gd name="connsiteX24" fmla="*/ 1508078 w 1693060"/>
              <a:gd name="connsiteY24" fmla="*/ 705916 h 1715850"/>
              <a:gd name="connsiteX25" fmla="*/ 1508078 w 1693060"/>
              <a:gd name="connsiteY25" fmla="*/ 705916 h 1715850"/>
              <a:gd name="connsiteX26" fmla="*/ 1535374 w 1693060"/>
              <a:gd name="connsiteY26" fmla="*/ 767331 h 1715850"/>
              <a:gd name="connsiteX27" fmla="*/ 1535374 w 1693060"/>
              <a:gd name="connsiteY27" fmla="*/ 1012990 h 1715850"/>
              <a:gd name="connsiteX28" fmla="*/ 1497249 w 1693060"/>
              <a:gd name="connsiteY28" fmla="*/ 1067583 h 1715850"/>
              <a:gd name="connsiteX29" fmla="*/ 1562669 w 1693060"/>
              <a:gd name="connsiteY29" fmla="*/ 1169703 h 1715850"/>
              <a:gd name="connsiteX30" fmla="*/ 1574788 w 1693060"/>
              <a:gd name="connsiteY30" fmla="*/ 1226770 h 1715850"/>
              <a:gd name="connsiteX31" fmla="*/ 1645504 w 1693060"/>
              <a:gd name="connsiteY31" fmla="*/ 1235122 h 1715850"/>
              <a:gd name="connsiteX32" fmla="*/ 1691401 w 1693060"/>
              <a:gd name="connsiteY32" fmla="*/ 1281019 h 1715850"/>
              <a:gd name="connsiteX33" fmla="*/ 1685826 w 1693060"/>
              <a:gd name="connsiteY33" fmla="*/ 1319392 h 1715850"/>
              <a:gd name="connsiteX34" fmla="*/ 1200324 w 1693060"/>
              <a:gd name="connsiteY34" fmla="*/ 1661276 h 1715850"/>
              <a:gd name="connsiteX35" fmla="*/ 1057702 w 1693060"/>
              <a:gd name="connsiteY35" fmla="*/ 1715850 h 1715850"/>
              <a:gd name="connsiteX36" fmla="*/ 982639 w 1693060"/>
              <a:gd name="connsiteY36" fmla="*/ 1715850 h 1715850"/>
              <a:gd name="connsiteX37" fmla="*/ 1009935 w 1693060"/>
              <a:gd name="connsiteY37" fmla="*/ 1647611 h 1715850"/>
              <a:gd name="connsiteX38" fmla="*/ 934872 w 1693060"/>
              <a:gd name="connsiteY38" fmla="*/ 1633964 h 1715850"/>
              <a:gd name="connsiteX39" fmla="*/ 934872 w 1693060"/>
              <a:gd name="connsiteY39" fmla="*/ 1633964 h 1715850"/>
              <a:gd name="connsiteX40" fmla="*/ 893929 w 1693060"/>
              <a:gd name="connsiteY40" fmla="*/ 1613492 h 1715850"/>
              <a:gd name="connsiteX41" fmla="*/ 846162 w 1693060"/>
              <a:gd name="connsiteY41" fmla="*/ 1558901 h 1715850"/>
              <a:gd name="connsiteX42" fmla="*/ 818866 w 1693060"/>
              <a:gd name="connsiteY42" fmla="*/ 1558901 h 1715850"/>
              <a:gd name="connsiteX43" fmla="*/ 818866 w 1693060"/>
              <a:gd name="connsiteY43" fmla="*/ 1504310 h 1715850"/>
              <a:gd name="connsiteX44" fmla="*/ 0 w 1693060"/>
              <a:gd name="connsiteY44" fmla="*/ 972047 h 1715850"/>
              <a:gd name="connsiteX45" fmla="*/ 20472 w 1693060"/>
              <a:gd name="connsiteY45" fmla="*/ 808274 h 1715850"/>
              <a:gd name="connsiteX46" fmla="*/ 81887 w 1693060"/>
              <a:gd name="connsiteY46" fmla="*/ 774155 h 1715850"/>
              <a:gd name="connsiteX47" fmla="*/ 150126 w 1693060"/>
              <a:gd name="connsiteY47" fmla="*/ 740035 h 1715850"/>
              <a:gd name="connsiteX48" fmla="*/ 150126 w 1693060"/>
              <a:gd name="connsiteY48" fmla="*/ 740035 h 1715850"/>
              <a:gd name="connsiteX49" fmla="*/ 197893 w 1693060"/>
              <a:gd name="connsiteY49" fmla="*/ 726387 h 1715850"/>
              <a:gd name="connsiteX50" fmla="*/ 293427 w 1693060"/>
              <a:gd name="connsiteY50" fmla="*/ 705916 h 1715850"/>
              <a:gd name="connsiteX51" fmla="*/ 333659 w 1693060"/>
              <a:gd name="connsiteY51" fmla="*/ 664973 h 1715850"/>
              <a:gd name="connsiteX52" fmla="*/ 429905 w 1693060"/>
              <a:gd name="connsiteY52" fmla="*/ 603558 h 1715850"/>
              <a:gd name="connsiteX53" fmla="*/ 429905 w 1693060"/>
              <a:gd name="connsiteY53" fmla="*/ 603558 h 1715850"/>
              <a:gd name="connsiteX54" fmla="*/ 414834 w 1693060"/>
              <a:gd name="connsiteY54" fmla="*/ 546148 h 1715850"/>
              <a:gd name="connsiteX55" fmla="*/ 491320 w 1693060"/>
              <a:gd name="connsiteY55" fmla="*/ 514847 h 1715850"/>
              <a:gd name="connsiteX56" fmla="*/ 586854 w 1693060"/>
              <a:gd name="connsiteY56" fmla="*/ 508023 h 1715850"/>
              <a:gd name="connsiteX57" fmla="*/ 617205 w 1693060"/>
              <a:gd name="connsiteY57" fmla="*/ 491082 h 1715850"/>
              <a:gd name="connsiteX58" fmla="*/ 641445 w 1693060"/>
              <a:gd name="connsiteY58" fmla="*/ 460256 h 1715850"/>
              <a:gd name="connsiteX59" fmla="*/ 630854 w 1693060"/>
              <a:gd name="connsiteY59" fmla="*/ 463786 h 1715850"/>
              <a:gd name="connsiteX60" fmla="*/ 593678 w 1693060"/>
              <a:gd name="connsiteY60" fmla="*/ 385193 h 1715850"/>
              <a:gd name="connsiteX61" fmla="*/ 586380 w 1693060"/>
              <a:gd name="connsiteY61" fmla="*/ 279541 h 1715850"/>
              <a:gd name="connsiteX62" fmla="*/ 545674 w 1693060"/>
              <a:gd name="connsiteY62" fmla="*/ 215071 h 1715850"/>
              <a:gd name="connsiteX0" fmla="*/ 545674 w 1712057"/>
              <a:gd name="connsiteY0" fmla="*/ 215071 h 1715850"/>
              <a:gd name="connsiteX1" fmla="*/ 614150 w 1712057"/>
              <a:gd name="connsiteY1" fmla="*/ 191542 h 1715850"/>
              <a:gd name="connsiteX2" fmla="*/ 682389 w 1712057"/>
              <a:gd name="connsiteY2" fmla="*/ 139534 h 1715850"/>
              <a:gd name="connsiteX3" fmla="*/ 736980 w 1712057"/>
              <a:gd name="connsiteY3" fmla="*/ 132710 h 1715850"/>
              <a:gd name="connsiteX4" fmla="*/ 791571 w 1712057"/>
              <a:gd name="connsiteY4" fmla="*/ 84943 h 1715850"/>
              <a:gd name="connsiteX5" fmla="*/ 873457 w 1712057"/>
              <a:gd name="connsiteY5" fmla="*/ 57647 h 1715850"/>
              <a:gd name="connsiteX6" fmla="*/ 962168 w 1712057"/>
              <a:gd name="connsiteY6" fmla="*/ 50823 h 1715850"/>
              <a:gd name="connsiteX7" fmla="*/ 1023583 w 1712057"/>
              <a:gd name="connsiteY7" fmla="*/ 37176 h 1715850"/>
              <a:gd name="connsiteX8" fmla="*/ 1127127 w 1712057"/>
              <a:gd name="connsiteY8" fmla="*/ 23291 h 1715850"/>
              <a:gd name="connsiteX9" fmla="*/ 1180532 w 1712057"/>
              <a:gd name="connsiteY9" fmla="*/ 57647 h 1715850"/>
              <a:gd name="connsiteX10" fmla="*/ 1269242 w 1712057"/>
              <a:gd name="connsiteY10" fmla="*/ 9880 h 1715850"/>
              <a:gd name="connsiteX11" fmla="*/ 1317009 w 1712057"/>
              <a:gd name="connsiteY11" fmla="*/ 23528 h 1715850"/>
              <a:gd name="connsiteX12" fmla="*/ 1350417 w 1712057"/>
              <a:gd name="connsiteY12" fmla="*/ 0 h 1715850"/>
              <a:gd name="connsiteX13" fmla="*/ 1392072 w 1712057"/>
              <a:gd name="connsiteY13" fmla="*/ 23528 h 1715850"/>
              <a:gd name="connsiteX14" fmla="*/ 1471140 w 1712057"/>
              <a:gd name="connsiteY14" fmla="*/ 20234 h 1715850"/>
              <a:gd name="connsiteX15" fmla="*/ 1433252 w 1712057"/>
              <a:gd name="connsiteY15" fmla="*/ 78119 h 1715850"/>
              <a:gd name="connsiteX16" fmla="*/ 1426903 w 1712057"/>
              <a:gd name="connsiteY16" fmla="*/ 270610 h 1715850"/>
              <a:gd name="connsiteX17" fmla="*/ 1351129 w 1712057"/>
              <a:gd name="connsiteY17" fmla="*/ 331077 h 1715850"/>
              <a:gd name="connsiteX18" fmla="*/ 1354659 w 1712057"/>
              <a:gd name="connsiteY18" fmla="*/ 380715 h 1715850"/>
              <a:gd name="connsiteX19" fmla="*/ 1365251 w 1712057"/>
              <a:gd name="connsiteY19" fmla="*/ 394836 h 1715850"/>
              <a:gd name="connsiteX20" fmla="*/ 1419368 w 1712057"/>
              <a:gd name="connsiteY20" fmla="*/ 419313 h 1715850"/>
              <a:gd name="connsiteX21" fmla="*/ 1419368 w 1712057"/>
              <a:gd name="connsiteY21" fmla="*/ 465210 h 1715850"/>
              <a:gd name="connsiteX22" fmla="*/ 1460311 w 1712057"/>
              <a:gd name="connsiteY22" fmla="*/ 508023 h 1715850"/>
              <a:gd name="connsiteX23" fmla="*/ 1508078 w 1712057"/>
              <a:gd name="connsiteY23" fmla="*/ 651325 h 1715850"/>
              <a:gd name="connsiteX24" fmla="*/ 1508078 w 1712057"/>
              <a:gd name="connsiteY24" fmla="*/ 705916 h 1715850"/>
              <a:gd name="connsiteX25" fmla="*/ 1508078 w 1712057"/>
              <a:gd name="connsiteY25" fmla="*/ 705916 h 1715850"/>
              <a:gd name="connsiteX26" fmla="*/ 1535374 w 1712057"/>
              <a:gd name="connsiteY26" fmla="*/ 767331 h 1715850"/>
              <a:gd name="connsiteX27" fmla="*/ 1535374 w 1712057"/>
              <a:gd name="connsiteY27" fmla="*/ 1012990 h 1715850"/>
              <a:gd name="connsiteX28" fmla="*/ 1497249 w 1712057"/>
              <a:gd name="connsiteY28" fmla="*/ 1067583 h 1715850"/>
              <a:gd name="connsiteX29" fmla="*/ 1562669 w 1712057"/>
              <a:gd name="connsiteY29" fmla="*/ 1169703 h 1715850"/>
              <a:gd name="connsiteX30" fmla="*/ 1574788 w 1712057"/>
              <a:gd name="connsiteY30" fmla="*/ 1226770 h 1715850"/>
              <a:gd name="connsiteX31" fmla="*/ 1645504 w 1712057"/>
              <a:gd name="connsiteY31" fmla="*/ 1235122 h 1715850"/>
              <a:gd name="connsiteX32" fmla="*/ 1711218 w 1712057"/>
              <a:gd name="connsiteY32" fmla="*/ 1280842 h 1715850"/>
              <a:gd name="connsiteX33" fmla="*/ 1685826 w 1712057"/>
              <a:gd name="connsiteY33" fmla="*/ 1319392 h 1715850"/>
              <a:gd name="connsiteX34" fmla="*/ 1200324 w 1712057"/>
              <a:gd name="connsiteY34" fmla="*/ 1661276 h 1715850"/>
              <a:gd name="connsiteX35" fmla="*/ 1057702 w 1712057"/>
              <a:gd name="connsiteY35" fmla="*/ 1715850 h 1715850"/>
              <a:gd name="connsiteX36" fmla="*/ 982639 w 1712057"/>
              <a:gd name="connsiteY36" fmla="*/ 1715850 h 1715850"/>
              <a:gd name="connsiteX37" fmla="*/ 1009935 w 1712057"/>
              <a:gd name="connsiteY37" fmla="*/ 1647611 h 1715850"/>
              <a:gd name="connsiteX38" fmla="*/ 934872 w 1712057"/>
              <a:gd name="connsiteY38" fmla="*/ 1633964 h 1715850"/>
              <a:gd name="connsiteX39" fmla="*/ 934872 w 1712057"/>
              <a:gd name="connsiteY39" fmla="*/ 1633964 h 1715850"/>
              <a:gd name="connsiteX40" fmla="*/ 893929 w 1712057"/>
              <a:gd name="connsiteY40" fmla="*/ 1613492 h 1715850"/>
              <a:gd name="connsiteX41" fmla="*/ 846162 w 1712057"/>
              <a:gd name="connsiteY41" fmla="*/ 1558901 h 1715850"/>
              <a:gd name="connsiteX42" fmla="*/ 818866 w 1712057"/>
              <a:gd name="connsiteY42" fmla="*/ 1558901 h 1715850"/>
              <a:gd name="connsiteX43" fmla="*/ 818866 w 1712057"/>
              <a:gd name="connsiteY43" fmla="*/ 1504310 h 1715850"/>
              <a:gd name="connsiteX44" fmla="*/ 0 w 1712057"/>
              <a:gd name="connsiteY44" fmla="*/ 972047 h 1715850"/>
              <a:gd name="connsiteX45" fmla="*/ 20472 w 1712057"/>
              <a:gd name="connsiteY45" fmla="*/ 808274 h 1715850"/>
              <a:gd name="connsiteX46" fmla="*/ 81887 w 1712057"/>
              <a:gd name="connsiteY46" fmla="*/ 774155 h 1715850"/>
              <a:gd name="connsiteX47" fmla="*/ 150126 w 1712057"/>
              <a:gd name="connsiteY47" fmla="*/ 740035 h 1715850"/>
              <a:gd name="connsiteX48" fmla="*/ 150126 w 1712057"/>
              <a:gd name="connsiteY48" fmla="*/ 740035 h 1715850"/>
              <a:gd name="connsiteX49" fmla="*/ 197893 w 1712057"/>
              <a:gd name="connsiteY49" fmla="*/ 726387 h 1715850"/>
              <a:gd name="connsiteX50" fmla="*/ 293427 w 1712057"/>
              <a:gd name="connsiteY50" fmla="*/ 705916 h 1715850"/>
              <a:gd name="connsiteX51" fmla="*/ 333659 w 1712057"/>
              <a:gd name="connsiteY51" fmla="*/ 664973 h 1715850"/>
              <a:gd name="connsiteX52" fmla="*/ 429905 w 1712057"/>
              <a:gd name="connsiteY52" fmla="*/ 603558 h 1715850"/>
              <a:gd name="connsiteX53" fmla="*/ 429905 w 1712057"/>
              <a:gd name="connsiteY53" fmla="*/ 603558 h 1715850"/>
              <a:gd name="connsiteX54" fmla="*/ 414834 w 1712057"/>
              <a:gd name="connsiteY54" fmla="*/ 546148 h 1715850"/>
              <a:gd name="connsiteX55" fmla="*/ 491320 w 1712057"/>
              <a:gd name="connsiteY55" fmla="*/ 514847 h 1715850"/>
              <a:gd name="connsiteX56" fmla="*/ 586854 w 1712057"/>
              <a:gd name="connsiteY56" fmla="*/ 508023 h 1715850"/>
              <a:gd name="connsiteX57" fmla="*/ 617205 w 1712057"/>
              <a:gd name="connsiteY57" fmla="*/ 491082 h 1715850"/>
              <a:gd name="connsiteX58" fmla="*/ 641445 w 1712057"/>
              <a:gd name="connsiteY58" fmla="*/ 460256 h 1715850"/>
              <a:gd name="connsiteX59" fmla="*/ 630854 w 1712057"/>
              <a:gd name="connsiteY59" fmla="*/ 463786 h 1715850"/>
              <a:gd name="connsiteX60" fmla="*/ 593678 w 1712057"/>
              <a:gd name="connsiteY60" fmla="*/ 385193 h 1715850"/>
              <a:gd name="connsiteX61" fmla="*/ 586380 w 1712057"/>
              <a:gd name="connsiteY61" fmla="*/ 279541 h 1715850"/>
              <a:gd name="connsiteX62" fmla="*/ 545674 w 1712057"/>
              <a:gd name="connsiteY62" fmla="*/ 215071 h 1715850"/>
              <a:gd name="connsiteX0" fmla="*/ 545674 w 1696270"/>
              <a:gd name="connsiteY0" fmla="*/ 215071 h 1715850"/>
              <a:gd name="connsiteX1" fmla="*/ 614150 w 1696270"/>
              <a:gd name="connsiteY1" fmla="*/ 191542 h 1715850"/>
              <a:gd name="connsiteX2" fmla="*/ 682389 w 1696270"/>
              <a:gd name="connsiteY2" fmla="*/ 139534 h 1715850"/>
              <a:gd name="connsiteX3" fmla="*/ 736980 w 1696270"/>
              <a:gd name="connsiteY3" fmla="*/ 132710 h 1715850"/>
              <a:gd name="connsiteX4" fmla="*/ 791571 w 1696270"/>
              <a:gd name="connsiteY4" fmla="*/ 84943 h 1715850"/>
              <a:gd name="connsiteX5" fmla="*/ 873457 w 1696270"/>
              <a:gd name="connsiteY5" fmla="*/ 57647 h 1715850"/>
              <a:gd name="connsiteX6" fmla="*/ 962168 w 1696270"/>
              <a:gd name="connsiteY6" fmla="*/ 50823 h 1715850"/>
              <a:gd name="connsiteX7" fmla="*/ 1023583 w 1696270"/>
              <a:gd name="connsiteY7" fmla="*/ 37176 h 1715850"/>
              <a:gd name="connsiteX8" fmla="*/ 1127127 w 1696270"/>
              <a:gd name="connsiteY8" fmla="*/ 23291 h 1715850"/>
              <a:gd name="connsiteX9" fmla="*/ 1180532 w 1696270"/>
              <a:gd name="connsiteY9" fmla="*/ 57647 h 1715850"/>
              <a:gd name="connsiteX10" fmla="*/ 1269242 w 1696270"/>
              <a:gd name="connsiteY10" fmla="*/ 9880 h 1715850"/>
              <a:gd name="connsiteX11" fmla="*/ 1317009 w 1696270"/>
              <a:gd name="connsiteY11" fmla="*/ 23528 h 1715850"/>
              <a:gd name="connsiteX12" fmla="*/ 1350417 w 1696270"/>
              <a:gd name="connsiteY12" fmla="*/ 0 h 1715850"/>
              <a:gd name="connsiteX13" fmla="*/ 1392072 w 1696270"/>
              <a:gd name="connsiteY13" fmla="*/ 23528 h 1715850"/>
              <a:gd name="connsiteX14" fmla="*/ 1471140 w 1696270"/>
              <a:gd name="connsiteY14" fmla="*/ 20234 h 1715850"/>
              <a:gd name="connsiteX15" fmla="*/ 1433252 w 1696270"/>
              <a:gd name="connsiteY15" fmla="*/ 78119 h 1715850"/>
              <a:gd name="connsiteX16" fmla="*/ 1426903 w 1696270"/>
              <a:gd name="connsiteY16" fmla="*/ 270610 h 1715850"/>
              <a:gd name="connsiteX17" fmla="*/ 1351129 w 1696270"/>
              <a:gd name="connsiteY17" fmla="*/ 331077 h 1715850"/>
              <a:gd name="connsiteX18" fmla="*/ 1354659 w 1696270"/>
              <a:gd name="connsiteY18" fmla="*/ 380715 h 1715850"/>
              <a:gd name="connsiteX19" fmla="*/ 1365251 w 1696270"/>
              <a:gd name="connsiteY19" fmla="*/ 394836 h 1715850"/>
              <a:gd name="connsiteX20" fmla="*/ 1419368 w 1696270"/>
              <a:gd name="connsiteY20" fmla="*/ 419313 h 1715850"/>
              <a:gd name="connsiteX21" fmla="*/ 1419368 w 1696270"/>
              <a:gd name="connsiteY21" fmla="*/ 465210 h 1715850"/>
              <a:gd name="connsiteX22" fmla="*/ 1460311 w 1696270"/>
              <a:gd name="connsiteY22" fmla="*/ 508023 h 1715850"/>
              <a:gd name="connsiteX23" fmla="*/ 1508078 w 1696270"/>
              <a:gd name="connsiteY23" fmla="*/ 651325 h 1715850"/>
              <a:gd name="connsiteX24" fmla="*/ 1508078 w 1696270"/>
              <a:gd name="connsiteY24" fmla="*/ 705916 h 1715850"/>
              <a:gd name="connsiteX25" fmla="*/ 1508078 w 1696270"/>
              <a:gd name="connsiteY25" fmla="*/ 705916 h 1715850"/>
              <a:gd name="connsiteX26" fmla="*/ 1535374 w 1696270"/>
              <a:gd name="connsiteY26" fmla="*/ 767331 h 1715850"/>
              <a:gd name="connsiteX27" fmla="*/ 1535374 w 1696270"/>
              <a:gd name="connsiteY27" fmla="*/ 1012990 h 1715850"/>
              <a:gd name="connsiteX28" fmla="*/ 1497249 w 1696270"/>
              <a:gd name="connsiteY28" fmla="*/ 1067583 h 1715850"/>
              <a:gd name="connsiteX29" fmla="*/ 1562669 w 1696270"/>
              <a:gd name="connsiteY29" fmla="*/ 1169703 h 1715850"/>
              <a:gd name="connsiteX30" fmla="*/ 1574788 w 1696270"/>
              <a:gd name="connsiteY30" fmla="*/ 1226770 h 1715850"/>
              <a:gd name="connsiteX31" fmla="*/ 1645504 w 1696270"/>
              <a:gd name="connsiteY31" fmla="*/ 1235122 h 1715850"/>
              <a:gd name="connsiteX32" fmla="*/ 1694853 w 1696270"/>
              <a:gd name="connsiteY32" fmla="*/ 1280665 h 1715850"/>
              <a:gd name="connsiteX33" fmla="*/ 1685826 w 1696270"/>
              <a:gd name="connsiteY33" fmla="*/ 1319392 h 1715850"/>
              <a:gd name="connsiteX34" fmla="*/ 1200324 w 1696270"/>
              <a:gd name="connsiteY34" fmla="*/ 1661276 h 1715850"/>
              <a:gd name="connsiteX35" fmla="*/ 1057702 w 1696270"/>
              <a:gd name="connsiteY35" fmla="*/ 1715850 h 1715850"/>
              <a:gd name="connsiteX36" fmla="*/ 982639 w 1696270"/>
              <a:gd name="connsiteY36" fmla="*/ 1715850 h 1715850"/>
              <a:gd name="connsiteX37" fmla="*/ 1009935 w 1696270"/>
              <a:gd name="connsiteY37" fmla="*/ 1647611 h 1715850"/>
              <a:gd name="connsiteX38" fmla="*/ 934872 w 1696270"/>
              <a:gd name="connsiteY38" fmla="*/ 1633964 h 1715850"/>
              <a:gd name="connsiteX39" fmla="*/ 934872 w 1696270"/>
              <a:gd name="connsiteY39" fmla="*/ 1633964 h 1715850"/>
              <a:gd name="connsiteX40" fmla="*/ 893929 w 1696270"/>
              <a:gd name="connsiteY40" fmla="*/ 1613492 h 1715850"/>
              <a:gd name="connsiteX41" fmla="*/ 846162 w 1696270"/>
              <a:gd name="connsiteY41" fmla="*/ 1558901 h 1715850"/>
              <a:gd name="connsiteX42" fmla="*/ 818866 w 1696270"/>
              <a:gd name="connsiteY42" fmla="*/ 1558901 h 1715850"/>
              <a:gd name="connsiteX43" fmla="*/ 818866 w 1696270"/>
              <a:gd name="connsiteY43" fmla="*/ 1504310 h 1715850"/>
              <a:gd name="connsiteX44" fmla="*/ 0 w 1696270"/>
              <a:gd name="connsiteY44" fmla="*/ 972047 h 1715850"/>
              <a:gd name="connsiteX45" fmla="*/ 20472 w 1696270"/>
              <a:gd name="connsiteY45" fmla="*/ 808274 h 1715850"/>
              <a:gd name="connsiteX46" fmla="*/ 81887 w 1696270"/>
              <a:gd name="connsiteY46" fmla="*/ 774155 h 1715850"/>
              <a:gd name="connsiteX47" fmla="*/ 150126 w 1696270"/>
              <a:gd name="connsiteY47" fmla="*/ 740035 h 1715850"/>
              <a:gd name="connsiteX48" fmla="*/ 150126 w 1696270"/>
              <a:gd name="connsiteY48" fmla="*/ 740035 h 1715850"/>
              <a:gd name="connsiteX49" fmla="*/ 197893 w 1696270"/>
              <a:gd name="connsiteY49" fmla="*/ 726387 h 1715850"/>
              <a:gd name="connsiteX50" fmla="*/ 293427 w 1696270"/>
              <a:gd name="connsiteY50" fmla="*/ 705916 h 1715850"/>
              <a:gd name="connsiteX51" fmla="*/ 333659 w 1696270"/>
              <a:gd name="connsiteY51" fmla="*/ 664973 h 1715850"/>
              <a:gd name="connsiteX52" fmla="*/ 429905 w 1696270"/>
              <a:gd name="connsiteY52" fmla="*/ 603558 h 1715850"/>
              <a:gd name="connsiteX53" fmla="*/ 429905 w 1696270"/>
              <a:gd name="connsiteY53" fmla="*/ 603558 h 1715850"/>
              <a:gd name="connsiteX54" fmla="*/ 414834 w 1696270"/>
              <a:gd name="connsiteY54" fmla="*/ 546148 h 1715850"/>
              <a:gd name="connsiteX55" fmla="*/ 491320 w 1696270"/>
              <a:gd name="connsiteY55" fmla="*/ 514847 h 1715850"/>
              <a:gd name="connsiteX56" fmla="*/ 586854 w 1696270"/>
              <a:gd name="connsiteY56" fmla="*/ 508023 h 1715850"/>
              <a:gd name="connsiteX57" fmla="*/ 617205 w 1696270"/>
              <a:gd name="connsiteY57" fmla="*/ 491082 h 1715850"/>
              <a:gd name="connsiteX58" fmla="*/ 641445 w 1696270"/>
              <a:gd name="connsiteY58" fmla="*/ 460256 h 1715850"/>
              <a:gd name="connsiteX59" fmla="*/ 630854 w 1696270"/>
              <a:gd name="connsiteY59" fmla="*/ 463786 h 1715850"/>
              <a:gd name="connsiteX60" fmla="*/ 593678 w 1696270"/>
              <a:gd name="connsiteY60" fmla="*/ 385193 h 1715850"/>
              <a:gd name="connsiteX61" fmla="*/ 586380 w 1696270"/>
              <a:gd name="connsiteY61" fmla="*/ 279541 h 1715850"/>
              <a:gd name="connsiteX62" fmla="*/ 545674 w 1696270"/>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87878 w 1697272"/>
              <a:gd name="connsiteY29" fmla="*/ 1063101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17553 w 1697272"/>
              <a:gd name="connsiteY29" fmla="*/ 1030067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94599 w 1697272"/>
              <a:gd name="connsiteY29" fmla="*/ 107267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12912 w 1697272"/>
              <a:gd name="connsiteY25" fmla="*/ 686771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200284 w 1697272"/>
              <a:gd name="connsiteY49" fmla="*/ 735810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29004 w 1680602"/>
              <a:gd name="connsiteY0" fmla="*/ 215071 h 1715850"/>
              <a:gd name="connsiteX1" fmla="*/ 597480 w 1680602"/>
              <a:gd name="connsiteY1" fmla="*/ 191542 h 1715850"/>
              <a:gd name="connsiteX2" fmla="*/ 665719 w 1680602"/>
              <a:gd name="connsiteY2" fmla="*/ 139534 h 1715850"/>
              <a:gd name="connsiteX3" fmla="*/ 720310 w 1680602"/>
              <a:gd name="connsiteY3" fmla="*/ 132710 h 1715850"/>
              <a:gd name="connsiteX4" fmla="*/ 774901 w 1680602"/>
              <a:gd name="connsiteY4" fmla="*/ 84943 h 1715850"/>
              <a:gd name="connsiteX5" fmla="*/ 856787 w 1680602"/>
              <a:gd name="connsiteY5" fmla="*/ 57647 h 1715850"/>
              <a:gd name="connsiteX6" fmla="*/ 945498 w 1680602"/>
              <a:gd name="connsiteY6" fmla="*/ 50823 h 1715850"/>
              <a:gd name="connsiteX7" fmla="*/ 1006913 w 1680602"/>
              <a:gd name="connsiteY7" fmla="*/ 37176 h 1715850"/>
              <a:gd name="connsiteX8" fmla="*/ 1110457 w 1680602"/>
              <a:gd name="connsiteY8" fmla="*/ 23291 h 1715850"/>
              <a:gd name="connsiteX9" fmla="*/ 1163862 w 1680602"/>
              <a:gd name="connsiteY9" fmla="*/ 57647 h 1715850"/>
              <a:gd name="connsiteX10" fmla="*/ 1252572 w 1680602"/>
              <a:gd name="connsiteY10" fmla="*/ 9880 h 1715850"/>
              <a:gd name="connsiteX11" fmla="*/ 1300339 w 1680602"/>
              <a:gd name="connsiteY11" fmla="*/ 23528 h 1715850"/>
              <a:gd name="connsiteX12" fmla="*/ 1333747 w 1680602"/>
              <a:gd name="connsiteY12" fmla="*/ 0 h 1715850"/>
              <a:gd name="connsiteX13" fmla="*/ 1375402 w 1680602"/>
              <a:gd name="connsiteY13" fmla="*/ 23528 h 1715850"/>
              <a:gd name="connsiteX14" fmla="*/ 1454470 w 1680602"/>
              <a:gd name="connsiteY14" fmla="*/ 20234 h 1715850"/>
              <a:gd name="connsiteX15" fmla="*/ 1416582 w 1680602"/>
              <a:gd name="connsiteY15" fmla="*/ 78119 h 1715850"/>
              <a:gd name="connsiteX16" fmla="*/ 1410233 w 1680602"/>
              <a:gd name="connsiteY16" fmla="*/ 270610 h 1715850"/>
              <a:gd name="connsiteX17" fmla="*/ 1334459 w 1680602"/>
              <a:gd name="connsiteY17" fmla="*/ 331077 h 1715850"/>
              <a:gd name="connsiteX18" fmla="*/ 1337989 w 1680602"/>
              <a:gd name="connsiteY18" fmla="*/ 380715 h 1715850"/>
              <a:gd name="connsiteX19" fmla="*/ 1348581 w 1680602"/>
              <a:gd name="connsiteY19" fmla="*/ 394836 h 1715850"/>
              <a:gd name="connsiteX20" fmla="*/ 1402698 w 1680602"/>
              <a:gd name="connsiteY20" fmla="*/ 419313 h 1715850"/>
              <a:gd name="connsiteX21" fmla="*/ 1402698 w 1680602"/>
              <a:gd name="connsiteY21" fmla="*/ 465210 h 1715850"/>
              <a:gd name="connsiteX22" fmla="*/ 1448474 w 1680602"/>
              <a:gd name="connsiteY22" fmla="*/ 507953 h 1715850"/>
              <a:gd name="connsiteX23" fmla="*/ 1491408 w 1680602"/>
              <a:gd name="connsiteY23" fmla="*/ 651325 h 1715850"/>
              <a:gd name="connsiteX24" fmla="*/ 1496242 w 1680602"/>
              <a:gd name="connsiteY24" fmla="*/ 686771 h 1715850"/>
              <a:gd name="connsiteX25" fmla="*/ 1518704 w 1680602"/>
              <a:gd name="connsiteY25" fmla="*/ 767331 h 1715850"/>
              <a:gd name="connsiteX26" fmla="*/ 1518704 w 1680602"/>
              <a:gd name="connsiteY26" fmla="*/ 1012990 h 1715850"/>
              <a:gd name="connsiteX27" fmla="*/ 1516905 w 1680602"/>
              <a:gd name="connsiteY27" fmla="*/ 1044275 h 1715850"/>
              <a:gd name="connsiteX28" fmla="*/ 1491231 w 1680602"/>
              <a:gd name="connsiteY28" fmla="*/ 1078963 h 1715850"/>
              <a:gd name="connsiteX29" fmla="*/ 1543692 w 1680602"/>
              <a:gd name="connsiteY29" fmla="*/ 1152875 h 1715850"/>
              <a:gd name="connsiteX30" fmla="*/ 1567719 w 1680602"/>
              <a:gd name="connsiteY30" fmla="*/ 1224220 h 1715850"/>
              <a:gd name="connsiteX31" fmla="*/ 1628834 w 1680602"/>
              <a:gd name="connsiteY31" fmla="*/ 1235122 h 1715850"/>
              <a:gd name="connsiteX32" fmla="*/ 1678183 w 1680602"/>
              <a:gd name="connsiteY32" fmla="*/ 1280665 h 1715850"/>
              <a:gd name="connsiteX33" fmla="*/ 1675815 w 1680602"/>
              <a:gd name="connsiteY33" fmla="*/ 1312632 h 1715850"/>
              <a:gd name="connsiteX34" fmla="*/ 1183654 w 1680602"/>
              <a:gd name="connsiteY34" fmla="*/ 1661276 h 1715850"/>
              <a:gd name="connsiteX35" fmla="*/ 1041032 w 1680602"/>
              <a:gd name="connsiteY35" fmla="*/ 1715850 h 1715850"/>
              <a:gd name="connsiteX36" fmla="*/ 965969 w 1680602"/>
              <a:gd name="connsiteY36" fmla="*/ 1715850 h 1715850"/>
              <a:gd name="connsiteX37" fmla="*/ 995694 w 1680602"/>
              <a:gd name="connsiteY37" fmla="*/ 1654525 h 1715850"/>
              <a:gd name="connsiteX38" fmla="*/ 918202 w 1680602"/>
              <a:gd name="connsiteY38" fmla="*/ 1633964 h 1715850"/>
              <a:gd name="connsiteX39" fmla="*/ 918202 w 1680602"/>
              <a:gd name="connsiteY39" fmla="*/ 1633964 h 1715850"/>
              <a:gd name="connsiteX40" fmla="*/ 877259 w 1680602"/>
              <a:gd name="connsiteY40" fmla="*/ 1613492 h 1715850"/>
              <a:gd name="connsiteX41" fmla="*/ 829492 w 1680602"/>
              <a:gd name="connsiteY41" fmla="*/ 1558901 h 1715850"/>
              <a:gd name="connsiteX42" fmla="*/ 806998 w 1680602"/>
              <a:gd name="connsiteY42" fmla="*/ 1565829 h 1715850"/>
              <a:gd name="connsiteX43" fmla="*/ 802235 w 1680602"/>
              <a:gd name="connsiteY43" fmla="*/ 1508864 h 1715850"/>
              <a:gd name="connsiteX44" fmla="*/ 0 w 1680602"/>
              <a:gd name="connsiteY44" fmla="*/ 986198 h 1715850"/>
              <a:gd name="connsiteX45" fmla="*/ 3802 w 1680602"/>
              <a:gd name="connsiteY45" fmla="*/ 808274 h 1715850"/>
              <a:gd name="connsiteX46" fmla="*/ 65217 w 1680602"/>
              <a:gd name="connsiteY46" fmla="*/ 774155 h 1715850"/>
              <a:gd name="connsiteX47" fmla="*/ 133456 w 1680602"/>
              <a:gd name="connsiteY47" fmla="*/ 740035 h 1715850"/>
              <a:gd name="connsiteX48" fmla="*/ 138225 w 1680602"/>
              <a:gd name="connsiteY48" fmla="*/ 751838 h 1715850"/>
              <a:gd name="connsiteX49" fmla="*/ 183614 w 1680602"/>
              <a:gd name="connsiteY49" fmla="*/ 735810 h 1715850"/>
              <a:gd name="connsiteX50" fmla="*/ 276771 w 1680602"/>
              <a:gd name="connsiteY50" fmla="*/ 698675 h 1715850"/>
              <a:gd name="connsiteX51" fmla="*/ 316989 w 1680602"/>
              <a:gd name="connsiteY51" fmla="*/ 664973 h 1715850"/>
              <a:gd name="connsiteX52" fmla="*/ 413235 w 1680602"/>
              <a:gd name="connsiteY52" fmla="*/ 603558 h 1715850"/>
              <a:gd name="connsiteX53" fmla="*/ 413235 w 1680602"/>
              <a:gd name="connsiteY53" fmla="*/ 603558 h 1715850"/>
              <a:gd name="connsiteX54" fmla="*/ 398164 w 1680602"/>
              <a:gd name="connsiteY54" fmla="*/ 546148 h 1715850"/>
              <a:gd name="connsiteX55" fmla="*/ 474650 w 1680602"/>
              <a:gd name="connsiteY55" fmla="*/ 514847 h 1715850"/>
              <a:gd name="connsiteX56" fmla="*/ 570184 w 1680602"/>
              <a:gd name="connsiteY56" fmla="*/ 508023 h 1715850"/>
              <a:gd name="connsiteX57" fmla="*/ 600535 w 1680602"/>
              <a:gd name="connsiteY57" fmla="*/ 491082 h 1715850"/>
              <a:gd name="connsiteX58" fmla="*/ 624775 w 1680602"/>
              <a:gd name="connsiteY58" fmla="*/ 460256 h 1715850"/>
              <a:gd name="connsiteX59" fmla="*/ 614184 w 1680602"/>
              <a:gd name="connsiteY59" fmla="*/ 463786 h 1715850"/>
              <a:gd name="connsiteX60" fmla="*/ 577008 w 1680602"/>
              <a:gd name="connsiteY60" fmla="*/ 385193 h 1715850"/>
              <a:gd name="connsiteX61" fmla="*/ 569710 w 1680602"/>
              <a:gd name="connsiteY61" fmla="*/ 279541 h 1715850"/>
              <a:gd name="connsiteX62" fmla="*/ 529004 w 1680602"/>
              <a:gd name="connsiteY62" fmla="*/ 215071 h 17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80602" h="1715850">
                <a:moveTo>
                  <a:pt x="529004" y="215071"/>
                </a:moveTo>
                <a:lnTo>
                  <a:pt x="597480" y="191542"/>
                </a:lnTo>
                <a:lnTo>
                  <a:pt x="665719" y="139534"/>
                </a:lnTo>
                <a:lnTo>
                  <a:pt x="720310" y="132710"/>
                </a:lnTo>
                <a:lnTo>
                  <a:pt x="774901" y="84943"/>
                </a:lnTo>
                <a:lnTo>
                  <a:pt x="856787" y="57647"/>
                </a:lnTo>
                <a:lnTo>
                  <a:pt x="945498" y="50823"/>
                </a:lnTo>
                <a:lnTo>
                  <a:pt x="1006913" y="37176"/>
                </a:lnTo>
                <a:lnTo>
                  <a:pt x="1110457" y="23291"/>
                </a:lnTo>
                <a:lnTo>
                  <a:pt x="1163862" y="57647"/>
                </a:lnTo>
                <a:lnTo>
                  <a:pt x="1252572" y="9880"/>
                </a:lnTo>
                <a:lnTo>
                  <a:pt x="1300339" y="23528"/>
                </a:lnTo>
                <a:lnTo>
                  <a:pt x="1333747" y="0"/>
                </a:lnTo>
                <a:lnTo>
                  <a:pt x="1375402" y="23528"/>
                </a:lnTo>
                <a:lnTo>
                  <a:pt x="1454470" y="20234"/>
                </a:lnTo>
                <a:lnTo>
                  <a:pt x="1416582" y="78119"/>
                </a:lnTo>
                <a:lnTo>
                  <a:pt x="1410233" y="270610"/>
                </a:lnTo>
                <a:lnTo>
                  <a:pt x="1334459" y="331077"/>
                </a:lnTo>
                <a:cubicBezTo>
                  <a:pt x="1334459" y="362922"/>
                  <a:pt x="1335635" y="370089"/>
                  <a:pt x="1337989" y="380715"/>
                </a:cubicBezTo>
                <a:cubicBezTo>
                  <a:pt x="1340343" y="391341"/>
                  <a:pt x="1337796" y="388403"/>
                  <a:pt x="1348581" y="394836"/>
                </a:cubicBezTo>
                <a:cubicBezTo>
                  <a:pt x="1359366" y="401269"/>
                  <a:pt x="1393679" y="407584"/>
                  <a:pt x="1402698" y="419313"/>
                </a:cubicBezTo>
                <a:cubicBezTo>
                  <a:pt x="1411718" y="431042"/>
                  <a:pt x="1402698" y="449911"/>
                  <a:pt x="1402698" y="465210"/>
                </a:cubicBezTo>
                <a:lnTo>
                  <a:pt x="1448474" y="507953"/>
                </a:lnTo>
                <a:lnTo>
                  <a:pt x="1491408" y="651325"/>
                </a:lnTo>
                <a:lnTo>
                  <a:pt x="1496242" y="686771"/>
                </a:lnTo>
                <a:lnTo>
                  <a:pt x="1518704" y="767331"/>
                </a:lnTo>
                <a:lnTo>
                  <a:pt x="1518704" y="1012990"/>
                </a:lnTo>
                <a:cubicBezTo>
                  <a:pt x="1518104" y="1023418"/>
                  <a:pt x="1517505" y="1033847"/>
                  <a:pt x="1516905" y="1044275"/>
                </a:cubicBezTo>
                <a:lnTo>
                  <a:pt x="1491231" y="1078963"/>
                </a:lnTo>
                <a:lnTo>
                  <a:pt x="1543692" y="1152875"/>
                </a:lnTo>
                <a:cubicBezTo>
                  <a:pt x="1546024" y="1169992"/>
                  <a:pt x="1553529" y="1210512"/>
                  <a:pt x="1567719" y="1224220"/>
                </a:cubicBezTo>
                <a:cubicBezTo>
                  <a:pt x="1581909" y="1237928"/>
                  <a:pt x="1610423" y="1225715"/>
                  <a:pt x="1628834" y="1235122"/>
                </a:cubicBezTo>
                <a:cubicBezTo>
                  <a:pt x="1647245" y="1244529"/>
                  <a:pt x="1670353" y="1267747"/>
                  <a:pt x="1678183" y="1280665"/>
                </a:cubicBezTo>
                <a:cubicBezTo>
                  <a:pt x="1686013" y="1293583"/>
                  <a:pt x="1672000" y="1277162"/>
                  <a:pt x="1675815" y="1312632"/>
                </a:cubicBezTo>
                <a:lnTo>
                  <a:pt x="1183654" y="1661276"/>
                </a:lnTo>
                <a:lnTo>
                  <a:pt x="1041032" y="1715850"/>
                </a:lnTo>
                <a:lnTo>
                  <a:pt x="965969" y="1715850"/>
                </a:lnTo>
                <a:lnTo>
                  <a:pt x="995694" y="1654525"/>
                </a:lnTo>
                <a:lnTo>
                  <a:pt x="918202" y="1633964"/>
                </a:lnTo>
                <a:lnTo>
                  <a:pt x="918202" y="1633964"/>
                </a:lnTo>
                <a:lnTo>
                  <a:pt x="877259" y="1613492"/>
                </a:lnTo>
                <a:lnTo>
                  <a:pt x="829492" y="1558901"/>
                </a:lnTo>
                <a:lnTo>
                  <a:pt x="806998" y="1565829"/>
                </a:lnTo>
                <a:lnTo>
                  <a:pt x="802235" y="1508864"/>
                </a:lnTo>
                <a:lnTo>
                  <a:pt x="0" y="986198"/>
                </a:lnTo>
                <a:cubicBezTo>
                  <a:pt x="1267" y="926890"/>
                  <a:pt x="2535" y="867582"/>
                  <a:pt x="3802" y="808274"/>
                </a:cubicBezTo>
                <a:lnTo>
                  <a:pt x="65217" y="774155"/>
                </a:lnTo>
                <a:lnTo>
                  <a:pt x="133456" y="740035"/>
                </a:lnTo>
                <a:lnTo>
                  <a:pt x="138225" y="751838"/>
                </a:lnTo>
                <a:lnTo>
                  <a:pt x="183614" y="735810"/>
                </a:lnTo>
                <a:lnTo>
                  <a:pt x="276771" y="698675"/>
                </a:lnTo>
                <a:lnTo>
                  <a:pt x="316989" y="664973"/>
                </a:lnTo>
                <a:lnTo>
                  <a:pt x="413235" y="603558"/>
                </a:lnTo>
                <a:lnTo>
                  <a:pt x="413235" y="603558"/>
                </a:lnTo>
                <a:lnTo>
                  <a:pt x="398164" y="546148"/>
                </a:lnTo>
                <a:lnTo>
                  <a:pt x="474650" y="514847"/>
                </a:lnTo>
                <a:lnTo>
                  <a:pt x="570184" y="508023"/>
                </a:lnTo>
                <a:lnTo>
                  <a:pt x="600535" y="491082"/>
                </a:lnTo>
                <a:cubicBezTo>
                  <a:pt x="605084" y="481983"/>
                  <a:pt x="622500" y="464805"/>
                  <a:pt x="624775" y="460256"/>
                </a:cubicBezTo>
                <a:cubicBezTo>
                  <a:pt x="627050" y="455707"/>
                  <a:pt x="617714" y="462609"/>
                  <a:pt x="614184" y="463786"/>
                </a:cubicBezTo>
                <a:lnTo>
                  <a:pt x="577008" y="385193"/>
                </a:lnTo>
                <a:lnTo>
                  <a:pt x="569710" y="279541"/>
                </a:lnTo>
                <a:lnTo>
                  <a:pt x="529004" y="215071"/>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Algeria</a:t>
            </a:r>
          </a:p>
        </p:txBody>
      </p:sp>
      <p:sp>
        <p:nvSpPr>
          <p:cNvPr id="154" name="Freeform 9">
            <a:extLst>
              <a:ext uri="{FF2B5EF4-FFF2-40B4-BE49-F238E27FC236}">
                <a16:creationId xmlns:a16="http://schemas.microsoft.com/office/drawing/2014/main" id="{9D7DBF23-D0D8-E147-D84A-93E8E50EA5F4}"/>
              </a:ext>
            </a:extLst>
          </p:cNvPr>
          <p:cNvSpPr/>
          <p:nvPr/>
        </p:nvSpPr>
        <p:spPr>
          <a:xfrm>
            <a:off x="5586096" y="357555"/>
            <a:ext cx="987425" cy="804862"/>
          </a:xfrm>
          <a:custGeom>
            <a:avLst/>
            <a:gdLst>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21223 w 975814"/>
              <a:gd name="connsiteY26" fmla="*/ 368489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85452 w 975814"/>
              <a:gd name="connsiteY23" fmla="*/ 47764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574"/>
              <a:gd name="connsiteX1" fmla="*/ 832513 w 975814"/>
              <a:gd name="connsiteY1" fmla="*/ 61415 h 805574"/>
              <a:gd name="connsiteX2" fmla="*/ 689211 w 975814"/>
              <a:gd name="connsiteY2" fmla="*/ 75063 h 805574"/>
              <a:gd name="connsiteX3" fmla="*/ 620973 w 975814"/>
              <a:gd name="connsiteY3" fmla="*/ 0 h 805574"/>
              <a:gd name="connsiteX4" fmla="*/ 600501 w 975814"/>
              <a:gd name="connsiteY4" fmla="*/ 13648 h 805574"/>
              <a:gd name="connsiteX5" fmla="*/ 542854 w 975814"/>
              <a:gd name="connsiteY5" fmla="*/ 157186 h 805574"/>
              <a:gd name="connsiteX6" fmla="*/ 495324 w 975814"/>
              <a:gd name="connsiteY6" fmla="*/ 211777 h 805574"/>
              <a:gd name="connsiteX7" fmla="*/ 389909 w 975814"/>
              <a:gd name="connsiteY7" fmla="*/ 252721 h 805574"/>
              <a:gd name="connsiteX8" fmla="*/ 313898 w 975814"/>
              <a:gd name="connsiteY8" fmla="*/ 348018 h 805574"/>
              <a:gd name="connsiteX9" fmla="*/ 313898 w 975814"/>
              <a:gd name="connsiteY9" fmla="*/ 382137 h 805574"/>
              <a:gd name="connsiteX10" fmla="*/ 286603 w 975814"/>
              <a:gd name="connsiteY10" fmla="*/ 416257 h 805574"/>
              <a:gd name="connsiteX11" fmla="*/ 266131 w 975814"/>
              <a:gd name="connsiteY11" fmla="*/ 470848 h 805574"/>
              <a:gd name="connsiteX12" fmla="*/ 266131 w 975814"/>
              <a:gd name="connsiteY12" fmla="*/ 552734 h 805574"/>
              <a:gd name="connsiteX13" fmla="*/ 259307 w 975814"/>
              <a:gd name="connsiteY13" fmla="*/ 586854 h 805574"/>
              <a:gd name="connsiteX14" fmla="*/ 225188 w 975814"/>
              <a:gd name="connsiteY14" fmla="*/ 675564 h 805574"/>
              <a:gd name="connsiteX15" fmla="*/ 136477 w 975814"/>
              <a:gd name="connsiteY15" fmla="*/ 716507 h 805574"/>
              <a:gd name="connsiteX16" fmla="*/ 68238 w 975814"/>
              <a:gd name="connsiteY16" fmla="*/ 771098 h 805574"/>
              <a:gd name="connsiteX17" fmla="*/ 0 w 975814"/>
              <a:gd name="connsiteY17" fmla="*/ 791570 h 805574"/>
              <a:gd name="connsiteX18" fmla="*/ 366240 w 975814"/>
              <a:gd name="connsiteY18" fmla="*/ 805574 h 805574"/>
              <a:gd name="connsiteX19" fmla="*/ 375313 w 975814"/>
              <a:gd name="connsiteY19" fmla="*/ 675564 h 805574"/>
              <a:gd name="connsiteX20" fmla="*/ 457200 w 975814"/>
              <a:gd name="connsiteY20" fmla="*/ 634621 h 805574"/>
              <a:gd name="connsiteX21" fmla="*/ 545910 w 975814"/>
              <a:gd name="connsiteY21" fmla="*/ 607325 h 805574"/>
              <a:gd name="connsiteX22" fmla="*/ 651324 w 975814"/>
              <a:gd name="connsiteY22" fmla="*/ 555790 h 805574"/>
              <a:gd name="connsiteX23" fmla="*/ 785452 w 975814"/>
              <a:gd name="connsiteY23" fmla="*/ 477645 h 805574"/>
              <a:gd name="connsiteX24" fmla="*/ 757450 w 975814"/>
              <a:gd name="connsiteY24" fmla="*/ 416257 h 805574"/>
              <a:gd name="connsiteX25" fmla="*/ 805217 w 975814"/>
              <a:gd name="connsiteY25" fmla="*/ 388961 h 805574"/>
              <a:gd name="connsiteX26" fmla="*/ 963589 w 975814"/>
              <a:gd name="connsiteY26" fmla="*/ 372020 h 805574"/>
              <a:gd name="connsiteX27" fmla="*/ 975814 w 975814"/>
              <a:gd name="connsiteY27" fmla="*/ 334370 h 805574"/>
              <a:gd name="connsiteX28" fmla="*/ 959018 w 975814"/>
              <a:gd name="connsiteY28" fmla="*/ 280790 h 805574"/>
              <a:gd name="connsiteX29" fmla="*/ 934871 w 975814"/>
              <a:gd name="connsiteY29" fmla="*/ 156949 h 805574"/>
              <a:gd name="connsiteX30" fmla="*/ 900752 w 975814"/>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5217 w 987215"/>
              <a:gd name="connsiteY25" fmla="*/ 388961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41471 w 987215"/>
              <a:gd name="connsiteY22" fmla="*/ 565565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7215" h="805574">
                <a:moveTo>
                  <a:pt x="900752" y="95534"/>
                </a:moveTo>
                <a:lnTo>
                  <a:pt x="832513" y="61415"/>
                </a:lnTo>
                <a:lnTo>
                  <a:pt x="689211" y="75063"/>
                </a:lnTo>
                <a:lnTo>
                  <a:pt x="620973" y="0"/>
                </a:lnTo>
                <a:lnTo>
                  <a:pt x="600501" y="13648"/>
                </a:lnTo>
                <a:lnTo>
                  <a:pt x="542854" y="157186"/>
                </a:lnTo>
                <a:lnTo>
                  <a:pt x="495324" y="211777"/>
                </a:lnTo>
                <a:lnTo>
                  <a:pt x="389909" y="252721"/>
                </a:lnTo>
                <a:lnTo>
                  <a:pt x="313898" y="348018"/>
                </a:lnTo>
                <a:lnTo>
                  <a:pt x="313898" y="382137"/>
                </a:lnTo>
                <a:lnTo>
                  <a:pt x="286603" y="416257"/>
                </a:lnTo>
                <a:lnTo>
                  <a:pt x="266131" y="470848"/>
                </a:lnTo>
                <a:lnTo>
                  <a:pt x="266131" y="552734"/>
                </a:lnTo>
                <a:lnTo>
                  <a:pt x="259307" y="586854"/>
                </a:lnTo>
                <a:lnTo>
                  <a:pt x="225188" y="675564"/>
                </a:lnTo>
                <a:lnTo>
                  <a:pt x="136477" y="716507"/>
                </a:lnTo>
                <a:lnTo>
                  <a:pt x="68238" y="771098"/>
                </a:lnTo>
                <a:lnTo>
                  <a:pt x="0" y="791570"/>
                </a:lnTo>
                <a:lnTo>
                  <a:pt x="366240" y="805574"/>
                </a:lnTo>
                <a:lnTo>
                  <a:pt x="375313" y="675564"/>
                </a:lnTo>
                <a:lnTo>
                  <a:pt x="457200" y="634621"/>
                </a:lnTo>
                <a:lnTo>
                  <a:pt x="545910" y="607325"/>
                </a:lnTo>
                <a:lnTo>
                  <a:pt x="641471" y="565565"/>
                </a:lnTo>
                <a:lnTo>
                  <a:pt x="785452" y="477645"/>
                </a:lnTo>
                <a:lnTo>
                  <a:pt x="766583" y="414059"/>
                </a:lnTo>
                <a:lnTo>
                  <a:pt x="807185" y="398662"/>
                </a:lnTo>
                <a:cubicBezTo>
                  <a:pt x="844601" y="380424"/>
                  <a:pt x="911454" y="380901"/>
                  <a:pt x="963589" y="372020"/>
                </a:cubicBezTo>
                <a:lnTo>
                  <a:pt x="987215" y="332136"/>
                </a:lnTo>
                <a:lnTo>
                  <a:pt x="959018" y="280790"/>
                </a:lnTo>
                <a:lnTo>
                  <a:pt x="934871" y="156949"/>
                </a:lnTo>
                <a:lnTo>
                  <a:pt x="900752" y="95534"/>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700" b="1" kern="0" dirty="0">
                <a:solidFill>
                  <a:srgbClr val="000000"/>
                </a:solidFill>
                <a:latin typeface="Arial"/>
              </a:rPr>
              <a:t>Morocco</a:t>
            </a:r>
          </a:p>
        </p:txBody>
      </p:sp>
      <p:sp>
        <p:nvSpPr>
          <p:cNvPr id="155" name="Freeform 10">
            <a:extLst>
              <a:ext uri="{FF2B5EF4-FFF2-40B4-BE49-F238E27FC236}">
                <a16:creationId xmlns:a16="http://schemas.microsoft.com/office/drawing/2014/main" id="{1F185E1B-C341-7BDE-73BE-789CB75FE281}"/>
              </a:ext>
            </a:extLst>
          </p:cNvPr>
          <p:cNvSpPr/>
          <p:nvPr/>
        </p:nvSpPr>
        <p:spPr>
          <a:xfrm>
            <a:off x="5251134" y="1146544"/>
            <a:ext cx="720725" cy="591852"/>
          </a:xfrm>
          <a:custGeom>
            <a:avLst/>
            <a:gdLst>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82388 w 702860"/>
              <a:gd name="connsiteY18" fmla="*/ 34119 h 586854"/>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92980 w 702860"/>
              <a:gd name="connsiteY18"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92980 w 720512"/>
              <a:gd name="connsiteY18" fmla="*/ 9406 h 586854"/>
              <a:gd name="connsiteX0" fmla="*/ 341194 w 721408"/>
              <a:gd name="connsiteY0" fmla="*/ 0 h 586854"/>
              <a:gd name="connsiteX1" fmla="*/ 272956 w 721408"/>
              <a:gd name="connsiteY1" fmla="*/ 102358 h 586854"/>
              <a:gd name="connsiteX2" fmla="*/ 232012 w 721408"/>
              <a:gd name="connsiteY2" fmla="*/ 136478 h 586854"/>
              <a:gd name="connsiteX3" fmla="*/ 184245 w 721408"/>
              <a:gd name="connsiteY3" fmla="*/ 211540 h 586854"/>
              <a:gd name="connsiteX4" fmla="*/ 136478 w 721408"/>
              <a:gd name="connsiteY4" fmla="*/ 327546 h 586854"/>
              <a:gd name="connsiteX5" fmla="*/ 109182 w 721408"/>
              <a:gd name="connsiteY5" fmla="*/ 368490 h 586854"/>
              <a:gd name="connsiteX6" fmla="*/ 68239 w 721408"/>
              <a:gd name="connsiteY6" fmla="*/ 436728 h 586854"/>
              <a:gd name="connsiteX7" fmla="*/ 34120 w 721408"/>
              <a:gd name="connsiteY7" fmla="*/ 491319 h 586854"/>
              <a:gd name="connsiteX8" fmla="*/ 0 w 721408"/>
              <a:gd name="connsiteY8" fmla="*/ 580030 h 586854"/>
              <a:gd name="connsiteX9" fmla="*/ 0 w 721408"/>
              <a:gd name="connsiteY9" fmla="*/ 580030 h 586854"/>
              <a:gd name="connsiteX10" fmla="*/ 81887 w 721408"/>
              <a:gd name="connsiteY10" fmla="*/ 586854 h 586854"/>
              <a:gd name="connsiteX11" fmla="*/ 348018 w 721408"/>
              <a:gd name="connsiteY11" fmla="*/ 586854 h 586854"/>
              <a:gd name="connsiteX12" fmla="*/ 327547 w 721408"/>
              <a:gd name="connsiteY12" fmla="*/ 491319 h 586854"/>
              <a:gd name="connsiteX13" fmla="*/ 354842 w 721408"/>
              <a:gd name="connsiteY13" fmla="*/ 423081 h 586854"/>
              <a:gd name="connsiteX14" fmla="*/ 416257 w 721408"/>
              <a:gd name="connsiteY14" fmla="*/ 395785 h 586854"/>
              <a:gd name="connsiteX15" fmla="*/ 429905 w 721408"/>
              <a:gd name="connsiteY15" fmla="*/ 163773 h 586854"/>
              <a:gd name="connsiteX16" fmla="*/ 702860 w 721408"/>
              <a:gd name="connsiteY16" fmla="*/ 156949 h 586854"/>
              <a:gd name="connsiteX17" fmla="*/ 720512 w 721408"/>
              <a:gd name="connsiteY17" fmla="*/ 68239 h 586854"/>
              <a:gd name="connsiteX18" fmla="*/ 721408 w 721408"/>
              <a:gd name="connsiteY18" fmla="*/ 73008 h 586854"/>
              <a:gd name="connsiteX19" fmla="*/ 692980 w 721408"/>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14360 w 720512"/>
              <a:gd name="connsiteY2" fmla="*/ 143539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686103 w 720512"/>
              <a:gd name="connsiteY18" fmla="*/ 73008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652 w 720512"/>
              <a:gd name="connsiteY16" fmla="*/ 173591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505 w 720512"/>
              <a:gd name="connsiteY0" fmla="*/ 0 h 584387"/>
              <a:gd name="connsiteX1" fmla="*/ 272956 w 720512"/>
              <a:gd name="connsiteY1" fmla="*/ 99891 h 584387"/>
              <a:gd name="connsiteX2" fmla="*/ 214360 w 720512"/>
              <a:gd name="connsiteY2" fmla="*/ 141072 h 584387"/>
              <a:gd name="connsiteX3" fmla="*/ 184245 w 720512"/>
              <a:gd name="connsiteY3" fmla="*/ 237317 h 584387"/>
              <a:gd name="connsiteX4" fmla="*/ 136478 w 720512"/>
              <a:gd name="connsiteY4" fmla="*/ 325079 h 584387"/>
              <a:gd name="connsiteX5" fmla="*/ 109182 w 720512"/>
              <a:gd name="connsiteY5" fmla="*/ 366023 h 584387"/>
              <a:gd name="connsiteX6" fmla="*/ 68239 w 720512"/>
              <a:gd name="connsiteY6" fmla="*/ 434261 h 584387"/>
              <a:gd name="connsiteX7" fmla="*/ 34120 w 720512"/>
              <a:gd name="connsiteY7" fmla="*/ 488852 h 584387"/>
              <a:gd name="connsiteX8" fmla="*/ 0 w 720512"/>
              <a:gd name="connsiteY8" fmla="*/ 577563 h 584387"/>
              <a:gd name="connsiteX9" fmla="*/ 0 w 720512"/>
              <a:gd name="connsiteY9" fmla="*/ 577563 h 584387"/>
              <a:gd name="connsiteX10" fmla="*/ 81887 w 720512"/>
              <a:gd name="connsiteY10" fmla="*/ 584387 h 584387"/>
              <a:gd name="connsiteX11" fmla="*/ 333896 w 720512"/>
              <a:gd name="connsiteY11" fmla="*/ 584387 h 584387"/>
              <a:gd name="connsiteX12" fmla="*/ 313425 w 720512"/>
              <a:gd name="connsiteY12" fmla="*/ 481791 h 584387"/>
              <a:gd name="connsiteX13" fmla="*/ 340720 w 720512"/>
              <a:gd name="connsiteY13" fmla="*/ 413553 h 584387"/>
              <a:gd name="connsiteX14" fmla="*/ 416257 w 720512"/>
              <a:gd name="connsiteY14" fmla="*/ 393318 h 584387"/>
              <a:gd name="connsiteX15" fmla="*/ 429905 w 720512"/>
              <a:gd name="connsiteY15" fmla="*/ 161306 h 584387"/>
              <a:gd name="connsiteX16" fmla="*/ 702652 w 720512"/>
              <a:gd name="connsiteY16" fmla="*/ 164063 h 584387"/>
              <a:gd name="connsiteX17" fmla="*/ 720512 w 720512"/>
              <a:gd name="connsiteY17" fmla="*/ 65772 h 584387"/>
              <a:gd name="connsiteX18" fmla="*/ 702563 w 720512"/>
              <a:gd name="connsiteY18" fmla="*/ 63503 h 584387"/>
              <a:gd name="connsiteX19" fmla="*/ 707058 w 720512"/>
              <a:gd name="connsiteY19" fmla="*/ 11709 h 584387"/>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0720 w 720512"/>
              <a:gd name="connsiteY13" fmla="*/ 418317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50460 w 720512"/>
              <a:gd name="connsiteY11" fmla="*/ 579812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460 w 720512"/>
              <a:gd name="connsiteY11" fmla="*/ 579812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356 w 720512"/>
              <a:gd name="connsiteY11" fmla="*/ 587143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0512" h="592042">
                <a:moveTo>
                  <a:pt x="335169" y="0"/>
                </a:moveTo>
                <a:lnTo>
                  <a:pt x="272956" y="104655"/>
                </a:lnTo>
                <a:lnTo>
                  <a:pt x="214360" y="145836"/>
                </a:lnTo>
                <a:lnTo>
                  <a:pt x="184245" y="242081"/>
                </a:lnTo>
                <a:lnTo>
                  <a:pt x="136478" y="329843"/>
                </a:lnTo>
                <a:lnTo>
                  <a:pt x="109182" y="370787"/>
                </a:lnTo>
                <a:lnTo>
                  <a:pt x="68239" y="439025"/>
                </a:lnTo>
                <a:lnTo>
                  <a:pt x="34120" y="493616"/>
                </a:lnTo>
                <a:lnTo>
                  <a:pt x="0" y="582327"/>
                </a:lnTo>
                <a:lnTo>
                  <a:pt x="0" y="592042"/>
                </a:lnTo>
                <a:lnTo>
                  <a:pt x="81887" y="589151"/>
                </a:lnTo>
                <a:lnTo>
                  <a:pt x="350356" y="587143"/>
                </a:lnTo>
                <a:lnTo>
                  <a:pt x="313332" y="505767"/>
                </a:lnTo>
                <a:lnTo>
                  <a:pt x="345380" y="430361"/>
                </a:lnTo>
                <a:lnTo>
                  <a:pt x="418515" y="393446"/>
                </a:lnTo>
                <a:lnTo>
                  <a:pt x="429905" y="166070"/>
                </a:lnTo>
                <a:lnTo>
                  <a:pt x="702652" y="168827"/>
                </a:lnTo>
                <a:lnTo>
                  <a:pt x="720512" y="70536"/>
                </a:lnTo>
                <a:lnTo>
                  <a:pt x="702563" y="68267"/>
                </a:lnTo>
                <a:cubicBezTo>
                  <a:pt x="704855" y="49420"/>
                  <a:pt x="704766" y="35320"/>
                  <a:pt x="707058" y="16473"/>
                </a:cubicBezTo>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3600000"/>
              </a:camera>
              <a:lightRig rig="threePt" dir="t"/>
            </a:scene3d>
          </a:bodyPr>
          <a:lstStyle/>
          <a:p>
            <a:pPr algn="ctr" fontAlgn="base">
              <a:spcBef>
                <a:spcPct val="0"/>
              </a:spcBef>
              <a:spcAft>
                <a:spcPct val="0"/>
              </a:spcAft>
              <a:defRPr/>
            </a:pPr>
            <a:r>
              <a:rPr lang="en-GB" sz="600" b="1" kern="0" dirty="0">
                <a:solidFill>
                  <a:srgbClr val="000000"/>
                </a:solidFill>
                <a:latin typeface="Arial"/>
              </a:rPr>
              <a:t>Western Sahara</a:t>
            </a:r>
          </a:p>
          <a:p>
            <a:pPr algn="ctr" fontAlgn="base">
              <a:spcBef>
                <a:spcPct val="0"/>
              </a:spcBef>
              <a:spcAft>
                <a:spcPct val="0"/>
              </a:spcAft>
              <a:defRPr/>
            </a:pPr>
            <a:endParaRPr lang="en-GB" sz="600" b="1" kern="0" dirty="0">
              <a:solidFill>
                <a:srgbClr val="000000"/>
              </a:solidFill>
              <a:latin typeface="Arial"/>
            </a:endParaRPr>
          </a:p>
          <a:p>
            <a:pPr algn="ctr" fontAlgn="base">
              <a:spcBef>
                <a:spcPct val="0"/>
              </a:spcBef>
              <a:spcAft>
                <a:spcPct val="0"/>
              </a:spcAft>
              <a:defRPr/>
            </a:pPr>
            <a:endParaRPr lang="en-GB" sz="600" b="1" kern="0" dirty="0">
              <a:solidFill>
                <a:srgbClr val="000000"/>
              </a:solidFill>
              <a:latin typeface="Arial"/>
            </a:endParaRPr>
          </a:p>
          <a:p>
            <a:pPr algn="ctr" fontAlgn="base">
              <a:spcBef>
                <a:spcPct val="0"/>
              </a:spcBef>
              <a:spcAft>
                <a:spcPct val="0"/>
              </a:spcAft>
              <a:defRPr/>
            </a:pPr>
            <a:endParaRPr lang="en-GB" sz="600" b="1" kern="0" dirty="0">
              <a:solidFill>
                <a:srgbClr val="000000"/>
              </a:solidFill>
              <a:latin typeface="Arial"/>
            </a:endParaRPr>
          </a:p>
        </p:txBody>
      </p:sp>
      <p:sp>
        <p:nvSpPr>
          <p:cNvPr id="156" name="Freeform 11">
            <a:extLst>
              <a:ext uri="{FF2B5EF4-FFF2-40B4-BE49-F238E27FC236}">
                <a16:creationId xmlns:a16="http://schemas.microsoft.com/office/drawing/2014/main" id="{4A6EE8D4-F133-E15F-D64E-6D97D459FD99}"/>
              </a:ext>
            </a:extLst>
          </p:cNvPr>
          <p:cNvSpPr/>
          <p:nvPr/>
        </p:nvSpPr>
        <p:spPr>
          <a:xfrm>
            <a:off x="5244783" y="1203692"/>
            <a:ext cx="1014412" cy="1092200"/>
          </a:xfrm>
          <a:custGeom>
            <a:avLst/>
            <a:gdLst>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54841 w 1003110"/>
              <a:gd name="connsiteY26" fmla="*/ 388961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41221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13702"/>
              <a:gd name="connsiteY0" fmla="*/ 0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0 h 1091821"/>
              <a:gd name="connsiteX0" fmla="*/ 723331 w 1013702"/>
              <a:gd name="connsiteY0" fmla="*/ 17653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17653 h 1091821"/>
              <a:gd name="connsiteX0" fmla="*/ 723331 w 1013702"/>
              <a:gd name="connsiteY0" fmla="*/ 37649 h 1101225"/>
              <a:gd name="connsiteX1" fmla="*/ 723331 w 1013702"/>
              <a:gd name="connsiteY1" fmla="*/ 9404 h 1101225"/>
              <a:gd name="connsiteX2" fmla="*/ 1013702 w 1013702"/>
              <a:gd name="connsiteY2" fmla="*/ 214358 h 1101225"/>
              <a:gd name="connsiteX3" fmla="*/ 866632 w 1013702"/>
              <a:gd name="connsiteY3" fmla="*/ 214120 h 1101225"/>
              <a:gd name="connsiteX4" fmla="*/ 941221 w 1013702"/>
              <a:gd name="connsiteY4" fmla="*/ 978395 h 1101225"/>
              <a:gd name="connsiteX5" fmla="*/ 975814 w 1013702"/>
              <a:gd name="connsiteY5" fmla="*/ 985219 h 1101225"/>
              <a:gd name="connsiteX6" fmla="*/ 968991 w 1013702"/>
              <a:gd name="connsiteY6" fmla="*/ 1053458 h 1101225"/>
              <a:gd name="connsiteX7" fmla="*/ 566382 w 1013702"/>
              <a:gd name="connsiteY7" fmla="*/ 1060282 h 1101225"/>
              <a:gd name="connsiteX8" fmla="*/ 511791 w 1013702"/>
              <a:gd name="connsiteY8" fmla="*/ 1101225 h 1101225"/>
              <a:gd name="connsiteX9" fmla="*/ 484495 w 1013702"/>
              <a:gd name="connsiteY9" fmla="*/ 1046634 h 1101225"/>
              <a:gd name="connsiteX10" fmla="*/ 484495 w 1013702"/>
              <a:gd name="connsiteY10" fmla="*/ 1046634 h 1101225"/>
              <a:gd name="connsiteX11" fmla="*/ 423080 w 1013702"/>
              <a:gd name="connsiteY11" fmla="*/ 1080753 h 1101225"/>
              <a:gd name="connsiteX12" fmla="*/ 388961 w 1013702"/>
              <a:gd name="connsiteY12" fmla="*/ 1101225 h 1101225"/>
              <a:gd name="connsiteX13" fmla="*/ 341194 w 1013702"/>
              <a:gd name="connsiteY13" fmla="*/ 1053458 h 1101225"/>
              <a:gd name="connsiteX14" fmla="*/ 313898 w 1013702"/>
              <a:gd name="connsiteY14" fmla="*/ 1012515 h 1101225"/>
              <a:gd name="connsiteX15" fmla="*/ 293426 w 1013702"/>
              <a:gd name="connsiteY15" fmla="*/ 985219 h 1101225"/>
              <a:gd name="connsiteX16" fmla="*/ 293426 w 1013702"/>
              <a:gd name="connsiteY16" fmla="*/ 985219 h 1101225"/>
              <a:gd name="connsiteX17" fmla="*/ 211540 w 1013702"/>
              <a:gd name="connsiteY17" fmla="*/ 944276 h 1101225"/>
              <a:gd name="connsiteX18" fmla="*/ 122829 w 1013702"/>
              <a:gd name="connsiteY18" fmla="*/ 964747 h 1101225"/>
              <a:gd name="connsiteX19" fmla="*/ 34119 w 1013702"/>
              <a:gd name="connsiteY19" fmla="*/ 985219 h 1101225"/>
              <a:gd name="connsiteX20" fmla="*/ 81886 w 1013702"/>
              <a:gd name="connsiteY20" fmla="*/ 787326 h 1101225"/>
              <a:gd name="connsiteX21" fmla="*/ 47767 w 1013702"/>
              <a:gd name="connsiteY21" fmla="*/ 712264 h 1101225"/>
              <a:gd name="connsiteX22" fmla="*/ 61414 w 1013702"/>
              <a:gd name="connsiteY22" fmla="*/ 630377 h 1101225"/>
              <a:gd name="connsiteX23" fmla="*/ 0 w 1013702"/>
              <a:gd name="connsiteY23" fmla="*/ 541667 h 1101225"/>
              <a:gd name="connsiteX24" fmla="*/ 354841 w 1013702"/>
              <a:gd name="connsiteY24" fmla="*/ 534843 h 1101225"/>
              <a:gd name="connsiteX25" fmla="*/ 320248 w 1013702"/>
              <a:gd name="connsiteY25" fmla="*/ 452956 h 1101225"/>
              <a:gd name="connsiteX26" fmla="*/ 347780 w 1013702"/>
              <a:gd name="connsiteY26" fmla="*/ 384243 h 1101225"/>
              <a:gd name="connsiteX27" fmla="*/ 430615 w 1013702"/>
              <a:gd name="connsiteY27" fmla="*/ 347068 h 1101225"/>
              <a:gd name="connsiteX28" fmla="*/ 423080 w 1013702"/>
              <a:gd name="connsiteY28" fmla="*/ 268712 h 1101225"/>
              <a:gd name="connsiteX29" fmla="*/ 432960 w 1013702"/>
              <a:gd name="connsiteY29" fmla="*/ 119060 h 1101225"/>
              <a:gd name="connsiteX30" fmla="*/ 709683 w 1013702"/>
              <a:gd name="connsiteY30" fmla="*/ 118586 h 1101225"/>
              <a:gd name="connsiteX31" fmla="*/ 723331 w 1013702"/>
              <a:gd name="connsiteY31" fmla="*/ 37649 h 1101225"/>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84495 w 1013702"/>
              <a:gd name="connsiteY10" fmla="*/ 1037690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65182 w 1013702"/>
              <a:gd name="connsiteY16" fmla="*/ 983336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3702" h="1092281">
                <a:moveTo>
                  <a:pt x="723331" y="28705"/>
                </a:moveTo>
                <a:cubicBezTo>
                  <a:pt x="723331" y="19290"/>
                  <a:pt x="674936" y="-18400"/>
                  <a:pt x="723331" y="11051"/>
                </a:cubicBezTo>
                <a:cubicBezTo>
                  <a:pt x="771726" y="40502"/>
                  <a:pt x="916912" y="137096"/>
                  <a:pt x="1013702" y="205414"/>
                </a:cubicBezTo>
                <a:lnTo>
                  <a:pt x="866632" y="205176"/>
                </a:lnTo>
                <a:lnTo>
                  <a:pt x="941221" y="969451"/>
                </a:lnTo>
                <a:lnTo>
                  <a:pt x="975814" y="976275"/>
                </a:lnTo>
                <a:lnTo>
                  <a:pt x="965460" y="1055105"/>
                </a:lnTo>
                <a:lnTo>
                  <a:pt x="566382" y="1051338"/>
                </a:lnTo>
                <a:lnTo>
                  <a:pt x="511791" y="1092281"/>
                </a:lnTo>
                <a:cubicBezTo>
                  <a:pt x="502692" y="1074084"/>
                  <a:pt x="490809" y="1049731"/>
                  <a:pt x="484495" y="1037690"/>
                </a:cubicBezTo>
                <a:cubicBezTo>
                  <a:pt x="478181" y="1025649"/>
                  <a:pt x="477434" y="1025921"/>
                  <a:pt x="473904" y="1020037"/>
                </a:cubicBezTo>
                <a:lnTo>
                  <a:pt x="423080" y="1071809"/>
                </a:lnTo>
                <a:lnTo>
                  <a:pt x="388961" y="1092281"/>
                </a:lnTo>
                <a:lnTo>
                  <a:pt x="341194" y="1044514"/>
                </a:lnTo>
                <a:lnTo>
                  <a:pt x="313898" y="1003571"/>
                </a:lnTo>
                <a:cubicBezTo>
                  <a:pt x="307074" y="994472"/>
                  <a:pt x="301545" y="979648"/>
                  <a:pt x="293426" y="976275"/>
                </a:cubicBezTo>
                <a:cubicBezTo>
                  <a:pt x="285307" y="972902"/>
                  <a:pt x="274597" y="980982"/>
                  <a:pt x="265182" y="983336"/>
                </a:cubicBezTo>
                <a:lnTo>
                  <a:pt x="211540" y="935332"/>
                </a:lnTo>
                <a:lnTo>
                  <a:pt x="122829" y="955803"/>
                </a:lnTo>
                <a:lnTo>
                  <a:pt x="34119" y="976275"/>
                </a:lnTo>
                <a:lnTo>
                  <a:pt x="81886" y="778382"/>
                </a:lnTo>
                <a:lnTo>
                  <a:pt x="47767" y="703320"/>
                </a:lnTo>
                <a:lnTo>
                  <a:pt x="61414" y="621433"/>
                </a:lnTo>
                <a:lnTo>
                  <a:pt x="0" y="532723"/>
                </a:lnTo>
                <a:lnTo>
                  <a:pt x="354841" y="525899"/>
                </a:lnTo>
                <a:lnTo>
                  <a:pt x="320248" y="444012"/>
                </a:lnTo>
                <a:lnTo>
                  <a:pt x="347780" y="375299"/>
                </a:lnTo>
                <a:lnTo>
                  <a:pt x="430615" y="338124"/>
                </a:lnTo>
                <a:lnTo>
                  <a:pt x="423080" y="259768"/>
                </a:lnTo>
                <a:lnTo>
                  <a:pt x="432960" y="110116"/>
                </a:lnTo>
                <a:lnTo>
                  <a:pt x="709683" y="109642"/>
                </a:lnTo>
                <a:lnTo>
                  <a:pt x="723331" y="2870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Mauritania</a:t>
            </a:r>
          </a:p>
        </p:txBody>
      </p:sp>
      <p:sp>
        <p:nvSpPr>
          <p:cNvPr id="157" name="Freeform 12">
            <a:extLst>
              <a:ext uri="{FF2B5EF4-FFF2-40B4-BE49-F238E27FC236}">
                <a16:creationId xmlns:a16="http://schemas.microsoft.com/office/drawing/2014/main" id="{B8456A23-F843-BE5C-22CB-82F5D60BBEC4}"/>
              </a:ext>
            </a:extLst>
          </p:cNvPr>
          <p:cNvSpPr/>
          <p:nvPr/>
        </p:nvSpPr>
        <p:spPr>
          <a:xfrm>
            <a:off x="5643245" y="1402130"/>
            <a:ext cx="1373188" cy="1306512"/>
          </a:xfrm>
          <a:custGeom>
            <a:avLst/>
            <a:gdLst>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9117 w 1364777"/>
              <a:gd name="connsiteY48" fmla="*/ 33437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2056 w 1364777"/>
              <a:gd name="connsiteY48" fmla="*/ 355553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31802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70591 w 1371344"/>
              <a:gd name="connsiteY0" fmla="*/ 0 h 1303361"/>
              <a:gd name="connsiteX1" fmla="*/ 545654 w 1371344"/>
              <a:gd name="connsiteY1" fmla="*/ 764274 h 1303361"/>
              <a:gd name="connsiteX2" fmla="*/ 579773 w 1371344"/>
              <a:gd name="connsiteY2" fmla="*/ 777922 h 1303361"/>
              <a:gd name="connsiteX3" fmla="*/ 572950 w 1371344"/>
              <a:gd name="connsiteY3" fmla="*/ 859809 h 1303361"/>
              <a:gd name="connsiteX4" fmla="*/ 179984 w 1371344"/>
              <a:gd name="connsiteY4" fmla="*/ 853459 h 1303361"/>
              <a:gd name="connsiteX5" fmla="*/ 122573 w 1371344"/>
              <a:gd name="connsiteY5" fmla="*/ 887104 h 1303361"/>
              <a:gd name="connsiteX6" fmla="*/ 81630 w 1371344"/>
              <a:gd name="connsiteY6" fmla="*/ 831802 h 1303361"/>
              <a:gd name="connsiteX7" fmla="*/ 6567 w 1371344"/>
              <a:gd name="connsiteY7" fmla="*/ 900752 h 1303361"/>
              <a:gd name="connsiteX8" fmla="*/ 3037 w 1371344"/>
              <a:gd name="connsiteY8" fmla="*/ 886630 h 1303361"/>
              <a:gd name="connsiteX9" fmla="*/ 40687 w 1371344"/>
              <a:gd name="connsiteY9" fmla="*/ 975815 h 1303361"/>
              <a:gd name="connsiteX10" fmla="*/ 33863 w 1371344"/>
              <a:gd name="connsiteY10" fmla="*/ 1044053 h 1303361"/>
              <a:gd name="connsiteX11" fmla="*/ 74806 w 1371344"/>
              <a:gd name="connsiteY11" fmla="*/ 1044053 h 1303361"/>
              <a:gd name="connsiteX12" fmla="*/ 88454 w 1371344"/>
              <a:gd name="connsiteY12" fmla="*/ 1112292 h 1303361"/>
              <a:gd name="connsiteX13" fmla="*/ 81630 w 1371344"/>
              <a:gd name="connsiteY13" fmla="*/ 1132764 h 1303361"/>
              <a:gd name="connsiteX14" fmla="*/ 115750 w 1371344"/>
              <a:gd name="connsiteY14" fmla="*/ 1132764 h 1303361"/>
              <a:gd name="connsiteX15" fmla="*/ 115750 w 1371344"/>
              <a:gd name="connsiteY15" fmla="*/ 1132764 h 1303361"/>
              <a:gd name="connsiteX16" fmla="*/ 170341 w 1371344"/>
              <a:gd name="connsiteY16" fmla="*/ 1139588 h 1303361"/>
              <a:gd name="connsiteX17" fmla="*/ 170341 w 1371344"/>
              <a:gd name="connsiteY17" fmla="*/ 1139588 h 1303361"/>
              <a:gd name="connsiteX18" fmla="*/ 259051 w 1371344"/>
              <a:gd name="connsiteY18" fmla="*/ 1112292 h 1303361"/>
              <a:gd name="connsiteX19" fmla="*/ 299994 w 1371344"/>
              <a:gd name="connsiteY19" fmla="*/ 1166883 h 1303361"/>
              <a:gd name="connsiteX20" fmla="*/ 327290 w 1371344"/>
              <a:gd name="connsiteY20" fmla="*/ 1201003 h 1303361"/>
              <a:gd name="connsiteX21" fmla="*/ 327290 w 1371344"/>
              <a:gd name="connsiteY21" fmla="*/ 1201003 h 1303361"/>
              <a:gd name="connsiteX22" fmla="*/ 354585 w 1371344"/>
              <a:gd name="connsiteY22" fmla="*/ 1303361 h 1303361"/>
              <a:gd name="connsiteX23" fmla="*/ 381881 w 1371344"/>
              <a:gd name="connsiteY23" fmla="*/ 1269241 h 1303361"/>
              <a:gd name="connsiteX24" fmla="*/ 443296 w 1371344"/>
              <a:gd name="connsiteY24" fmla="*/ 1303361 h 1303361"/>
              <a:gd name="connsiteX25" fmla="*/ 504711 w 1371344"/>
              <a:gd name="connsiteY25" fmla="*/ 1248770 h 1303361"/>
              <a:gd name="connsiteX26" fmla="*/ 504711 w 1371344"/>
              <a:gd name="connsiteY26" fmla="*/ 1248770 h 1303361"/>
              <a:gd name="connsiteX27" fmla="*/ 552478 w 1371344"/>
              <a:gd name="connsiteY27" fmla="*/ 1282889 h 1303361"/>
              <a:gd name="connsiteX28" fmla="*/ 552478 w 1371344"/>
              <a:gd name="connsiteY28" fmla="*/ 1282889 h 1303361"/>
              <a:gd name="connsiteX29" fmla="*/ 552478 w 1371344"/>
              <a:gd name="connsiteY29" fmla="*/ 1282889 h 1303361"/>
              <a:gd name="connsiteX30" fmla="*/ 593421 w 1371344"/>
              <a:gd name="connsiteY30" fmla="*/ 1221474 h 1303361"/>
              <a:gd name="connsiteX31" fmla="*/ 641188 w 1371344"/>
              <a:gd name="connsiteY31" fmla="*/ 1146412 h 1303361"/>
              <a:gd name="connsiteX32" fmla="*/ 695779 w 1371344"/>
              <a:gd name="connsiteY32" fmla="*/ 1078173 h 1303361"/>
              <a:gd name="connsiteX33" fmla="*/ 716251 w 1371344"/>
              <a:gd name="connsiteY33" fmla="*/ 1037229 h 1303361"/>
              <a:gd name="connsiteX34" fmla="*/ 845905 w 1371344"/>
              <a:gd name="connsiteY34" fmla="*/ 996286 h 1303361"/>
              <a:gd name="connsiteX35" fmla="*/ 941439 w 1371344"/>
              <a:gd name="connsiteY35" fmla="*/ 914400 h 1303361"/>
              <a:gd name="connsiteX36" fmla="*/ 1023326 w 1371344"/>
              <a:gd name="connsiteY36" fmla="*/ 893928 h 1303361"/>
              <a:gd name="connsiteX37" fmla="*/ 1071093 w 1371344"/>
              <a:gd name="connsiteY37" fmla="*/ 893928 h 1303361"/>
              <a:gd name="connsiteX38" fmla="*/ 1139332 w 1371344"/>
              <a:gd name="connsiteY38" fmla="*/ 859809 h 1303361"/>
              <a:gd name="connsiteX39" fmla="*/ 1303105 w 1371344"/>
              <a:gd name="connsiteY39" fmla="*/ 859809 h 1303361"/>
              <a:gd name="connsiteX40" fmla="*/ 1371344 w 1371344"/>
              <a:gd name="connsiteY40" fmla="*/ 805218 h 1303361"/>
              <a:gd name="connsiteX41" fmla="*/ 1357696 w 1371344"/>
              <a:gd name="connsiteY41" fmla="*/ 525438 h 1303361"/>
              <a:gd name="connsiteX42" fmla="*/ 1275809 w 1371344"/>
              <a:gd name="connsiteY42" fmla="*/ 539086 h 1303361"/>
              <a:gd name="connsiteX43" fmla="*/ 1303105 w 1371344"/>
              <a:gd name="connsiteY43" fmla="*/ 477671 h 1303361"/>
              <a:gd name="connsiteX44" fmla="*/ 1214394 w 1371344"/>
              <a:gd name="connsiteY44" fmla="*/ 443552 h 1303361"/>
              <a:gd name="connsiteX45" fmla="*/ 1187810 w 1371344"/>
              <a:gd name="connsiteY45" fmla="*/ 433198 h 1303361"/>
              <a:gd name="connsiteX46" fmla="*/ 1152505 w 1371344"/>
              <a:gd name="connsiteY46" fmla="*/ 408484 h 1303361"/>
              <a:gd name="connsiteX47" fmla="*/ 1116041 w 1371344"/>
              <a:gd name="connsiteY47" fmla="*/ 385431 h 1303361"/>
              <a:gd name="connsiteX48" fmla="*/ 1108031 w 1371344"/>
              <a:gd name="connsiteY48" fmla="*/ 330840 h 1303361"/>
              <a:gd name="connsiteX49" fmla="*/ 613893 w 1371344"/>
              <a:gd name="connsiteY49" fmla="*/ 20471 h 1303361"/>
              <a:gd name="connsiteX50" fmla="*/ 470591 w 13713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35263 w 1372744"/>
              <a:gd name="connsiteY10" fmla="*/ 1044053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11512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15043 w 1372744"/>
              <a:gd name="connsiteY27" fmla="*/ 1268767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00871 w 1372221"/>
              <a:gd name="connsiteY19" fmla="*/ 1166883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11443 w 1372221"/>
              <a:gd name="connsiteY19" fmla="*/ 1161597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14770 w 1372221"/>
              <a:gd name="connsiteY50" fmla="*/ 20471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65750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65463 w 1366216"/>
              <a:gd name="connsiteY0" fmla="*/ 0 h 1305862"/>
              <a:gd name="connsiteX1" fmla="*/ 540526 w 1366216"/>
              <a:gd name="connsiteY1" fmla="*/ 764274 h 1305862"/>
              <a:gd name="connsiteX2" fmla="*/ 574645 w 1366216"/>
              <a:gd name="connsiteY2" fmla="*/ 777922 h 1305862"/>
              <a:gd name="connsiteX3" fmla="*/ 567822 w 1366216"/>
              <a:gd name="connsiteY3" fmla="*/ 859809 h 1305862"/>
              <a:gd name="connsiteX4" fmla="*/ 174856 w 1366216"/>
              <a:gd name="connsiteY4" fmla="*/ 853459 h 1305862"/>
              <a:gd name="connsiteX5" fmla="*/ 117445 w 1366216"/>
              <a:gd name="connsiteY5" fmla="*/ 887104 h 1305862"/>
              <a:gd name="connsiteX6" fmla="*/ 68574 w 1366216"/>
              <a:gd name="connsiteY6" fmla="*/ 815945 h 1305862"/>
              <a:gd name="connsiteX7" fmla="*/ 1439 w 1366216"/>
              <a:gd name="connsiteY7" fmla="*/ 900752 h 1305862"/>
              <a:gd name="connsiteX8" fmla="*/ 21437 w 1366216"/>
              <a:gd name="connsiteY8" fmla="*/ 975815 h 1305862"/>
              <a:gd name="connsiteX9" fmla="*/ 7552 w 1366216"/>
              <a:gd name="connsiteY9" fmla="*/ 1012279 h 1305862"/>
              <a:gd name="connsiteX10" fmla="*/ 69678 w 1366216"/>
              <a:gd name="connsiteY10" fmla="*/ 1044053 h 1305862"/>
              <a:gd name="connsiteX11" fmla="*/ 83326 w 1366216"/>
              <a:gd name="connsiteY11" fmla="*/ 1112292 h 1305862"/>
              <a:gd name="connsiteX12" fmla="*/ 76502 w 1366216"/>
              <a:gd name="connsiteY12" fmla="*/ 1132764 h 1305862"/>
              <a:gd name="connsiteX13" fmla="*/ 110622 w 1366216"/>
              <a:gd name="connsiteY13" fmla="*/ 1132764 h 1305862"/>
              <a:gd name="connsiteX14" fmla="*/ 110622 w 1366216"/>
              <a:gd name="connsiteY14" fmla="*/ 1132764 h 1305862"/>
              <a:gd name="connsiteX15" fmla="*/ 165213 w 1366216"/>
              <a:gd name="connsiteY15" fmla="*/ 1139588 h 1305862"/>
              <a:gd name="connsiteX16" fmla="*/ 165213 w 1366216"/>
              <a:gd name="connsiteY16" fmla="*/ 1139588 h 1305862"/>
              <a:gd name="connsiteX17" fmla="*/ 253923 w 1366216"/>
              <a:gd name="connsiteY17" fmla="*/ 1112292 h 1305862"/>
              <a:gd name="connsiteX18" fmla="*/ 305438 w 1366216"/>
              <a:gd name="connsiteY18" fmla="*/ 1161597 h 1305862"/>
              <a:gd name="connsiteX19" fmla="*/ 322162 w 1366216"/>
              <a:gd name="connsiteY19" fmla="*/ 1201003 h 1305862"/>
              <a:gd name="connsiteX20" fmla="*/ 322162 w 1366216"/>
              <a:gd name="connsiteY20" fmla="*/ 1201003 h 1305862"/>
              <a:gd name="connsiteX21" fmla="*/ 327369 w 1366216"/>
              <a:gd name="connsiteY21" fmla="*/ 1196940 h 1305862"/>
              <a:gd name="connsiteX22" fmla="*/ 349457 w 1366216"/>
              <a:gd name="connsiteY22" fmla="*/ 1303361 h 1305862"/>
              <a:gd name="connsiteX23" fmla="*/ 376753 w 1366216"/>
              <a:gd name="connsiteY23" fmla="*/ 1269241 h 1305862"/>
              <a:gd name="connsiteX24" fmla="*/ 438168 w 1366216"/>
              <a:gd name="connsiteY24" fmla="*/ 1303361 h 1305862"/>
              <a:gd name="connsiteX25" fmla="*/ 499583 w 1366216"/>
              <a:gd name="connsiteY25" fmla="*/ 1248770 h 1305862"/>
              <a:gd name="connsiteX26" fmla="*/ 499583 w 1366216"/>
              <a:gd name="connsiteY26" fmla="*/ 1248770 h 1305862"/>
              <a:gd name="connsiteX27" fmla="*/ 508515 w 1366216"/>
              <a:gd name="connsiteY27" fmla="*/ 1268767 h 1305862"/>
              <a:gd name="connsiteX28" fmla="*/ 501453 w 1366216"/>
              <a:gd name="connsiteY28" fmla="*/ 1289950 h 1305862"/>
              <a:gd name="connsiteX29" fmla="*/ 582655 w 1366216"/>
              <a:gd name="connsiteY29" fmla="*/ 1286420 h 1305862"/>
              <a:gd name="connsiteX30" fmla="*/ 588293 w 1366216"/>
              <a:gd name="connsiteY30" fmla="*/ 1221474 h 1305862"/>
              <a:gd name="connsiteX31" fmla="*/ 636060 w 1366216"/>
              <a:gd name="connsiteY31" fmla="*/ 1146412 h 1305862"/>
              <a:gd name="connsiteX32" fmla="*/ 690651 w 1366216"/>
              <a:gd name="connsiteY32" fmla="*/ 1078173 h 1305862"/>
              <a:gd name="connsiteX33" fmla="*/ 711123 w 1366216"/>
              <a:gd name="connsiteY33" fmla="*/ 1037229 h 1305862"/>
              <a:gd name="connsiteX34" fmla="*/ 840777 w 1366216"/>
              <a:gd name="connsiteY34" fmla="*/ 996286 h 1305862"/>
              <a:gd name="connsiteX35" fmla="*/ 936311 w 1366216"/>
              <a:gd name="connsiteY35" fmla="*/ 914400 h 1305862"/>
              <a:gd name="connsiteX36" fmla="*/ 1018198 w 1366216"/>
              <a:gd name="connsiteY36" fmla="*/ 893928 h 1305862"/>
              <a:gd name="connsiteX37" fmla="*/ 1065965 w 1366216"/>
              <a:gd name="connsiteY37" fmla="*/ 893928 h 1305862"/>
              <a:gd name="connsiteX38" fmla="*/ 1134204 w 1366216"/>
              <a:gd name="connsiteY38" fmla="*/ 865750 h 1305862"/>
              <a:gd name="connsiteX39" fmla="*/ 1286110 w 1366216"/>
              <a:gd name="connsiteY39" fmla="*/ 877635 h 1305862"/>
              <a:gd name="connsiteX40" fmla="*/ 1366216 w 1366216"/>
              <a:gd name="connsiteY40" fmla="*/ 805218 h 1305862"/>
              <a:gd name="connsiteX41" fmla="*/ 1352568 w 1366216"/>
              <a:gd name="connsiteY41" fmla="*/ 525438 h 1305862"/>
              <a:gd name="connsiteX42" fmla="*/ 1270681 w 1366216"/>
              <a:gd name="connsiteY42" fmla="*/ 539086 h 1305862"/>
              <a:gd name="connsiteX43" fmla="*/ 1297977 w 1366216"/>
              <a:gd name="connsiteY43" fmla="*/ 477671 h 1305862"/>
              <a:gd name="connsiteX44" fmla="*/ 1209266 w 1366216"/>
              <a:gd name="connsiteY44" fmla="*/ 443552 h 1305862"/>
              <a:gd name="connsiteX45" fmla="*/ 1182682 w 1366216"/>
              <a:gd name="connsiteY45" fmla="*/ 433198 h 1305862"/>
              <a:gd name="connsiteX46" fmla="*/ 1147377 w 1366216"/>
              <a:gd name="connsiteY46" fmla="*/ 408484 h 1305862"/>
              <a:gd name="connsiteX47" fmla="*/ 1110913 w 1366216"/>
              <a:gd name="connsiteY47" fmla="*/ 385431 h 1305862"/>
              <a:gd name="connsiteX48" fmla="*/ 1102903 w 1366216"/>
              <a:gd name="connsiteY48" fmla="*/ 330840 h 1305862"/>
              <a:gd name="connsiteX49" fmla="*/ 620632 w 1366216"/>
              <a:gd name="connsiteY49" fmla="*/ 2645 h 1305862"/>
              <a:gd name="connsiteX50" fmla="*/ 465463 w 136621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56203 w 1368496"/>
              <a:gd name="connsiteY17" fmla="*/ 1112292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46685 w 1368496"/>
              <a:gd name="connsiteY17" fmla="*/ 1105144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1863 w 1368496"/>
              <a:gd name="connsiteY26" fmla="*/ 1248770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9002 w 1368496"/>
              <a:gd name="connsiteY26" fmla="*/ 1258302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8863 w 1368496"/>
              <a:gd name="connsiteY37" fmla="*/ 870517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70102 w 1370876"/>
              <a:gd name="connsiteY3" fmla="*/ 859809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73806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0876" h="1307135">
                <a:moveTo>
                  <a:pt x="467743" y="0"/>
                </a:moveTo>
                <a:lnTo>
                  <a:pt x="542806" y="773806"/>
                </a:lnTo>
                <a:lnTo>
                  <a:pt x="576925" y="777922"/>
                </a:lnTo>
                <a:lnTo>
                  <a:pt x="555825" y="855044"/>
                </a:lnTo>
                <a:lnTo>
                  <a:pt x="174757" y="853459"/>
                </a:lnTo>
                <a:lnTo>
                  <a:pt x="119725" y="887104"/>
                </a:lnTo>
                <a:lnTo>
                  <a:pt x="70854" y="815945"/>
                </a:lnTo>
                <a:cubicBezTo>
                  <a:pt x="45833" y="838928"/>
                  <a:pt x="9195" y="862193"/>
                  <a:pt x="1339" y="888838"/>
                </a:cubicBezTo>
                <a:cubicBezTo>
                  <a:pt x="-6517" y="915483"/>
                  <a:pt x="22698" y="957227"/>
                  <a:pt x="23717" y="975815"/>
                </a:cubicBezTo>
                <a:lnTo>
                  <a:pt x="9832" y="1012279"/>
                </a:lnTo>
                <a:lnTo>
                  <a:pt x="71958" y="1044053"/>
                </a:lnTo>
                <a:lnTo>
                  <a:pt x="85606" y="1112292"/>
                </a:lnTo>
                <a:lnTo>
                  <a:pt x="78782" y="1132764"/>
                </a:lnTo>
                <a:lnTo>
                  <a:pt x="112902" y="1132764"/>
                </a:lnTo>
                <a:lnTo>
                  <a:pt x="112902" y="1132764"/>
                </a:lnTo>
                <a:lnTo>
                  <a:pt x="167493" y="1139588"/>
                </a:lnTo>
                <a:lnTo>
                  <a:pt x="167493" y="1139588"/>
                </a:lnTo>
                <a:lnTo>
                  <a:pt x="246685" y="1105144"/>
                </a:lnTo>
                <a:lnTo>
                  <a:pt x="307718" y="1161597"/>
                </a:lnTo>
                <a:lnTo>
                  <a:pt x="324442" y="1201003"/>
                </a:lnTo>
                <a:lnTo>
                  <a:pt x="324442" y="1201003"/>
                </a:lnTo>
                <a:cubicBezTo>
                  <a:pt x="325310" y="1200326"/>
                  <a:pt x="329675" y="1193890"/>
                  <a:pt x="329649" y="1196940"/>
                </a:cubicBezTo>
                <a:cubicBezTo>
                  <a:pt x="337012" y="1232414"/>
                  <a:pt x="343506" y="1289722"/>
                  <a:pt x="351737" y="1303361"/>
                </a:cubicBezTo>
                <a:cubicBezTo>
                  <a:pt x="359968" y="1317000"/>
                  <a:pt x="369934" y="1290146"/>
                  <a:pt x="379033" y="1278773"/>
                </a:cubicBezTo>
                <a:lnTo>
                  <a:pt x="440448" y="1303361"/>
                </a:lnTo>
                <a:lnTo>
                  <a:pt x="509002" y="1255919"/>
                </a:lnTo>
                <a:cubicBezTo>
                  <a:pt x="509600" y="1260202"/>
                  <a:pt x="511673" y="1263095"/>
                  <a:pt x="510795" y="1268767"/>
                </a:cubicBezTo>
                <a:cubicBezTo>
                  <a:pt x="509917" y="1274439"/>
                  <a:pt x="491376" y="1287008"/>
                  <a:pt x="503733" y="1289950"/>
                </a:cubicBezTo>
                <a:cubicBezTo>
                  <a:pt x="516090" y="1292892"/>
                  <a:pt x="570462" y="1297833"/>
                  <a:pt x="584935" y="1286420"/>
                </a:cubicBezTo>
                <a:cubicBezTo>
                  <a:pt x="599408" y="1275007"/>
                  <a:pt x="588694" y="1243123"/>
                  <a:pt x="590573" y="1221474"/>
                </a:cubicBezTo>
                <a:lnTo>
                  <a:pt x="659756" y="1132113"/>
                </a:lnTo>
                <a:lnTo>
                  <a:pt x="692931" y="1078173"/>
                </a:lnTo>
                <a:lnTo>
                  <a:pt x="713403" y="1037229"/>
                </a:lnTo>
                <a:cubicBezTo>
                  <a:pt x="756621" y="1023581"/>
                  <a:pt x="797459" y="1024232"/>
                  <a:pt x="843057" y="996286"/>
                </a:cubicBezTo>
                <a:lnTo>
                  <a:pt x="948109" y="919167"/>
                </a:lnTo>
                <a:lnTo>
                  <a:pt x="1020478" y="893928"/>
                </a:lnTo>
                <a:lnTo>
                  <a:pt x="1068245" y="893928"/>
                </a:lnTo>
                <a:lnTo>
                  <a:pt x="1138863" y="870517"/>
                </a:lnTo>
                <a:lnTo>
                  <a:pt x="1288390" y="877635"/>
                </a:lnTo>
                <a:lnTo>
                  <a:pt x="1370876" y="814750"/>
                </a:lnTo>
                <a:lnTo>
                  <a:pt x="1354848" y="525438"/>
                </a:lnTo>
                <a:lnTo>
                  <a:pt x="1272961" y="539086"/>
                </a:lnTo>
                <a:lnTo>
                  <a:pt x="1300257" y="477671"/>
                </a:lnTo>
                <a:lnTo>
                  <a:pt x="1211546" y="443552"/>
                </a:lnTo>
                <a:cubicBezTo>
                  <a:pt x="1195624" y="441277"/>
                  <a:pt x="1196863" y="443014"/>
                  <a:pt x="1184962" y="433198"/>
                </a:cubicBezTo>
                <a:cubicBezTo>
                  <a:pt x="1173061" y="423382"/>
                  <a:pt x="1152101" y="392616"/>
                  <a:pt x="1140139" y="384655"/>
                </a:cubicBezTo>
                <a:cubicBezTo>
                  <a:pt x="1128177" y="376694"/>
                  <a:pt x="1125348" y="393115"/>
                  <a:pt x="1113193" y="385431"/>
                </a:cubicBezTo>
                <a:lnTo>
                  <a:pt x="1105183" y="330840"/>
                </a:lnTo>
                <a:lnTo>
                  <a:pt x="622912" y="2645"/>
                </a:lnTo>
                <a:lnTo>
                  <a:pt x="467743"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         Mali</a:t>
            </a:r>
          </a:p>
        </p:txBody>
      </p:sp>
      <p:sp>
        <p:nvSpPr>
          <p:cNvPr id="158" name="Freeform 13">
            <a:extLst>
              <a:ext uri="{FF2B5EF4-FFF2-40B4-BE49-F238E27FC236}">
                <a16:creationId xmlns:a16="http://schemas.microsoft.com/office/drawing/2014/main" id="{9E824D3C-D800-1CD3-5D89-0C6A62869706}"/>
              </a:ext>
            </a:extLst>
          </p:cNvPr>
          <p:cNvSpPr/>
          <p:nvPr/>
        </p:nvSpPr>
        <p:spPr>
          <a:xfrm>
            <a:off x="6670359" y="1533893"/>
            <a:ext cx="1322387" cy="1027113"/>
          </a:xfrm>
          <a:custGeom>
            <a:avLst/>
            <a:gdLst>
              <a:gd name="connsiteX0" fmla="*/ 341194 w 1344304"/>
              <a:gd name="connsiteY0" fmla="*/ 395785 h 1023582"/>
              <a:gd name="connsiteX1" fmla="*/ 477671 w 1344304"/>
              <a:gd name="connsiteY1" fmla="*/ 348018 h 1023582"/>
              <a:gd name="connsiteX2" fmla="*/ 948519 w 1344304"/>
              <a:gd name="connsiteY2" fmla="*/ 0 h 1023582"/>
              <a:gd name="connsiteX3" fmla="*/ 1187355 w 1344304"/>
              <a:gd name="connsiteY3" fmla="*/ 6824 h 1023582"/>
              <a:gd name="connsiteX4" fmla="*/ 1241946 w 1344304"/>
              <a:gd name="connsiteY4" fmla="*/ 81887 h 1023582"/>
              <a:gd name="connsiteX5" fmla="*/ 1248770 w 1344304"/>
              <a:gd name="connsiteY5" fmla="*/ 191069 h 1023582"/>
              <a:gd name="connsiteX6" fmla="*/ 1289713 w 1344304"/>
              <a:gd name="connsiteY6" fmla="*/ 232012 h 1023582"/>
              <a:gd name="connsiteX7" fmla="*/ 1344304 w 1344304"/>
              <a:gd name="connsiteY7" fmla="*/ 286603 h 1023582"/>
              <a:gd name="connsiteX8" fmla="*/ 1296537 w 1344304"/>
              <a:gd name="connsiteY8" fmla="*/ 402609 h 1023582"/>
              <a:gd name="connsiteX9" fmla="*/ 1303361 w 1344304"/>
              <a:gd name="connsiteY9" fmla="*/ 518615 h 1023582"/>
              <a:gd name="connsiteX10" fmla="*/ 1269242 w 1344304"/>
              <a:gd name="connsiteY10" fmla="*/ 607326 h 1023582"/>
              <a:gd name="connsiteX11" fmla="*/ 1160060 w 1344304"/>
              <a:gd name="connsiteY11" fmla="*/ 743803 h 1023582"/>
              <a:gd name="connsiteX12" fmla="*/ 1125940 w 1344304"/>
              <a:gd name="connsiteY12" fmla="*/ 791570 h 1023582"/>
              <a:gd name="connsiteX13" fmla="*/ 1132764 w 1344304"/>
              <a:gd name="connsiteY13" fmla="*/ 859809 h 1023582"/>
              <a:gd name="connsiteX14" fmla="*/ 1023582 w 1344304"/>
              <a:gd name="connsiteY14" fmla="*/ 907576 h 1023582"/>
              <a:gd name="connsiteX15" fmla="*/ 1023582 w 1344304"/>
              <a:gd name="connsiteY15" fmla="*/ 907576 h 1023582"/>
              <a:gd name="connsiteX16" fmla="*/ 907576 w 1344304"/>
              <a:gd name="connsiteY16" fmla="*/ 893929 h 1023582"/>
              <a:gd name="connsiteX17" fmla="*/ 859809 w 1344304"/>
              <a:gd name="connsiteY17" fmla="*/ 893929 h 1023582"/>
              <a:gd name="connsiteX18" fmla="*/ 805218 w 1344304"/>
              <a:gd name="connsiteY18" fmla="*/ 955343 h 1023582"/>
              <a:gd name="connsiteX19" fmla="*/ 736979 w 1344304"/>
              <a:gd name="connsiteY19" fmla="*/ 941696 h 1023582"/>
              <a:gd name="connsiteX20" fmla="*/ 661916 w 1344304"/>
              <a:gd name="connsiteY20" fmla="*/ 907576 h 1023582"/>
              <a:gd name="connsiteX21" fmla="*/ 586854 w 1344304"/>
              <a:gd name="connsiteY21" fmla="*/ 928048 h 1023582"/>
              <a:gd name="connsiteX22" fmla="*/ 464024 w 1344304"/>
              <a:gd name="connsiteY22" fmla="*/ 852985 h 1023582"/>
              <a:gd name="connsiteX23" fmla="*/ 354842 w 1344304"/>
              <a:gd name="connsiteY23" fmla="*/ 880281 h 1023582"/>
              <a:gd name="connsiteX24" fmla="*/ 313898 w 1344304"/>
              <a:gd name="connsiteY24" fmla="*/ 962167 h 1023582"/>
              <a:gd name="connsiteX25" fmla="*/ 293427 w 1344304"/>
              <a:gd name="connsiteY25" fmla="*/ 1023582 h 1023582"/>
              <a:gd name="connsiteX26" fmla="*/ 252483 w 1344304"/>
              <a:gd name="connsiteY26" fmla="*/ 982639 h 1023582"/>
              <a:gd name="connsiteX27" fmla="*/ 211540 w 1344304"/>
              <a:gd name="connsiteY27" fmla="*/ 1016758 h 1023582"/>
              <a:gd name="connsiteX28" fmla="*/ 211540 w 1344304"/>
              <a:gd name="connsiteY28" fmla="*/ 1016758 h 1023582"/>
              <a:gd name="connsiteX29" fmla="*/ 191068 w 1344304"/>
              <a:gd name="connsiteY29" fmla="*/ 948520 h 1023582"/>
              <a:gd name="connsiteX30" fmla="*/ 122830 w 1344304"/>
              <a:gd name="connsiteY30" fmla="*/ 955343 h 1023582"/>
              <a:gd name="connsiteX31" fmla="*/ 81886 w 1344304"/>
              <a:gd name="connsiteY31" fmla="*/ 914400 h 1023582"/>
              <a:gd name="connsiteX32" fmla="*/ 47767 w 1344304"/>
              <a:gd name="connsiteY32" fmla="*/ 866633 h 1023582"/>
              <a:gd name="connsiteX33" fmla="*/ 47767 w 1344304"/>
              <a:gd name="connsiteY33" fmla="*/ 866633 h 1023582"/>
              <a:gd name="connsiteX34" fmla="*/ 0 w 1344304"/>
              <a:gd name="connsiteY34" fmla="*/ 784746 h 1023582"/>
              <a:gd name="connsiteX35" fmla="*/ 20471 w 1344304"/>
              <a:gd name="connsiteY35" fmla="*/ 771099 h 1023582"/>
              <a:gd name="connsiteX36" fmla="*/ 136477 w 1344304"/>
              <a:gd name="connsiteY36" fmla="*/ 730155 h 1023582"/>
              <a:gd name="connsiteX37" fmla="*/ 279779 w 1344304"/>
              <a:gd name="connsiteY37" fmla="*/ 736979 h 1023582"/>
              <a:gd name="connsiteX38" fmla="*/ 354842 w 1344304"/>
              <a:gd name="connsiteY38" fmla="*/ 675564 h 1023582"/>
              <a:gd name="connsiteX39" fmla="*/ 341194 w 1344304"/>
              <a:gd name="connsiteY39" fmla="*/ 395785 h 102358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4194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37890 w 1344304"/>
              <a:gd name="connsiteY33" fmla="*/ 864100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90207 w 1331150"/>
              <a:gd name="connsiteY9" fmla="*/ 522425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7851 w 1331150"/>
              <a:gd name="connsiteY8" fmla="*/ 408911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652 w 1321322"/>
              <a:gd name="connsiteY4" fmla="*/ 85697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365 w 1321322"/>
              <a:gd name="connsiteY4" fmla="*/ 78574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21322" h="1027392">
                <a:moveTo>
                  <a:pt x="328040" y="399595"/>
                </a:moveTo>
                <a:lnTo>
                  <a:pt x="464517" y="351828"/>
                </a:lnTo>
                <a:lnTo>
                  <a:pt x="954415" y="0"/>
                </a:lnTo>
                <a:lnTo>
                  <a:pt x="1174201" y="10634"/>
                </a:lnTo>
                <a:lnTo>
                  <a:pt x="1251365" y="78574"/>
                </a:lnTo>
                <a:cubicBezTo>
                  <a:pt x="1252370" y="116238"/>
                  <a:pt x="1253661" y="161025"/>
                  <a:pt x="1254666" y="198689"/>
                </a:cubicBezTo>
                <a:cubicBezTo>
                  <a:pt x="1261964" y="211067"/>
                  <a:pt x="1265450" y="220919"/>
                  <a:pt x="1276559" y="235822"/>
                </a:cubicBezTo>
                <a:cubicBezTo>
                  <a:pt x="1287668" y="250725"/>
                  <a:pt x="1303125" y="269913"/>
                  <a:pt x="1321322" y="288110"/>
                </a:cubicBezTo>
                <a:lnTo>
                  <a:pt x="1287851" y="408911"/>
                </a:lnTo>
                <a:cubicBezTo>
                  <a:pt x="1288538" y="457118"/>
                  <a:pt x="1289224" y="505324"/>
                  <a:pt x="1289911" y="553531"/>
                </a:cubicBezTo>
                <a:lnTo>
                  <a:pt x="1256088" y="611136"/>
                </a:lnTo>
                <a:lnTo>
                  <a:pt x="1146906" y="747613"/>
                </a:lnTo>
                <a:lnTo>
                  <a:pt x="1112786" y="795380"/>
                </a:lnTo>
                <a:lnTo>
                  <a:pt x="1125380" y="875157"/>
                </a:lnTo>
                <a:lnTo>
                  <a:pt x="1010428" y="911386"/>
                </a:lnTo>
                <a:cubicBezTo>
                  <a:pt x="997519" y="916462"/>
                  <a:pt x="1060276" y="908346"/>
                  <a:pt x="1047927" y="905616"/>
                </a:cubicBezTo>
                <a:cubicBezTo>
                  <a:pt x="970798" y="888568"/>
                  <a:pt x="945590" y="900365"/>
                  <a:pt x="894422" y="897739"/>
                </a:cubicBezTo>
                <a:lnTo>
                  <a:pt x="846655" y="897739"/>
                </a:lnTo>
                <a:lnTo>
                  <a:pt x="792064" y="959153"/>
                </a:lnTo>
                <a:lnTo>
                  <a:pt x="723825" y="945506"/>
                </a:lnTo>
                <a:lnTo>
                  <a:pt x="648762" y="911386"/>
                </a:lnTo>
                <a:lnTo>
                  <a:pt x="573700" y="931858"/>
                </a:lnTo>
                <a:lnTo>
                  <a:pt x="450870" y="856795"/>
                </a:lnTo>
                <a:lnTo>
                  <a:pt x="341688" y="884091"/>
                </a:lnTo>
                <a:lnTo>
                  <a:pt x="300744" y="965977"/>
                </a:lnTo>
                <a:lnTo>
                  <a:pt x="280273" y="1027392"/>
                </a:lnTo>
                <a:lnTo>
                  <a:pt x="239329" y="986449"/>
                </a:lnTo>
                <a:lnTo>
                  <a:pt x="198386" y="1020568"/>
                </a:lnTo>
                <a:lnTo>
                  <a:pt x="198386" y="1020568"/>
                </a:lnTo>
                <a:lnTo>
                  <a:pt x="177914" y="952330"/>
                </a:lnTo>
                <a:lnTo>
                  <a:pt x="109676" y="959153"/>
                </a:lnTo>
                <a:lnTo>
                  <a:pt x="68732" y="918210"/>
                </a:lnTo>
                <a:lnTo>
                  <a:pt x="34613" y="870443"/>
                </a:lnTo>
                <a:lnTo>
                  <a:pt x="24736" y="864100"/>
                </a:lnTo>
                <a:lnTo>
                  <a:pt x="0" y="795351"/>
                </a:lnTo>
                <a:lnTo>
                  <a:pt x="7317" y="774909"/>
                </a:lnTo>
                <a:lnTo>
                  <a:pt x="123323" y="733965"/>
                </a:lnTo>
                <a:lnTo>
                  <a:pt x="266625" y="740789"/>
                </a:lnTo>
                <a:lnTo>
                  <a:pt x="341688" y="679374"/>
                </a:lnTo>
                <a:lnTo>
                  <a:pt x="328040" y="39959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Niger</a:t>
            </a:r>
          </a:p>
        </p:txBody>
      </p:sp>
      <p:sp>
        <p:nvSpPr>
          <p:cNvPr id="159" name="Freeform 14">
            <a:extLst>
              <a:ext uri="{FF2B5EF4-FFF2-40B4-BE49-F238E27FC236}">
                <a16:creationId xmlns:a16="http://schemas.microsoft.com/office/drawing/2014/main" id="{09D05DAF-8EB6-9C27-561A-0756F2300192}"/>
              </a:ext>
            </a:extLst>
          </p:cNvPr>
          <p:cNvSpPr/>
          <p:nvPr/>
        </p:nvSpPr>
        <p:spPr>
          <a:xfrm>
            <a:off x="7778433" y="1546592"/>
            <a:ext cx="895350" cy="1397000"/>
          </a:xfrm>
          <a:custGeom>
            <a:avLst/>
            <a:gdLst>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723331 w 887104"/>
              <a:gd name="connsiteY37" fmla="*/ 880281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5100 w 887104"/>
              <a:gd name="connsiteY42" fmla="*/ 698381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0281"/>
              <a:gd name="connsiteY0" fmla="*/ 0 h 1405720"/>
              <a:gd name="connsiteX1" fmla="*/ 136478 w 880281"/>
              <a:gd name="connsiteY1" fmla="*/ 54591 h 1405720"/>
              <a:gd name="connsiteX2" fmla="*/ 109182 w 880281"/>
              <a:gd name="connsiteY2" fmla="*/ 109182 h 1405720"/>
              <a:gd name="connsiteX3" fmla="*/ 170597 w 880281"/>
              <a:gd name="connsiteY3" fmla="*/ 245660 h 1405720"/>
              <a:gd name="connsiteX4" fmla="*/ 204716 w 880281"/>
              <a:gd name="connsiteY4" fmla="*/ 286603 h 1405720"/>
              <a:gd name="connsiteX5" fmla="*/ 177421 w 880281"/>
              <a:gd name="connsiteY5" fmla="*/ 341194 h 1405720"/>
              <a:gd name="connsiteX6" fmla="*/ 170597 w 880281"/>
              <a:gd name="connsiteY6" fmla="*/ 423081 h 1405720"/>
              <a:gd name="connsiteX7" fmla="*/ 170597 w 880281"/>
              <a:gd name="connsiteY7" fmla="*/ 539087 h 1405720"/>
              <a:gd name="connsiteX8" fmla="*/ 129654 w 880281"/>
              <a:gd name="connsiteY8" fmla="*/ 614149 h 1405720"/>
              <a:gd name="connsiteX9" fmla="*/ 13648 w 880281"/>
              <a:gd name="connsiteY9" fmla="*/ 771099 h 1405720"/>
              <a:gd name="connsiteX10" fmla="*/ 0 w 880281"/>
              <a:gd name="connsiteY10" fmla="*/ 818866 h 1405720"/>
              <a:gd name="connsiteX11" fmla="*/ 20472 w 880281"/>
              <a:gd name="connsiteY11" fmla="*/ 887105 h 1405720"/>
              <a:gd name="connsiteX12" fmla="*/ 47767 w 880281"/>
              <a:gd name="connsiteY12" fmla="*/ 907576 h 1405720"/>
              <a:gd name="connsiteX13" fmla="*/ 95534 w 880281"/>
              <a:gd name="connsiteY13" fmla="*/ 955343 h 1405720"/>
              <a:gd name="connsiteX14" fmla="*/ 109182 w 880281"/>
              <a:gd name="connsiteY14" fmla="*/ 1023582 h 1405720"/>
              <a:gd name="connsiteX15" fmla="*/ 109182 w 880281"/>
              <a:gd name="connsiteY15" fmla="*/ 1091821 h 1405720"/>
              <a:gd name="connsiteX16" fmla="*/ 143301 w 880281"/>
              <a:gd name="connsiteY16" fmla="*/ 1132764 h 1405720"/>
              <a:gd name="connsiteX17" fmla="*/ 143301 w 880281"/>
              <a:gd name="connsiteY17" fmla="*/ 1132764 h 1405720"/>
              <a:gd name="connsiteX18" fmla="*/ 68239 w 880281"/>
              <a:gd name="connsiteY18" fmla="*/ 1194179 h 1405720"/>
              <a:gd name="connsiteX19" fmla="*/ 68239 w 880281"/>
              <a:gd name="connsiteY19" fmla="*/ 1228299 h 1405720"/>
              <a:gd name="connsiteX20" fmla="*/ 122830 w 880281"/>
              <a:gd name="connsiteY20" fmla="*/ 1276066 h 1405720"/>
              <a:gd name="connsiteX21" fmla="*/ 136478 w 880281"/>
              <a:gd name="connsiteY21" fmla="*/ 1351129 h 1405720"/>
              <a:gd name="connsiteX22" fmla="*/ 163773 w 880281"/>
              <a:gd name="connsiteY22" fmla="*/ 1405720 h 1405720"/>
              <a:gd name="connsiteX23" fmla="*/ 245660 w 880281"/>
              <a:gd name="connsiteY23" fmla="*/ 1371600 h 1405720"/>
              <a:gd name="connsiteX24" fmla="*/ 293427 w 880281"/>
              <a:gd name="connsiteY24" fmla="*/ 1385248 h 1405720"/>
              <a:gd name="connsiteX25" fmla="*/ 368490 w 880281"/>
              <a:gd name="connsiteY25" fmla="*/ 1337481 h 1405720"/>
              <a:gd name="connsiteX26" fmla="*/ 436728 w 880281"/>
              <a:gd name="connsiteY26" fmla="*/ 1351129 h 1405720"/>
              <a:gd name="connsiteX27" fmla="*/ 464024 w 880281"/>
              <a:gd name="connsiteY27" fmla="*/ 1296538 h 1405720"/>
              <a:gd name="connsiteX28" fmla="*/ 464024 w 880281"/>
              <a:gd name="connsiteY28" fmla="*/ 1262418 h 1405720"/>
              <a:gd name="connsiteX29" fmla="*/ 525439 w 880281"/>
              <a:gd name="connsiteY29" fmla="*/ 1262418 h 1405720"/>
              <a:gd name="connsiteX30" fmla="*/ 607325 w 880281"/>
              <a:gd name="connsiteY30" fmla="*/ 1228299 h 1405720"/>
              <a:gd name="connsiteX31" fmla="*/ 696036 w 880281"/>
              <a:gd name="connsiteY31" fmla="*/ 1153236 h 1405720"/>
              <a:gd name="connsiteX32" fmla="*/ 696036 w 880281"/>
              <a:gd name="connsiteY32" fmla="*/ 1153236 h 1405720"/>
              <a:gd name="connsiteX33" fmla="*/ 777922 w 880281"/>
              <a:gd name="connsiteY33" fmla="*/ 1084997 h 1405720"/>
              <a:gd name="connsiteX34" fmla="*/ 750627 w 880281"/>
              <a:gd name="connsiteY34" fmla="*/ 1003111 h 1405720"/>
              <a:gd name="connsiteX35" fmla="*/ 736979 w 880281"/>
              <a:gd name="connsiteY35" fmla="*/ 955343 h 1405720"/>
              <a:gd name="connsiteX36" fmla="*/ 736979 w 880281"/>
              <a:gd name="connsiteY36" fmla="*/ 955343 h 1405720"/>
              <a:gd name="connsiteX37" fmla="*/ 688026 w 880281"/>
              <a:gd name="connsiteY37" fmla="*/ 968544 h 1405720"/>
              <a:gd name="connsiteX38" fmla="*/ 716507 w 880281"/>
              <a:gd name="connsiteY38" fmla="*/ 846161 h 1405720"/>
              <a:gd name="connsiteX39" fmla="*/ 716507 w 880281"/>
              <a:gd name="connsiteY39" fmla="*/ 846161 h 1405720"/>
              <a:gd name="connsiteX40" fmla="*/ 730155 w 880281"/>
              <a:gd name="connsiteY40" fmla="*/ 798394 h 1405720"/>
              <a:gd name="connsiteX41" fmla="*/ 791570 w 880281"/>
              <a:gd name="connsiteY41" fmla="*/ 730155 h 1405720"/>
              <a:gd name="connsiteX42" fmla="*/ 795100 w 880281"/>
              <a:gd name="connsiteY42" fmla="*/ 698381 h 1405720"/>
              <a:gd name="connsiteX43" fmla="*/ 880281 w 880281"/>
              <a:gd name="connsiteY43" fmla="*/ 675564 h 1405720"/>
              <a:gd name="connsiteX44" fmla="*/ 876513 w 880281"/>
              <a:gd name="connsiteY44" fmla="*/ 372495 h 1405720"/>
              <a:gd name="connsiteX45" fmla="*/ 211540 w 880281"/>
              <a:gd name="connsiteY45" fmla="*/ 0 h 1405720"/>
              <a:gd name="connsiteX0" fmla="*/ 218601 w 880281"/>
              <a:gd name="connsiteY0" fmla="*/ 0 h 1381006"/>
              <a:gd name="connsiteX1" fmla="*/ 136478 w 880281"/>
              <a:gd name="connsiteY1" fmla="*/ 29877 h 1381006"/>
              <a:gd name="connsiteX2" fmla="*/ 109182 w 880281"/>
              <a:gd name="connsiteY2" fmla="*/ 84468 h 1381006"/>
              <a:gd name="connsiteX3" fmla="*/ 170597 w 880281"/>
              <a:gd name="connsiteY3" fmla="*/ 220946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09182 w 880281"/>
              <a:gd name="connsiteY2" fmla="*/ 84468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710158 w 880281"/>
              <a:gd name="connsiteY32" fmla="*/ 1079095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91570 w 880281"/>
              <a:gd name="connsiteY41" fmla="*/ 72449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83950 w 880281"/>
              <a:gd name="connsiteY41" fmla="*/ 72068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14791 w 880281"/>
              <a:gd name="connsiteY0" fmla="*/ 0 h 1388626"/>
              <a:gd name="connsiteX1" fmla="*/ 136478 w 880281"/>
              <a:gd name="connsiteY1" fmla="*/ 37497 h 1388626"/>
              <a:gd name="connsiteX2" fmla="*/ 123304 w 880281"/>
              <a:gd name="connsiteY2" fmla="*/ 95619 h 1388626"/>
              <a:gd name="connsiteX3" fmla="*/ 131761 w 880281"/>
              <a:gd name="connsiteY3" fmla="*/ 193261 h 1388626"/>
              <a:gd name="connsiteX4" fmla="*/ 204716 w 880281"/>
              <a:gd name="connsiteY4" fmla="*/ 269509 h 1388626"/>
              <a:gd name="connsiteX5" fmla="*/ 177421 w 880281"/>
              <a:gd name="connsiteY5" fmla="*/ 324100 h 1388626"/>
              <a:gd name="connsiteX6" fmla="*/ 170597 w 880281"/>
              <a:gd name="connsiteY6" fmla="*/ 405987 h 1388626"/>
              <a:gd name="connsiteX7" fmla="*/ 170597 w 880281"/>
              <a:gd name="connsiteY7" fmla="*/ 521993 h 1388626"/>
              <a:gd name="connsiteX8" fmla="*/ 129654 w 880281"/>
              <a:gd name="connsiteY8" fmla="*/ 597055 h 1388626"/>
              <a:gd name="connsiteX9" fmla="*/ 13648 w 880281"/>
              <a:gd name="connsiteY9" fmla="*/ 754005 h 1388626"/>
              <a:gd name="connsiteX10" fmla="*/ 0 w 880281"/>
              <a:gd name="connsiteY10" fmla="*/ 801772 h 1388626"/>
              <a:gd name="connsiteX11" fmla="*/ 20472 w 880281"/>
              <a:gd name="connsiteY11" fmla="*/ 870011 h 1388626"/>
              <a:gd name="connsiteX12" fmla="*/ 47767 w 880281"/>
              <a:gd name="connsiteY12" fmla="*/ 890482 h 1388626"/>
              <a:gd name="connsiteX13" fmla="*/ 95534 w 880281"/>
              <a:gd name="connsiteY13" fmla="*/ 938249 h 1388626"/>
              <a:gd name="connsiteX14" fmla="*/ 109182 w 880281"/>
              <a:gd name="connsiteY14" fmla="*/ 1006488 h 1388626"/>
              <a:gd name="connsiteX15" fmla="*/ 109182 w 880281"/>
              <a:gd name="connsiteY15" fmla="*/ 1074727 h 1388626"/>
              <a:gd name="connsiteX16" fmla="*/ 143301 w 880281"/>
              <a:gd name="connsiteY16" fmla="*/ 1115670 h 1388626"/>
              <a:gd name="connsiteX17" fmla="*/ 146831 w 880281"/>
              <a:gd name="connsiteY17" fmla="*/ 1161567 h 1388626"/>
              <a:gd name="connsiteX18" fmla="*/ 50586 w 880281"/>
              <a:gd name="connsiteY18" fmla="*/ 1180615 h 1388626"/>
              <a:gd name="connsiteX19" fmla="*/ 54117 w 880281"/>
              <a:gd name="connsiteY19" fmla="*/ 1242980 h 1388626"/>
              <a:gd name="connsiteX20" fmla="*/ 122830 w 880281"/>
              <a:gd name="connsiteY20" fmla="*/ 1258972 h 1388626"/>
              <a:gd name="connsiteX21" fmla="*/ 136478 w 880281"/>
              <a:gd name="connsiteY21" fmla="*/ 1334035 h 1388626"/>
              <a:gd name="connsiteX22" fmla="*/ 163773 w 880281"/>
              <a:gd name="connsiteY22" fmla="*/ 1388626 h 1388626"/>
              <a:gd name="connsiteX23" fmla="*/ 245660 w 880281"/>
              <a:gd name="connsiteY23" fmla="*/ 1354506 h 1388626"/>
              <a:gd name="connsiteX24" fmla="*/ 293427 w 880281"/>
              <a:gd name="connsiteY24" fmla="*/ 1368154 h 1388626"/>
              <a:gd name="connsiteX25" fmla="*/ 368490 w 880281"/>
              <a:gd name="connsiteY25" fmla="*/ 1320387 h 1388626"/>
              <a:gd name="connsiteX26" fmla="*/ 436728 w 880281"/>
              <a:gd name="connsiteY26" fmla="*/ 1334035 h 1388626"/>
              <a:gd name="connsiteX27" fmla="*/ 464024 w 880281"/>
              <a:gd name="connsiteY27" fmla="*/ 1279444 h 1388626"/>
              <a:gd name="connsiteX28" fmla="*/ 464024 w 880281"/>
              <a:gd name="connsiteY28" fmla="*/ 1245324 h 1388626"/>
              <a:gd name="connsiteX29" fmla="*/ 525439 w 880281"/>
              <a:gd name="connsiteY29" fmla="*/ 1245324 h 1388626"/>
              <a:gd name="connsiteX30" fmla="*/ 607325 w 880281"/>
              <a:gd name="connsiteY30" fmla="*/ 1211205 h 1388626"/>
              <a:gd name="connsiteX31" fmla="*/ 696036 w 880281"/>
              <a:gd name="connsiteY31" fmla="*/ 1136142 h 1388626"/>
              <a:gd name="connsiteX32" fmla="*/ 710158 w 880281"/>
              <a:gd name="connsiteY32" fmla="*/ 1086715 h 1388626"/>
              <a:gd name="connsiteX33" fmla="*/ 777922 w 880281"/>
              <a:gd name="connsiteY33" fmla="*/ 1067903 h 1388626"/>
              <a:gd name="connsiteX34" fmla="*/ 750627 w 880281"/>
              <a:gd name="connsiteY34" fmla="*/ 986017 h 1388626"/>
              <a:gd name="connsiteX35" fmla="*/ 736979 w 880281"/>
              <a:gd name="connsiteY35" fmla="*/ 938249 h 1388626"/>
              <a:gd name="connsiteX36" fmla="*/ 736979 w 880281"/>
              <a:gd name="connsiteY36" fmla="*/ 938249 h 1388626"/>
              <a:gd name="connsiteX37" fmla="*/ 688026 w 880281"/>
              <a:gd name="connsiteY37" fmla="*/ 951450 h 1388626"/>
              <a:gd name="connsiteX38" fmla="*/ 716507 w 880281"/>
              <a:gd name="connsiteY38" fmla="*/ 829067 h 1388626"/>
              <a:gd name="connsiteX39" fmla="*/ 716507 w 880281"/>
              <a:gd name="connsiteY39" fmla="*/ 829067 h 1388626"/>
              <a:gd name="connsiteX40" fmla="*/ 730155 w 880281"/>
              <a:gd name="connsiteY40" fmla="*/ 781300 h 1388626"/>
              <a:gd name="connsiteX41" fmla="*/ 783950 w 880281"/>
              <a:gd name="connsiteY41" fmla="*/ 709251 h 1388626"/>
              <a:gd name="connsiteX42" fmla="*/ 795100 w 880281"/>
              <a:gd name="connsiteY42" fmla="*/ 681287 h 1388626"/>
              <a:gd name="connsiteX43" fmla="*/ 880281 w 880281"/>
              <a:gd name="connsiteY43" fmla="*/ 658470 h 1388626"/>
              <a:gd name="connsiteX44" fmla="*/ 876513 w 880281"/>
              <a:gd name="connsiteY44" fmla="*/ 355401 h 1388626"/>
              <a:gd name="connsiteX45" fmla="*/ 214791 w 880281"/>
              <a:gd name="connsiteY45" fmla="*/ 0 h 1388626"/>
              <a:gd name="connsiteX0" fmla="*/ 230031 w 880281"/>
              <a:gd name="connsiteY0" fmla="*/ 0 h 1396246"/>
              <a:gd name="connsiteX1" fmla="*/ 136478 w 880281"/>
              <a:gd name="connsiteY1" fmla="*/ 45117 h 1396246"/>
              <a:gd name="connsiteX2" fmla="*/ 123304 w 880281"/>
              <a:gd name="connsiteY2" fmla="*/ 103239 h 1396246"/>
              <a:gd name="connsiteX3" fmla="*/ 131761 w 880281"/>
              <a:gd name="connsiteY3" fmla="*/ 200881 h 1396246"/>
              <a:gd name="connsiteX4" fmla="*/ 204716 w 880281"/>
              <a:gd name="connsiteY4" fmla="*/ 277129 h 1396246"/>
              <a:gd name="connsiteX5" fmla="*/ 177421 w 880281"/>
              <a:gd name="connsiteY5" fmla="*/ 331720 h 1396246"/>
              <a:gd name="connsiteX6" fmla="*/ 170597 w 880281"/>
              <a:gd name="connsiteY6" fmla="*/ 413607 h 1396246"/>
              <a:gd name="connsiteX7" fmla="*/ 170597 w 880281"/>
              <a:gd name="connsiteY7" fmla="*/ 529613 h 1396246"/>
              <a:gd name="connsiteX8" fmla="*/ 129654 w 880281"/>
              <a:gd name="connsiteY8" fmla="*/ 604675 h 1396246"/>
              <a:gd name="connsiteX9" fmla="*/ 13648 w 880281"/>
              <a:gd name="connsiteY9" fmla="*/ 761625 h 1396246"/>
              <a:gd name="connsiteX10" fmla="*/ 0 w 880281"/>
              <a:gd name="connsiteY10" fmla="*/ 809392 h 1396246"/>
              <a:gd name="connsiteX11" fmla="*/ 20472 w 880281"/>
              <a:gd name="connsiteY11" fmla="*/ 877631 h 1396246"/>
              <a:gd name="connsiteX12" fmla="*/ 47767 w 880281"/>
              <a:gd name="connsiteY12" fmla="*/ 898102 h 1396246"/>
              <a:gd name="connsiteX13" fmla="*/ 95534 w 880281"/>
              <a:gd name="connsiteY13" fmla="*/ 945869 h 1396246"/>
              <a:gd name="connsiteX14" fmla="*/ 109182 w 880281"/>
              <a:gd name="connsiteY14" fmla="*/ 1014108 h 1396246"/>
              <a:gd name="connsiteX15" fmla="*/ 109182 w 880281"/>
              <a:gd name="connsiteY15" fmla="*/ 1082347 h 1396246"/>
              <a:gd name="connsiteX16" fmla="*/ 143301 w 880281"/>
              <a:gd name="connsiteY16" fmla="*/ 1123290 h 1396246"/>
              <a:gd name="connsiteX17" fmla="*/ 146831 w 880281"/>
              <a:gd name="connsiteY17" fmla="*/ 1169187 h 1396246"/>
              <a:gd name="connsiteX18" fmla="*/ 50586 w 880281"/>
              <a:gd name="connsiteY18" fmla="*/ 1188235 h 1396246"/>
              <a:gd name="connsiteX19" fmla="*/ 54117 w 880281"/>
              <a:gd name="connsiteY19" fmla="*/ 1250600 h 1396246"/>
              <a:gd name="connsiteX20" fmla="*/ 122830 w 880281"/>
              <a:gd name="connsiteY20" fmla="*/ 1266592 h 1396246"/>
              <a:gd name="connsiteX21" fmla="*/ 136478 w 880281"/>
              <a:gd name="connsiteY21" fmla="*/ 1341655 h 1396246"/>
              <a:gd name="connsiteX22" fmla="*/ 163773 w 880281"/>
              <a:gd name="connsiteY22" fmla="*/ 1396246 h 1396246"/>
              <a:gd name="connsiteX23" fmla="*/ 245660 w 880281"/>
              <a:gd name="connsiteY23" fmla="*/ 1362126 h 1396246"/>
              <a:gd name="connsiteX24" fmla="*/ 293427 w 880281"/>
              <a:gd name="connsiteY24" fmla="*/ 1375774 h 1396246"/>
              <a:gd name="connsiteX25" fmla="*/ 368490 w 880281"/>
              <a:gd name="connsiteY25" fmla="*/ 1328007 h 1396246"/>
              <a:gd name="connsiteX26" fmla="*/ 436728 w 880281"/>
              <a:gd name="connsiteY26" fmla="*/ 1341655 h 1396246"/>
              <a:gd name="connsiteX27" fmla="*/ 464024 w 880281"/>
              <a:gd name="connsiteY27" fmla="*/ 1287064 h 1396246"/>
              <a:gd name="connsiteX28" fmla="*/ 464024 w 880281"/>
              <a:gd name="connsiteY28" fmla="*/ 1252944 h 1396246"/>
              <a:gd name="connsiteX29" fmla="*/ 525439 w 880281"/>
              <a:gd name="connsiteY29" fmla="*/ 1252944 h 1396246"/>
              <a:gd name="connsiteX30" fmla="*/ 607325 w 880281"/>
              <a:gd name="connsiteY30" fmla="*/ 1218825 h 1396246"/>
              <a:gd name="connsiteX31" fmla="*/ 696036 w 880281"/>
              <a:gd name="connsiteY31" fmla="*/ 1143762 h 1396246"/>
              <a:gd name="connsiteX32" fmla="*/ 710158 w 880281"/>
              <a:gd name="connsiteY32" fmla="*/ 1094335 h 1396246"/>
              <a:gd name="connsiteX33" fmla="*/ 777922 w 880281"/>
              <a:gd name="connsiteY33" fmla="*/ 1075523 h 1396246"/>
              <a:gd name="connsiteX34" fmla="*/ 750627 w 880281"/>
              <a:gd name="connsiteY34" fmla="*/ 993637 h 1396246"/>
              <a:gd name="connsiteX35" fmla="*/ 736979 w 880281"/>
              <a:gd name="connsiteY35" fmla="*/ 945869 h 1396246"/>
              <a:gd name="connsiteX36" fmla="*/ 736979 w 880281"/>
              <a:gd name="connsiteY36" fmla="*/ 945869 h 1396246"/>
              <a:gd name="connsiteX37" fmla="*/ 688026 w 880281"/>
              <a:gd name="connsiteY37" fmla="*/ 959070 h 1396246"/>
              <a:gd name="connsiteX38" fmla="*/ 716507 w 880281"/>
              <a:gd name="connsiteY38" fmla="*/ 836687 h 1396246"/>
              <a:gd name="connsiteX39" fmla="*/ 716507 w 880281"/>
              <a:gd name="connsiteY39" fmla="*/ 836687 h 1396246"/>
              <a:gd name="connsiteX40" fmla="*/ 730155 w 880281"/>
              <a:gd name="connsiteY40" fmla="*/ 788920 h 1396246"/>
              <a:gd name="connsiteX41" fmla="*/ 783950 w 880281"/>
              <a:gd name="connsiteY41" fmla="*/ 716871 h 1396246"/>
              <a:gd name="connsiteX42" fmla="*/ 795100 w 880281"/>
              <a:gd name="connsiteY42" fmla="*/ 688907 h 1396246"/>
              <a:gd name="connsiteX43" fmla="*/ 880281 w 880281"/>
              <a:gd name="connsiteY43" fmla="*/ 666090 h 1396246"/>
              <a:gd name="connsiteX44" fmla="*/ 876513 w 880281"/>
              <a:gd name="connsiteY44" fmla="*/ 363021 h 1396246"/>
              <a:gd name="connsiteX45" fmla="*/ 230031 w 880281"/>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20472 w 884133"/>
              <a:gd name="connsiteY11" fmla="*/ 877631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6049 w 884133"/>
              <a:gd name="connsiteY11" fmla="*/ 868978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4368 w 895671"/>
              <a:gd name="connsiteY20" fmla="*/ 1266592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69907 w 895671"/>
              <a:gd name="connsiteY17" fmla="*/ 1172072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36977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693 w 895671"/>
              <a:gd name="connsiteY26" fmla="*/ 131539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2813 w 895671"/>
              <a:gd name="connsiteY9" fmla="*/ 754074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5671" h="1396246">
                <a:moveTo>
                  <a:pt x="241569" y="0"/>
                </a:moveTo>
                <a:lnTo>
                  <a:pt x="148016" y="45117"/>
                </a:lnTo>
                <a:lnTo>
                  <a:pt x="134842" y="103239"/>
                </a:lnTo>
                <a:lnTo>
                  <a:pt x="143299" y="200881"/>
                </a:lnTo>
                <a:lnTo>
                  <a:pt x="216254" y="277129"/>
                </a:lnTo>
                <a:lnTo>
                  <a:pt x="188959" y="331720"/>
                </a:lnTo>
                <a:lnTo>
                  <a:pt x="182135" y="413607"/>
                </a:lnTo>
                <a:lnTo>
                  <a:pt x="182135" y="529613"/>
                </a:lnTo>
                <a:lnTo>
                  <a:pt x="141192" y="604675"/>
                </a:lnTo>
                <a:lnTo>
                  <a:pt x="22813" y="754074"/>
                </a:lnTo>
                <a:lnTo>
                  <a:pt x="0" y="794969"/>
                </a:lnTo>
                <a:lnTo>
                  <a:pt x="17587" y="868978"/>
                </a:lnTo>
                <a:lnTo>
                  <a:pt x="59305" y="898102"/>
                </a:lnTo>
                <a:lnTo>
                  <a:pt x="107072" y="945869"/>
                </a:lnTo>
                <a:lnTo>
                  <a:pt x="120720" y="1014108"/>
                </a:lnTo>
                <a:lnTo>
                  <a:pt x="120720" y="1082347"/>
                </a:lnTo>
                <a:cubicBezTo>
                  <a:pt x="124225" y="1099253"/>
                  <a:pt x="150585" y="1104347"/>
                  <a:pt x="159060" y="1112656"/>
                </a:cubicBezTo>
                <a:cubicBezTo>
                  <a:pt x="167535" y="1120965"/>
                  <a:pt x="171339" y="1123597"/>
                  <a:pt x="171569" y="1132204"/>
                </a:cubicBezTo>
                <a:cubicBezTo>
                  <a:pt x="171799" y="1140811"/>
                  <a:pt x="159262" y="1149000"/>
                  <a:pt x="160439" y="1164299"/>
                </a:cubicBezTo>
                <a:lnTo>
                  <a:pt x="62124" y="1188235"/>
                </a:lnTo>
                <a:lnTo>
                  <a:pt x="77193" y="1236178"/>
                </a:lnTo>
                <a:lnTo>
                  <a:pt x="131483" y="1275246"/>
                </a:lnTo>
                <a:lnTo>
                  <a:pt x="148016" y="1341655"/>
                </a:lnTo>
                <a:lnTo>
                  <a:pt x="166658" y="1396246"/>
                </a:lnTo>
                <a:lnTo>
                  <a:pt x="257198" y="1362126"/>
                </a:lnTo>
                <a:lnTo>
                  <a:pt x="304965" y="1375774"/>
                </a:lnTo>
                <a:lnTo>
                  <a:pt x="389833" y="1317061"/>
                </a:lnTo>
                <a:lnTo>
                  <a:pt x="424766" y="1340213"/>
                </a:lnTo>
                <a:lnTo>
                  <a:pt x="475732" y="1295889"/>
                </a:lnTo>
                <a:cubicBezTo>
                  <a:pt x="475675" y="1281574"/>
                  <a:pt x="475619" y="1267259"/>
                  <a:pt x="475562" y="1252944"/>
                </a:cubicBezTo>
                <a:lnTo>
                  <a:pt x="580245" y="1252944"/>
                </a:lnTo>
                <a:lnTo>
                  <a:pt x="618863" y="1218825"/>
                </a:lnTo>
                <a:cubicBezTo>
                  <a:pt x="648433" y="1193804"/>
                  <a:pt x="690435" y="1164510"/>
                  <a:pt x="707574" y="1143762"/>
                </a:cubicBezTo>
                <a:cubicBezTo>
                  <a:pt x="724713" y="1123014"/>
                  <a:pt x="716989" y="1110811"/>
                  <a:pt x="721696" y="1094335"/>
                </a:cubicBezTo>
                <a:lnTo>
                  <a:pt x="789460" y="1075523"/>
                </a:lnTo>
                <a:lnTo>
                  <a:pt x="769585" y="993101"/>
                </a:lnTo>
                <a:lnTo>
                  <a:pt x="748517" y="945869"/>
                </a:lnTo>
                <a:lnTo>
                  <a:pt x="748517" y="945869"/>
                </a:lnTo>
                <a:lnTo>
                  <a:pt x="699564" y="959070"/>
                </a:lnTo>
                <a:lnTo>
                  <a:pt x="728045" y="836687"/>
                </a:lnTo>
                <a:lnTo>
                  <a:pt x="728045" y="836687"/>
                </a:lnTo>
                <a:lnTo>
                  <a:pt x="741693" y="788920"/>
                </a:lnTo>
                <a:cubicBezTo>
                  <a:pt x="762165" y="766174"/>
                  <a:pt x="784664" y="733540"/>
                  <a:pt x="795488" y="716871"/>
                </a:cubicBezTo>
                <a:cubicBezTo>
                  <a:pt x="806312" y="700202"/>
                  <a:pt x="790133" y="695844"/>
                  <a:pt x="806638" y="688907"/>
                </a:cubicBezTo>
                <a:cubicBezTo>
                  <a:pt x="823144" y="681970"/>
                  <a:pt x="866127" y="682856"/>
                  <a:pt x="894521" y="675250"/>
                </a:cubicBezTo>
                <a:cubicBezTo>
                  <a:pt x="894904" y="569904"/>
                  <a:pt x="895288" y="464557"/>
                  <a:pt x="895671" y="359211"/>
                </a:cubicBezTo>
                <a:lnTo>
                  <a:pt x="241569"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Chad</a:t>
            </a:r>
          </a:p>
        </p:txBody>
      </p:sp>
      <p:sp>
        <p:nvSpPr>
          <p:cNvPr id="160" name="Freeform 15">
            <a:extLst>
              <a:ext uri="{FF2B5EF4-FFF2-40B4-BE49-F238E27FC236}">
                <a16:creationId xmlns:a16="http://schemas.microsoft.com/office/drawing/2014/main" id="{065184FD-A60F-A25A-CBC3-6BAAA3272F38}"/>
              </a:ext>
            </a:extLst>
          </p:cNvPr>
          <p:cNvSpPr/>
          <p:nvPr/>
        </p:nvSpPr>
        <p:spPr>
          <a:xfrm>
            <a:off x="8480108" y="1592630"/>
            <a:ext cx="1403350" cy="1217612"/>
          </a:xfrm>
          <a:custGeom>
            <a:avLst/>
            <a:gdLst>
              <a:gd name="connsiteX0" fmla="*/ 232012 w 1344305"/>
              <a:gd name="connsiteY0" fmla="*/ 81887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32012 w 1344305"/>
              <a:gd name="connsiteY60" fmla="*/ 81887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68768 w 1344305"/>
              <a:gd name="connsiteY49" fmla="*/ 372021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73708 w 1369256"/>
              <a:gd name="connsiteY38" fmla="*/ 893929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981691 w 1369256"/>
              <a:gd name="connsiteY34" fmla="*/ 1169941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60006 w 1369256"/>
              <a:gd name="connsiteY3" fmla="*/ 303544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8111 w 1374763"/>
              <a:gd name="connsiteY0" fmla="*/ 92479 h 1207827"/>
              <a:gd name="connsiteX1" fmla="*/ 244343 w 1374763"/>
              <a:gd name="connsiteY1" fmla="*/ 252484 h 1207827"/>
              <a:gd name="connsiteX2" fmla="*/ 162457 w 1374763"/>
              <a:gd name="connsiteY2" fmla="*/ 252484 h 1207827"/>
              <a:gd name="connsiteX3" fmla="*/ 165513 w 1374763"/>
              <a:gd name="connsiteY3" fmla="*/ 303544 h 1207827"/>
              <a:gd name="connsiteX4" fmla="*/ 162457 w 1374763"/>
              <a:gd name="connsiteY4" fmla="*/ 627797 h 1207827"/>
              <a:gd name="connsiteX5" fmla="*/ 74457 w 1374763"/>
              <a:gd name="connsiteY5" fmla="*/ 650614 h 1207827"/>
              <a:gd name="connsiteX6" fmla="*/ 5507 w 1374763"/>
              <a:gd name="connsiteY6" fmla="*/ 757451 h 1207827"/>
              <a:gd name="connsiteX7" fmla="*/ 5507 w 1374763"/>
              <a:gd name="connsiteY7" fmla="*/ 757451 h 1207827"/>
              <a:gd name="connsiteX8" fmla="*/ 5507 w 1374763"/>
              <a:gd name="connsiteY8" fmla="*/ 757451 h 1207827"/>
              <a:gd name="connsiteX9" fmla="*/ 0 w 1374763"/>
              <a:gd name="connsiteY9" fmla="*/ 759216 h 1207827"/>
              <a:gd name="connsiteX10" fmla="*/ 39627 w 1374763"/>
              <a:gd name="connsiteY10" fmla="*/ 955344 h 1207827"/>
              <a:gd name="connsiteX11" fmla="*/ 80570 w 1374763"/>
              <a:gd name="connsiteY11" fmla="*/ 1078173 h 1207827"/>
              <a:gd name="connsiteX12" fmla="*/ 135161 w 1374763"/>
              <a:gd name="connsiteY12" fmla="*/ 1119117 h 1207827"/>
              <a:gd name="connsiteX13" fmla="*/ 135161 w 1374763"/>
              <a:gd name="connsiteY13" fmla="*/ 1119117 h 1207827"/>
              <a:gd name="connsiteX14" fmla="*/ 217048 w 1374763"/>
              <a:gd name="connsiteY14" fmla="*/ 1112293 h 1207827"/>
              <a:gd name="connsiteX15" fmla="*/ 271639 w 1374763"/>
              <a:gd name="connsiteY15" fmla="*/ 1180532 h 1207827"/>
              <a:gd name="connsiteX16" fmla="*/ 346701 w 1374763"/>
              <a:gd name="connsiteY16" fmla="*/ 1173708 h 1207827"/>
              <a:gd name="connsiteX17" fmla="*/ 435412 w 1374763"/>
              <a:gd name="connsiteY17" fmla="*/ 1180532 h 1207827"/>
              <a:gd name="connsiteX18" fmla="*/ 476355 w 1374763"/>
              <a:gd name="connsiteY18" fmla="*/ 1207827 h 1207827"/>
              <a:gd name="connsiteX19" fmla="*/ 540827 w 1374763"/>
              <a:gd name="connsiteY19" fmla="*/ 1169941 h 1207827"/>
              <a:gd name="connsiteX20" fmla="*/ 585537 w 1374763"/>
              <a:gd name="connsiteY20" fmla="*/ 1132764 h 1207827"/>
              <a:gd name="connsiteX21" fmla="*/ 619657 w 1374763"/>
              <a:gd name="connsiteY21" fmla="*/ 1125941 h 1207827"/>
              <a:gd name="connsiteX22" fmla="*/ 694719 w 1374763"/>
              <a:gd name="connsiteY22" fmla="*/ 1180532 h 1207827"/>
              <a:gd name="connsiteX23" fmla="*/ 762958 w 1374763"/>
              <a:gd name="connsiteY23" fmla="*/ 1153236 h 1207827"/>
              <a:gd name="connsiteX24" fmla="*/ 817549 w 1374763"/>
              <a:gd name="connsiteY24" fmla="*/ 1078173 h 1207827"/>
              <a:gd name="connsiteX25" fmla="*/ 844845 w 1374763"/>
              <a:gd name="connsiteY25" fmla="*/ 1057702 h 1207827"/>
              <a:gd name="connsiteX26" fmla="*/ 817549 w 1374763"/>
              <a:gd name="connsiteY26" fmla="*/ 989463 h 1207827"/>
              <a:gd name="connsiteX27" fmla="*/ 851669 w 1374763"/>
              <a:gd name="connsiteY27" fmla="*/ 975815 h 1207827"/>
              <a:gd name="connsiteX28" fmla="*/ 872140 w 1374763"/>
              <a:gd name="connsiteY28" fmla="*/ 948520 h 1207827"/>
              <a:gd name="connsiteX29" fmla="*/ 910976 w 1374763"/>
              <a:gd name="connsiteY29" fmla="*/ 959111 h 1207827"/>
              <a:gd name="connsiteX30" fmla="*/ 906260 w 1374763"/>
              <a:gd name="connsiteY30" fmla="*/ 1078173 h 1207827"/>
              <a:gd name="connsiteX31" fmla="*/ 906260 w 1374763"/>
              <a:gd name="connsiteY31" fmla="*/ 1078173 h 1207827"/>
              <a:gd name="connsiteX32" fmla="*/ 967674 w 1374763"/>
              <a:gd name="connsiteY32" fmla="*/ 1125941 h 1207827"/>
              <a:gd name="connsiteX33" fmla="*/ 967674 w 1374763"/>
              <a:gd name="connsiteY33" fmla="*/ 1125941 h 1207827"/>
              <a:gd name="connsiteX34" fmla="*/ 978265 w 1374763"/>
              <a:gd name="connsiteY34" fmla="*/ 1136533 h 1207827"/>
              <a:gd name="connsiteX35" fmla="*/ 1015442 w 1374763"/>
              <a:gd name="connsiteY35" fmla="*/ 1180533 h 1207827"/>
              <a:gd name="connsiteX36" fmla="*/ 1014730 w 1374763"/>
              <a:gd name="connsiteY36" fmla="*/ 1063340 h 1207827"/>
              <a:gd name="connsiteX37" fmla="*/ 1083206 w 1374763"/>
              <a:gd name="connsiteY37" fmla="*/ 1033937 h 1207827"/>
              <a:gd name="connsiteX38" fmla="*/ 1097328 w 1374763"/>
              <a:gd name="connsiteY38" fmla="*/ 975815 h 1207827"/>
              <a:gd name="connsiteX39" fmla="*/ 1168624 w 1374763"/>
              <a:gd name="connsiteY39" fmla="*/ 879807 h 1207827"/>
              <a:gd name="connsiteX40" fmla="*/ 1213334 w 1374763"/>
              <a:gd name="connsiteY40" fmla="*/ 784747 h 1207827"/>
              <a:gd name="connsiteX41" fmla="*/ 1199686 w 1374763"/>
              <a:gd name="connsiteY41" fmla="*/ 709684 h 1207827"/>
              <a:gd name="connsiteX42" fmla="*/ 1233806 w 1374763"/>
              <a:gd name="connsiteY42" fmla="*/ 586854 h 1207827"/>
              <a:gd name="connsiteX43" fmla="*/ 1274749 w 1374763"/>
              <a:gd name="connsiteY43" fmla="*/ 511791 h 1207827"/>
              <a:gd name="connsiteX44" fmla="*/ 1349812 w 1374763"/>
              <a:gd name="connsiteY44" fmla="*/ 470848 h 1207827"/>
              <a:gd name="connsiteX45" fmla="*/ 1349812 w 1374763"/>
              <a:gd name="connsiteY45" fmla="*/ 470848 h 1207827"/>
              <a:gd name="connsiteX46" fmla="*/ 1349812 w 1374763"/>
              <a:gd name="connsiteY46" fmla="*/ 470848 h 1207827"/>
              <a:gd name="connsiteX47" fmla="*/ 1349812 w 1374763"/>
              <a:gd name="connsiteY47" fmla="*/ 470848 h 1207827"/>
              <a:gd name="connsiteX48" fmla="*/ 1374763 w 1374763"/>
              <a:gd name="connsiteY48" fmla="*/ 434384 h 1207827"/>
              <a:gd name="connsiteX49" fmla="*/ 1288397 w 1374763"/>
              <a:gd name="connsiteY49" fmla="*/ 368490 h 1207827"/>
              <a:gd name="connsiteX50" fmla="*/ 1274275 w 1374763"/>
              <a:gd name="connsiteY50" fmla="*/ 372021 h 1207827"/>
              <a:gd name="connsiteX51" fmla="*/ 1254277 w 1374763"/>
              <a:gd name="connsiteY51" fmla="*/ 170597 h 1207827"/>
              <a:gd name="connsiteX52" fmla="*/ 1226982 w 1374763"/>
              <a:gd name="connsiteY52" fmla="*/ 88711 h 1207827"/>
              <a:gd name="connsiteX53" fmla="*/ 1138272 w 1374763"/>
              <a:gd name="connsiteY53" fmla="*/ 0 h 1207827"/>
              <a:gd name="connsiteX54" fmla="*/ 1062497 w 1374763"/>
              <a:gd name="connsiteY54" fmla="*/ 10354 h 1207827"/>
              <a:gd name="connsiteX55" fmla="*/ 1042737 w 1374763"/>
              <a:gd name="connsiteY55" fmla="*/ 75063 h 1207827"/>
              <a:gd name="connsiteX56" fmla="*/ 975657 w 1374763"/>
              <a:gd name="connsiteY56" fmla="*/ 106838 h 1207827"/>
              <a:gd name="connsiteX57" fmla="*/ 844845 w 1374763"/>
              <a:gd name="connsiteY57" fmla="*/ 88711 h 1207827"/>
              <a:gd name="connsiteX58" fmla="*/ 841315 w 1374763"/>
              <a:gd name="connsiteY58" fmla="*/ 99303 h 1207827"/>
              <a:gd name="connsiteX59" fmla="*/ 772839 w 1374763"/>
              <a:gd name="connsiteY59" fmla="*/ 75300 h 1207827"/>
              <a:gd name="connsiteX60" fmla="*/ 734003 w 1374763"/>
              <a:gd name="connsiteY60" fmla="*/ 89422 h 1207827"/>
              <a:gd name="connsiteX61" fmla="*/ 248111 w 1374763"/>
              <a:gd name="connsiteY61" fmla="*/ 92479 h 1207827"/>
              <a:gd name="connsiteX0" fmla="*/ 262233 w 1388885"/>
              <a:gd name="connsiteY0" fmla="*/ 92479 h 1207827"/>
              <a:gd name="connsiteX1" fmla="*/ 258465 w 1388885"/>
              <a:gd name="connsiteY1" fmla="*/ 252484 h 1207827"/>
              <a:gd name="connsiteX2" fmla="*/ 176579 w 1388885"/>
              <a:gd name="connsiteY2" fmla="*/ 252484 h 1207827"/>
              <a:gd name="connsiteX3" fmla="*/ 179635 w 1388885"/>
              <a:gd name="connsiteY3" fmla="*/ 303544 h 1207827"/>
              <a:gd name="connsiteX4" fmla="*/ 176579 w 1388885"/>
              <a:gd name="connsiteY4" fmla="*/ 627797 h 1207827"/>
              <a:gd name="connsiteX5" fmla="*/ 88579 w 1388885"/>
              <a:gd name="connsiteY5" fmla="*/ 650614 h 1207827"/>
              <a:gd name="connsiteX6" fmla="*/ 19629 w 1388885"/>
              <a:gd name="connsiteY6" fmla="*/ 757451 h 1207827"/>
              <a:gd name="connsiteX7" fmla="*/ 19629 w 1388885"/>
              <a:gd name="connsiteY7" fmla="*/ 757451 h 1207827"/>
              <a:gd name="connsiteX8" fmla="*/ 19629 w 1388885"/>
              <a:gd name="connsiteY8" fmla="*/ 757451 h 1207827"/>
              <a:gd name="connsiteX9" fmla="*/ 0 w 1388885"/>
              <a:gd name="connsiteY9" fmla="*/ 914558 h 1207827"/>
              <a:gd name="connsiteX10" fmla="*/ 53749 w 1388885"/>
              <a:gd name="connsiteY10" fmla="*/ 955344 h 1207827"/>
              <a:gd name="connsiteX11" fmla="*/ 94692 w 1388885"/>
              <a:gd name="connsiteY11" fmla="*/ 1078173 h 1207827"/>
              <a:gd name="connsiteX12" fmla="*/ 149283 w 1388885"/>
              <a:gd name="connsiteY12" fmla="*/ 1119117 h 1207827"/>
              <a:gd name="connsiteX13" fmla="*/ 149283 w 1388885"/>
              <a:gd name="connsiteY13" fmla="*/ 1119117 h 1207827"/>
              <a:gd name="connsiteX14" fmla="*/ 231170 w 1388885"/>
              <a:gd name="connsiteY14" fmla="*/ 1112293 h 1207827"/>
              <a:gd name="connsiteX15" fmla="*/ 285761 w 1388885"/>
              <a:gd name="connsiteY15" fmla="*/ 1180532 h 1207827"/>
              <a:gd name="connsiteX16" fmla="*/ 360823 w 1388885"/>
              <a:gd name="connsiteY16" fmla="*/ 1173708 h 1207827"/>
              <a:gd name="connsiteX17" fmla="*/ 449534 w 1388885"/>
              <a:gd name="connsiteY17" fmla="*/ 1180532 h 1207827"/>
              <a:gd name="connsiteX18" fmla="*/ 490477 w 1388885"/>
              <a:gd name="connsiteY18" fmla="*/ 1207827 h 1207827"/>
              <a:gd name="connsiteX19" fmla="*/ 554949 w 1388885"/>
              <a:gd name="connsiteY19" fmla="*/ 1169941 h 1207827"/>
              <a:gd name="connsiteX20" fmla="*/ 599659 w 1388885"/>
              <a:gd name="connsiteY20" fmla="*/ 1132764 h 1207827"/>
              <a:gd name="connsiteX21" fmla="*/ 633779 w 1388885"/>
              <a:gd name="connsiteY21" fmla="*/ 1125941 h 1207827"/>
              <a:gd name="connsiteX22" fmla="*/ 708841 w 1388885"/>
              <a:gd name="connsiteY22" fmla="*/ 1180532 h 1207827"/>
              <a:gd name="connsiteX23" fmla="*/ 777080 w 1388885"/>
              <a:gd name="connsiteY23" fmla="*/ 1153236 h 1207827"/>
              <a:gd name="connsiteX24" fmla="*/ 831671 w 1388885"/>
              <a:gd name="connsiteY24" fmla="*/ 1078173 h 1207827"/>
              <a:gd name="connsiteX25" fmla="*/ 858967 w 1388885"/>
              <a:gd name="connsiteY25" fmla="*/ 1057702 h 1207827"/>
              <a:gd name="connsiteX26" fmla="*/ 831671 w 1388885"/>
              <a:gd name="connsiteY26" fmla="*/ 989463 h 1207827"/>
              <a:gd name="connsiteX27" fmla="*/ 865791 w 1388885"/>
              <a:gd name="connsiteY27" fmla="*/ 975815 h 1207827"/>
              <a:gd name="connsiteX28" fmla="*/ 886262 w 1388885"/>
              <a:gd name="connsiteY28" fmla="*/ 948520 h 1207827"/>
              <a:gd name="connsiteX29" fmla="*/ 925098 w 1388885"/>
              <a:gd name="connsiteY29" fmla="*/ 959111 h 1207827"/>
              <a:gd name="connsiteX30" fmla="*/ 920382 w 1388885"/>
              <a:gd name="connsiteY30" fmla="*/ 1078173 h 1207827"/>
              <a:gd name="connsiteX31" fmla="*/ 920382 w 1388885"/>
              <a:gd name="connsiteY31" fmla="*/ 1078173 h 1207827"/>
              <a:gd name="connsiteX32" fmla="*/ 981796 w 1388885"/>
              <a:gd name="connsiteY32" fmla="*/ 1125941 h 1207827"/>
              <a:gd name="connsiteX33" fmla="*/ 981796 w 1388885"/>
              <a:gd name="connsiteY33" fmla="*/ 1125941 h 1207827"/>
              <a:gd name="connsiteX34" fmla="*/ 992387 w 1388885"/>
              <a:gd name="connsiteY34" fmla="*/ 1136533 h 1207827"/>
              <a:gd name="connsiteX35" fmla="*/ 1029564 w 1388885"/>
              <a:gd name="connsiteY35" fmla="*/ 1180533 h 1207827"/>
              <a:gd name="connsiteX36" fmla="*/ 1028852 w 1388885"/>
              <a:gd name="connsiteY36" fmla="*/ 1063340 h 1207827"/>
              <a:gd name="connsiteX37" fmla="*/ 1097328 w 1388885"/>
              <a:gd name="connsiteY37" fmla="*/ 1033937 h 1207827"/>
              <a:gd name="connsiteX38" fmla="*/ 1111450 w 1388885"/>
              <a:gd name="connsiteY38" fmla="*/ 975815 h 1207827"/>
              <a:gd name="connsiteX39" fmla="*/ 1182746 w 1388885"/>
              <a:gd name="connsiteY39" fmla="*/ 879807 h 1207827"/>
              <a:gd name="connsiteX40" fmla="*/ 1227456 w 1388885"/>
              <a:gd name="connsiteY40" fmla="*/ 784747 h 1207827"/>
              <a:gd name="connsiteX41" fmla="*/ 1213808 w 1388885"/>
              <a:gd name="connsiteY41" fmla="*/ 709684 h 1207827"/>
              <a:gd name="connsiteX42" fmla="*/ 1247928 w 1388885"/>
              <a:gd name="connsiteY42" fmla="*/ 586854 h 1207827"/>
              <a:gd name="connsiteX43" fmla="*/ 1288871 w 1388885"/>
              <a:gd name="connsiteY43" fmla="*/ 511791 h 1207827"/>
              <a:gd name="connsiteX44" fmla="*/ 1363934 w 1388885"/>
              <a:gd name="connsiteY44" fmla="*/ 470848 h 1207827"/>
              <a:gd name="connsiteX45" fmla="*/ 1363934 w 1388885"/>
              <a:gd name="connsiteY45" fmla="*/ 470848 h 1207827"/>
              <a:gd name="connsiteX46" fmla="*/ 1363934 w 1388885"/>
              <a:gd name="connsiteY46" fmla="*/ 470848 h 1207827"/>
              <a:gd name="connsiteX47" fmla="*/ 1363934 w 1388885"/>
              <a:gd name="connsiteY47" fmla="*/ 470848 h 1207827"/>
              <a:gd name="connsiteX48" fmla="*/ 1388885 w 1388885"/>
              <a:gd name="connsiteY48" fmla="*/ 434384 h 1207827"/>
              <a:gd name="connsiteX49" fmla="*/ 1302519 w 1388885"/>
              <a:gd name="connsiteY49" fmla="*/ 368490 h 1207827"/>
              <a:gd name="connsiteX50" fmla="*/ 1288397 w 1388885"/>
              <a:gd name="connsiteY50" fmla="*/ 372021 h 1207827"/>
              <a:gd name="connsiteX51" fmla="*/ 1268399 w 1388885"/>
              <a:gd name="connsiteY51" fmla="*/ 170597 h 1207827"/>
              <a:gd name="connsiteX52" fmla="*/ 1241104 w 1388885"/>
              <a:gd name="connsiteY52" fmla="*/ 88711 h 1207827"/>
              <a:gd name="connsiteX53" fmla="*/ 1152394 w 1388885"/>
              <a:gd name="connsiteY53" fmla="*/ 0 h 1207827"/>
              <a:gd name="connsiteX54" fmla="*/ 1076619 w 1388885"/>
              <a:gd name="connsiteY54" fmla="*/ 10354 h 1207827"/>
              <a:gd name="connsiteX55" fmla="*/ 1056859 w 1388885"/>
              <a:gd name="connsiteY55" fmla="*/ 75063 h 1207827"/>
              <a:gd name="connsiteX56" fmla="*/ 989779 w 1388885"/>
              <a:gd name="connsiteY56" fmla="*/ 106838 h 1207827"/>
              <a:gd name="connsiteX57" fmla="*/ 858967 w 1388885"/>
              <a:gd name="connsiteY57" fmla="*/ 88711 h 1207827"/>
              <a:gd name="connsiteX58" fmla="*/ 855437 w 1388885"/>
              <a:gd name="connsiteY58" fmla="*/ 99303 h 1207827"/>
              <a:gd name="connsiteX59" fmla="*/ 786961 w 1388885"/>
              <a:gd name="connsiteY59" fmla="*/ 75300 h 1207827"/>
              <a:gd name="connsiteX60" fmla="*/ 748125 w 1388885"/>
              <a:gd name="connsiteY60" fmla="*/ 89422 h 1207827"/>
              <a:gd name="connsiteX61" fmla="*/ 262233 w 1388885"/>
              <a:gd name="connsiteY61"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10591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45896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3531 w 1403007"/>
              <a:gd name="connsiteY10" fmla="*/ 90749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46923 w 1403007"/>
              <a:gd name="connsiteY14" fmla="*/ 1125453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4563 w 1403007"/>
              <a:gd name="connsiteY40" fmla="*/ 791156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22963 w 1403007"/>
              <a:gd name="connsiteY22" fmla="*/ 1180532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41418 w 1403007"/>
              <a:gd name="connsiteY31" fmla="*/ 1080322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26904 w 1403007"/>
              <a:gd name="connsiteY31" fmla="*/ 1082471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3007" h="1217433">
                <a:moveTo>
                  <a:pt x="276355" y="92479"/>
                </a:moveTo>
                <a:lnTo>
                  <a:pt x="272587" y="252484"/>
                </a:lnTo>
                <a:lnTo>
                  <a:pt x="190701" y="252484"/>
                </a:lnTo>
                <a:lnTo>
                  <a:pt x="193757" y="303544"/>
                </a:lnTo>
                <a:cubicBezTo>
                  <a:pt x="192738" y="411628"/>
                  <a:pt x="191720" y="519713"/>
                  <a:pt x="190701" y="627797"/>
                </a:cubicBezTo>
                <a:lnTo>
                  <a:pt x="105964" y="640608"/>
                </a:lnTo>
                <a:lnTo>
                  <a:pt x="33751" y="757451"/>
                </a:lnTo>
                <a:lnTo>
                  <a:pt x="33751" y="757451"/>
                </a:lnTo>
                <a:lnTo>
                  <a:pt x="33751" y="757451"/>
                </a:lnTo>
                <a:lnTo>
                  <a:pt x="0" y="916927"/>
                </a:lnTo>
                <a:lnTo>
                  <a:pt x="42839" y="902807"/>
                </a:lnTo>
                <a:lnTo>
                  <a:pt x="67871" y="955344"/>
                </a:lnTo>
                <a:lnTo>
                  <a:pt x="92345" y="1038479"/>
                </a:lnTo>
                <a:lnTo>
                  <a:pt x="150211" y="1125453"/>
                </a:lnTo>
                <a:lnTo>
                  <a:pt x="245292" y="1112293"/>
                </a:lnTo>
                <a:lnTo>
                  <a:pt x="299883" y="1180532"/>
                </a:lnTo>
                <a:lnTo>
                  <a:pt x="374945" y="1173708"/>
                </a:lnTo>
                <a:lnTo>
                  <a:pt x="463656" y="1180532"/>
                </a:lnTo>
                <a:lnTo>
                  <a:pt x="517629" y="1217433"/>
                </a:lnTo>
                <a:lnTo>
                  <a:pt x="569071" y="1169941"/>
                </a:lnTo>
                <a:lnTo>
                  <a:pt x="613781" y="1132764"/>
                </a:lnTo>
                <a:lnTo>
                  <a:pt x="647901" y="1125941"/>
                </a:lnTo>
                <a:lnTo>
                  <a:pt x="739228" y="1170413"/>
                </a:lnTo>
                <a:lnTo>
                  <a:pt x="791202" y="1153236"/>
                </a:lnTo>
                <a:lnTo>
                  <a:pt x="832433" y="1107538"/>
                </a:lnTo>
                <a:lnTo>
                  <a:pt x="876164" y="1041032"/>
                </a:lnTo>
                <a:lnTo>
                  <a:pt x="845793" y="989463"/>
                </a:lnTo>
                <a:lnTo>
                  <a:pt x="879913" y="975815"/>
                </a:lnTo>
                <a:cubicBezTo>
                  <a:pt x="886737" y="966717"/>
                  <a:pt x="890280" y="958241"/>
                  <a:pt x="900164" y="955457"/>
                </a:cubicBezTo>
                <a:lnTo>
                  <a:pt x="939220" y="959111"/>
                </a:lnTo>
                <a:lnTo>
                  <a:pt x="934504" y="1078173"/>
                </a:lnTo>
                <a:lnTo>
                  <a:pt x="926904" y="1082471"/>
                </a:lnTo>
                <a:lnTo>
                  <a:pt x="995918" y="1125941"/>
                </a:lnTo>
                <a:lnTo>
                  <a:pt x="995918" y="1125941"/>
                </a:lnTo>
                <a:cubicBezTo>
                  <a:pt x="999448" y="1129472"/>
                  <a:pt x="1005311" y="1131686"/>
                  <a:pt x="1006509" y="1136533"/>
                </a:cubicBezTo>
                <a:cubicBezTo>
                  <a:pt x="1015370" y="1172383"/>
                  <a:pt x="1031294" y="1165866"/>
                  <a:pt x="1043686" y="1180533"/>
                </a:cubicBezTo>
                <a:cubicBezTo>
                  <a:pt x="1043449" y="1141469"/>
                  <a:pt x="1046244" y="1108753"/>
                  <a:pt x="1046007" y="1069689"/>
                </a:cubicBezTo>
                <a:lnTo>
                  <a:pt x="1111450" y="1033937"/>
                </a:lnTo>
                <a:lnTo>
                  <a:pt x="1125572" y="975815"/>
                </a:lnTo>
                <a:lnTo>
                  <a:pt x="1196868" y="879807"/>
                </a:lnTo>
                <a:lnTo>
                  <a:pt x="1244563" y="791156"/>
                </a:lnTo>
                <a:lnTo>
                  <a:pt x="1227930" y="709684"/>
                </a:lnTo>
                <a:lnTo>
                  <a:pt x="1262050" y="586854"/>
                </a:lnTo>
                <a:lnTo>
                  <a:pt x="1302993" y="511791"/>
                </a:lnTo>
                <a:lnTo>
                  <a:pt x="1378056" y="470848"/>
                </a:lnTo>
                <a:lnTo>
                  <a:pt x="1378056" y="470848"/>
                </a:lnTo>
                <a:lnTo>
                  <a:pt x="1378056" y="470848"/>
                </a:lnTo>
                <a:lnTo>
                  <a:pt x="1378056" y="470848"/>
                </a:lnTo>
                <a:lnTo>
                  <a:pt x="1403007" y="434384"/>
                </a:lnTo>
                <a:cubicBezTo>
                  <a:pt x="1384810" y="423011"/>
                  <a:pt x="1333389" y="378884"/>
                  <a:pt x="1316641" y="368490"/>
                </a:cubicBezTo>
                <a:cubicBezTo>
                  <a:pt x="1299893" y="358096"/>
                  <a:pt x="1307226" y="370844"/>
                  <a:pt x="1302519" y="372021"/>
                </a:cubicBezTo>
                <a:lnTo>
                  <a:pt x="1282521" y="170597"/>
                </a:lnTo>
                <a:lnTo>
                  <a:pt x="1255226" y="88711"/>
                </a:lnTo>
                <a:lnTo>
                  <a:pt x="1166516" y="0"/>
                </a:lnTo>
                <a:lnTo>
                  <a:pt x="1090741" y="10354"/>
                </a:lnTo>
                <a:cubicBezTo>
                  <a:pt x="1077093" y="33100"/>
                  <a:pt x="1071332" y="48390"/>
                  <a:pt x="1056859" y="64471"/>
                </a:cubicBezTo>
                <a:cubicBezTo>
                  <a:pt x="1042386" y="80552"/>
                  <a:pt x="1022173" y="102210"/>
                  <a:pt x="1003901" y="106838"/>
                </a:cubicBezTo>
                <a:cubicBezTo>
                  <a:pt x="985629" y="111466"/>
                  <a:pt x="967266" y="97027"/>
                  <a:pt x="947229" y="92241"/>
                </a:cubicBezTo>
                <a:cubicBezTo>
                  <a:pt x="927192" y="87455"/>
                  <a:pt x="908039" y="80944"/>
                  <a:pt x="883681" y="78120"/>
                </a:cubicBezTo>
                <a:cubicBezTo>
                  <a:pt x="859323" y="75297"/>
                  <a:pt x="823908" y="83301"/>
                  <a:pt x="801083" y="75300"/>
                </a:cubicBezTo>
                <a:lnTo>
                  <a:pt x="762247" y="89422"/>
                </a:lnTo>
                <a:lnTo>
                  <a:pt x="276355" y="92479"/>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Sudan</a:t>
            </a:r>
          </a:p>
        </p:txBody>
      </p:sp>
      <p:sp>
        <p:nvSpPr>
          <p:cNvPr id="161" name="Freeform 16">
            <a:extLst>
              <a:ext uri="{FF2B5EF4-FFF2-40B4-BE49-F238E27FC236}">
                <a16:creationId xmlns:a16="http://schemas.microsoft.com/office/drawing/2014/main" id="{4844D2C3-1A16-FCB5-90FE-89F9AFD17B9C}"/>
              </a:ext>
            </a:extLst>
          </p:cNvPr>
          <p:cNvSpPr/>
          <p:nvPr/>
        </p:nvSpPr>
        <p:spPr>
          <a:xfrm>
            <a:off x="9704865" y="2043481"/>
            <a:ext cx="548481" cy="489577"/>
          </a:xfrm>
          <a:custGeom>
            <a:avLst/>
            <a:gdLst>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40944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57411 w 539087"/>
              <a:gd name="connsiteY23" fmla="*/ 82123 h 477671"/>
              <a:gd name="connsiteX24" fmla="*/ 163773 w 539087"/>
              <a:gd name="connsiteY24" fmla="*/ 0 h 477671"/>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483784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48018 w 539087"/>
              <a:gd name="connsiteY11" fmla="*/ 36119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29286 w 539087"/>
              <a:gd name="connsiteY22" fmla="*/ 140766 h 477671"/>
              <a:gd name="connsiteX23" fmla="*/ 57411 w 539087"/>
              <a:gd name="connsiteY23" fmla="*/ 68001 h 477671"/>
              <a:gd name="connsiteX24" fmla="*/ 167303 w 539087"/>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48041 w 541468"/>
              <a:gd name="connsiteY13" fmla="*/ 299776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2385 w 541468"/>
              <a:gd name="connsiteY14" fmla="*/ 283968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22853 w 541468"/>
              <a:gd name="connsiteY19" fmla="*/ 320248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18094 w 541468"/>
              <a:gd name="connsiteY19" fmla="*/ 334420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76830 w 548614"/>
              <a:gd name="connsiteY0" fmla="*/ 0 h 489407"/>
              <a:gd name="connsiteX1" fmla="*/ 214244 w 548614"/>
              <a:gd name="connsiteY1" fmla="*/ 95060 h 489407"/>
              <a:gd name="connsiteX2" fmla="*/ 248363 w 548614"/>
              <a:gd name="connsiteY2" fmla="*/ 211066 h 489407"/>
              <a:gd name="connsiteX3" fmla="*/ 309778 w 548614"/>
              <a:gd name="connsiteY3" fmla="*/ 224713 h 489407"/>
              <a:gd name="connsiteX4" fmla="*/ 330250 w 548614"/>
              <a:gd name="connsiteY4" fmla="*/ 258833 h 489407"/>
              <a:gd name="connsiteX5" fmla="*/ 330250 w 548614"/>
              <a:gd name="connsiteY5" fmla="*/ 258833 h 489407"/>
              <a:gd name="connsiteX6" fmla="*/ 408156 w 548614"/>
              <a:gd name="connsiteY6" fmla="*/ 291354 h 489407"/>
              <a:gd name="connsiteX7" fmla="*/ 493311 w 548614"/>
              <a:gd name="connsiteY7" fmla="*/ 388487 h 489407"/>
              <a:gd name="connsiteX8" fmla="*/ 548614 w 548614"/>
              <a:gd name="connsiteY8" fmla="*/ 443078 h 489407"/>
              <a:gd name="connsiteX9" fmla="*/ 484175 w 548614"/>
              <a:gd name="connsiteY9" fmla="*/ 489407 h 489407"/>
              <a:gd name="connsiteX10" fmla="*/ 439432 w 548614"/>
              <a:gd name="connsiteY10" fmla="*/ 408958 h 489407"/>
              <a:gd name="connsiteX11" fmla="*/ 375198 w 548614"/>
              <a:gd name="connsiteY11" fmla="*/ 357661 h 489407"/>
              <a:gd name="connsiteX12" fmla="*/ 332711 w 548614"/>
              <a:gd name="connsiteY12" fmla="*/ 325217 h 489407"/>
              <a:gd name="connsiteX13" fmla="*/ 231375 w 548614"/>
              <a:gd name="connsiteY13" fmla="*/ 304539 h 489407"/>
              <a:gd name="connsiteX14" fmla="*/ 209531 w 548614"/>
              <a:gd name="connsiteY14" fmla="*/ 283968 h 489407"/>
              <a:gd name="connsiteX15" fmla="*/ 186948 w 548614"/>
              <a:gd name="connsiteY15" fmla="*/ 313424 h 489407"/>
              <a:gd name="connsiteX16" fmla="*/ 125533 w 548614"/>
              <a:gd name="connsiteY16" fmla="*/ 272481 h 489407"/>
              <a:gd name="connsiteX17" fmla="*/ 90940 w 548614"/>
              <a:gd name="connsiteY17" fmla="*/ 337900 h 489407"/>
              <a:gd name="connsiteX18" fmla="*/ 64118 w 548614"/>
              <a:gd name="connsiteY18" fmla="*/ 292952 h 489407"/>
              <a:gd name="connsiteX19" fmla="*/ 25240 w 548614"/>
              <a:gd name="connsiteY19" fmla="*/ 334420 h 489407"/>
              <a:gd name="connsiteX20" fmla="*/ 15877 w 548614"/>
              <a:gd name="connsiteY20" fmla="*/ 330840 h 489407"/>
              <a:gd name="connsiteX21" fmla="*/ 0 w 548614"/>
              <a:gd name="connsiteY21" fmla="*/ 252881 h 489407"/>
              <a:gd name="connsiteX22" fmla="*/ 38813 w 548614"/>
              <a:gd name="connsiteY22" fmla="*/ 140766 h 489407"/>
              <a:gd name="connsiteX23" fmla="*/ 66938 w 548614"/>
              <a:gd name="connsiteY23" fmla="*/ 68001 h 489407"/>
              <a:gd name="connsiteX24" fmla="*/ 176830 w 548614"/>
              <a:gd name="connsiteY24" fmla="*/ 0 h 4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14" h="489407">
                <a:moveTo>
                  <a:pt x="176830" y="0"/>
                </a:moveTo>
                <a:cubicBezTo>
                  <a:pt x="203423" y="31687"/>
                  <a:pt x="201773" y="63373"/>
                  <a:pt x="214244" y="95060"/>
                </a:cubicBezTo>
                <a:lnTo>
                  <a:pt x="248363" y="211066"/>
                </a:lnTo>
                <a:lnTo>
                  <a:pt x="309778" y="224713"/>
                </a:lnTo>
                <a:lnTo>
                  <a:pt x="330250" y="258833"/>
                </a:lnTo>
                <a:lnTo>
                  <a:pt x="330250" y="258833"/>
                </a:lnTo>
                <a:lnTo>
                  <a:pt x="408156" y="291354"/>
                </a:lnTo>
                <a:cubicBezTo>
                  <a:pt x="427016" y="328495"/>
                  <a:pt x="464926" y="356109"/>
                  <a:pt x="493311" y="388487"/>
                </a:cubicBezTo>
                <a:lnTo>
                  <a:pt x="548614" y="443078"/>
                </a:lnTo>
                <a:lnTo>
                  <a:pt x="484175" y="489407"/>
                </a:lnTo>
                <a:lnTo>
                  <a:pt x="439432" y="408958"/>
                </a:lnTo>
                <a:lnTo>
                  <a:pt x="375198" y="357661"/>
                </a:lnTo>
                <a:lnTo>
                  <a:pt x="332711" y="325217"/>
                </a:lnTo>
                <a:lnTo>
                  <a:pt x="231375" y="304539"/>
                </a:lnTo>
                <a:lnTo>
                  <a:pt x="209531" y="283968"/>
                </a:lnTo>
                <a:lnTo>
                  <a:pt x="186948" y="313424"/>
                </a:lnTo>
                <a:lnTo>
                  <a:pt x="125533" y="272481"/>
                </a:lnTo>
                <a:lnTo>
                  <a:pt x="90940" y="337900"/>
                </a:lnTo>
                <a:lnTo>
                  <a:pt x="64118" y="292952"/>
                </a:lnTo>
                <a:lnTo>
                  <a:pt x="25240" y="334420"/>
                </a:lnTo>
                <a:cubicBezTo>
                  <a:pt x="17200" y="340735"/>
                  <a:pt x="20084" y="344430"/>
                  <a:pt x="15877" y="330840"/>
                </a:cubicBezTo>
                <a:cubicBezTo>
                  <a:pt x="11670" y="317250"/>
                  <a:pt x="2910" y="279632"/>
                  <a:pt x="0" y="252881"/>
                </a:cubicBezTo>
                <a:lnTo>
                  <a:pt x="38813" y="140766"/>
                </a:lnTo>
                <a:lnTo>
                  <a:pt x="66938" y="68001"/>
                </a:lnTo>
                <a:lnTo>
                  <a:pt x="176830" y="0"/>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19799999"/>
              </a:camera>
              <a:lightRig rig="threePt" dir="t"/>
            </a:scene3d>
          </a:bodyPr>
          <a:lstStyle/>
          <a:p>
            <a:pPr algn="ctr" fontAlgn="base">
              <a:spcBef>
                <a:spcPct val="0"/>
              </a:spcBef>
              <a:spcAft>
                <a:spcPct val="0"/>
              </a:spcAft>
              <a:defRPr/>
            </a:pPr>
            <a:r>
              <a:rPr lang="en-GB" sz="800" b="1" kern="0" dirty="0">
                <a:solidFill>
                  <a:srgbClr val="000000"/>
                </a:solidFill>
                <a:latin typeface="Arial"/>
              </a:rPr>
              <a:t>Eritrea</a:t>
            </a:r>
          </a:p>
        </p:txBody>
      </p:sp>
      <p:sp>
        <p:nvSpPr>
          <p:cNvPr id="162" name="Freeform 17">
            <a:extLst>
              <a:ext uri="{FF2B5EF4-FFF2-40B4-BE49-F238E27FC236}">
                <a16:creationId xmlns:a16="http://schemas.microsoft.com/office/drawing/2014/main" id="{7EA6B716-A028-3CEF-FFFA-8869BDFA6336}"/>
              </a:ext>
            </a:extLst>
          </p:cNvPr>
          <p:cNvSpPr/>
          <p:nvPr/>
        </p:nvSpPr>
        <p:spPr>
          <a:xfrm>
            <a:off x="10158096" y="2484806"/>
            <a:ext cx="131763" cy="161925"/>
          </a:xfrm>
          <a:custGeom>
            <a:avLst/>
            <a:gdLst>
              <a:gd name="connsiteX0" fmla="*/ 122829 w 129653"/>
              <a:gd name="connsiteY0" fmla="*/ 27296 h 129654"/>
              <a:gd name="connsiteX1" fmla="*/ 68238 w 129653"/>
              <a:gd name="connsiteY1" fmla="*/ 81887 h 129654"/>
              <a:gd name="connsiteX2" fmla="*/ 129653 w 129653"/>
              <a:gd name="connsiteY2" fmla="*/ 81887 h 129654"/>
              <a:gd name="connsiteX3" fmla="*/ 88710 w 129653"/>
              <a:gd name="connsiteY3" fmla="*/ 122830 h 129654"/>
              <a:gd name="connsiteX4" fmla="*/ 54591 w 129653"/>
              <a:gd name="connsiteY4" fmla="*/ 129654 h 129654"/>
              <a:gd name="connsiteX5" fmla="*/ 0 w 129653"/>
              <a:gd name="connsiteY5" fmla="*/ 116006 h 129654"/>
              <a:gd name="connsiteX6" fmla="*/ 27295 w 129653"/>
              <a:gd name="connsiteY6" fmla="*/ 27296 h 129654"/>
              <a:gd name="connsiteX7" fmla="*/ 40943 w 129653"/>
              <a:gd name="connsiteY7" fmla="*/ 0 h 129654"/>
              <a:gd name="connsiteX8" fmla="*/ 122829 w 129653"/>
              <a:gd name="connsiteY8" fmla="*/ 27296 h 129654"/>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32354 w 132354"/>
              <a:gd name="connsiteY0" fmla="*/ 47248 h 154368"/>
              <a:gd name="connsiteX1" fmla="*/ 68238 w 132354"/>
              <a:gd name="connsiteY1" fmla="*/ 106601 h 154368"/>
              <a:gd name="connsiteX2" fmla="*/ 129653 w 132354"/>
              <a:gd name="connsiteY2" fmla="*/ 106601 h 154368"/>
              <a:gd name="connsiteX3" fmla="*/ 88710 w 132354"/>
              <a:gd name="connsiteY3" fmla="*/ 147544 h 154368"/>
              <a:gd name="connsiteX4" fmla="*/ 54591 w 132354"/>
              <a:gd name="connsiteY4" fmla="*/ 154368 h 154368"/>
              <a:gd name="connsiteX5" fmla="*/ 0 w 132354"/>
              <a:gd name="connsiteY5" fmla="*/ 140720 h 154368"/>
              <a:gd name="connsiteX6" fmla="*/ 27295 w 132354"/>
              <a:gd name="connsiteY6" fmla="*/ 52010 h 154368"/>
              <a:gd name="connsiteX7" fmla="*/ 97431 w 132354"/>
              <a:gd name="connsiteY7" fmla="*/ 0 h 154368"/>
              <a:gd name="connsiteX8" fmla="*/ 132354 w 132354"/>
              <a:gd name="connsiteY8" fmla="*/ 47248 h 154368"/>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27295 w 132354"/>
              <a:gd name="connsiteY6" fmla="*/ 56773 h 159131"/>
              <a:gd name="connsiteX7" fmla="*/ 92669 w 132354"/>
              <a:gd name="connsiteY7" fmla="*/ 0 h 159131"/>
              <a:gd name="connsiteX8" fmla="*/ 132354 w 132354"/>
              <a:gd name="connsiteY8" fmla="*/ 52011 h 159131"/>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34438 w 132354"/>
              <a:gd name="connsiteY6" fmla="*/ 40104 h 159131"/>
              <a:gd name="connsiteX7" fmla="*/ 92669 w 132354"/>
              <a:gd name="connsiteY7" fmla="*/ 0 h 159131"/>
              <a:gd name="connsiteX8" fmla="*/ 132354 w 132354"/>
              <a:gd name="connsiteY8" fmla="*/ 52011 h 159131"/>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54591 w 132354"/>
              <a:gd name="connsiteY4" fmla="*/ 159131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21104 w 132354"/>
              <a:gd name="connsiteY4" fmla="*/ 154358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54" h="161855">
                <a:moveTo>
                  <a:pt x="132354" y="52011"/>
                </a:moveTo>
                <a:lnTo>
                  <a:pt x="68238" y="111364"/>
                </a:lnTo>
                <a:lnTo>
                  <a:pt x="129653" y="111364"/>
                </a:lnTo>
                <a:lnTo>
                  <a:pt x="95886" y="161855"/>
                </a:lnTo>
                <a:lnTo>
                  <a:pt x="21104" y="154358"/>
                </a:lnTo>
                <a:lnTo>
                  <a:pt x="0" y="145483"/>
                </a:lnTo>
                <a:lnTo>
                  <a:pt x="34438" y="40104"/>
                </a:lnTo>
                <a:lnTo>
                  <a:pt x="92669" y="0"/>
                </a:lnTo>
                <a:cubicBezTo>
                  <a:pt x="115257" y="13807"/>
                  <a:pt x="123888" y="34674"/>
                  <a:pt x="132354" y="52011"/>
                </a:cubicBez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63" name="Freeform 18">
            <a:extLst>
              <a:ext uri="{FF2B5EF4-FFF2-40B4-BE49-F238E27FC236}">
                <a16:creationId xmlns:a16="http://schemas.microsoft.com/office/drawing/2014/main" id="{A13366EF-36E4-0FE4-99D3-840D3E2EA064}"/>
              </a:ext>
            </a:extLst>
          </p:cNvPr>
          <p:cNvSpPr/>
          <p:nvPr/>
        </p:nvSpPr>
        <p:spPr>
          <a:xfrm>
            <a:off x="8615045" y="2548306"/>
            <a:ext cx="1055688" cy="712787"/>
          </a:xfrm>
          <a:custGeom>
            <a:avLst/>
            <a:gdLst>
              <a:gd name="connsiteX0" fmla="*/ 15073 w 1024932"/>
              <a:gd name="connsiteY0" fmla="*/ 160774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15073 w 1024932"/>
              <a:gd name="connsiteY60" fmla="*/ 160774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10454 w 1024932"/>
              <a:gd name="connsiteY44" fmla="*/ 22981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808893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797355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899328 w 1024932"/>
              <a:gd name="connsiteY38" fmla="*/ 223456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25749 w 1024932"/>
              <a:gd name="connsiteY25" fmla="*/ 619621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2901 w 1033586"/>
              <a:gd name="connsiteY19" fmla="*/ 675632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16002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4458"/>
              <a:gd name="connsiteY0" fmla="*/ 160281 h 705777"/>
              <a:gd name="connsiteX1" fmla="*/ 0 w 1034458"/>
              <a:gd name="connsiteY1" fmla="*/ 248577 h 705777"/>
              <a:gd name="connsiteX2" fmla="*/ 15073 w 1034458"/>
              <a:gd name="connsiteY2" fmla="*/ 278722 h 705777"/>
              <a:gd name="connsiteX3" fmla="*/ 50242 w 1034458"/>
              <a:gd name="connsiteY3" fmla="*/ 303843 h 705777"/>
              <a:gd name="connsiteX4" fmla="*/ 85411 w 1034458"/>
              <a:gd name="connsiteY4" fmla="*/ 318915 h 705777"/>
              <a:gd name="connsiteX5" fmla="*/ 85411 w 1034458"/>
              <a:gd name="connsiteY5" fmla="*/ 318915 h 705777"/>
              <a:gd name="connsiteX6" fmla="*/ 145701 w 1034458"/>
              <a:gd name="connsiteY6" fmla="*/ 349060 h 705777"/>
              <a:gd name="connsiteX7" fmla="*/ 160774 w 1034458"/>
              <a:gd name="connsiteY7" fmla="*/ 389254 h 705777"/>
              <a:gd name="connsiteX8" fmla="*/ 236136 w 1034458"/>
              <a:gd name="connsiteY8" fmla="*/ 419399 h 705777"/>
              <a:gd name="connsiteX9" fmla="*/ 246185 w 1034458"/>
              <a:gd name="connsiteY9" fmla="*/ 479689 h 705777"/>
              <a:gd name="connsiteX10" fmla="*/ 306475 w 1034458"/>
              <a:gd name="connsiteY10" fmla="*/ 509834 h 705777"/>
              <a:gd name="connsiteX11" fmla="*/ 321547 w 1034458"/>
              <a:gd name="connsiteY11" fmla="*/ 539979 h 705777"/>
              <a:gd name="connsiteX12" fmla="*/ 346668 w 1034458"/>
              <a:gd name="connsiteY12" fmla="*/ 590221 h 705777"/>
              <a:gd name="connsiteX13" fmla="*/ 391886 w 1034458"/>
              <a:gd name="connsiteY13" fmla="*/ 635438 h 705777"/>
              <a:gd name="connsiteX14" fmla="*/ 427055 w 1034458"/>
              <a:gd name="connsiteY14" fmla="*/ 645487 h 705777"/>
              <a:gd name="connsiteX15" fmla="*/ 427055 w 1034458"/>
              <a:gd name="connsiteY15" fmla="*/ 645487 h 705777"/>
              <a:gd name="connsiteX16" fmla="*/ 497394 w 1034458"/>
              <a:gd name="connsiteY16" fmla="*/ 645487 h 705777"/>
              <a:gd name="connsiteX17" fmla="*/ 497394 w 1034458"/>
              <a:gd name="connsiteY17" fmla="*/ 645487 h 705777"/>
              <a:gd name="connsiteX18" fmla="*/ 532563 w 1034458"/>
              <a:gd name="connsiteY18" fmla="*/ 633963 h 705777"/>
              <a:gd name="connsiteX19" fmla="*/ 600327 w 1034458"/>
              <a:gd name="connsiteY19" fmla="*/ 669863 h 705777"/>
              <a:gd name="connsiteX20" fmla="*/ 631652 w 1034458"/>
              <a:gd name="connsiteY20" fmla="*/ 690704 h 705777"/>
              <a:gd name="connsiteX21" fmla="*/ 673240 w 1034458"/>
              <a:gd name="connsiteY21" fmla="*/ 690704 h 705777"/>
              <a:gd name="connsiteX22" fmla="*/ 748602 w 1034458"/>
              <a:gd name="connsiteY22" fmla="*/ 705777 h 705777"/>
              <a:gd name="connsiteX23" fmla="*/ 859134 w 1034458"/>
              <a:gd name="connsiteY23" fmla="*/ 685680 h 705777"/>
              <a:gd name="connsiteX24" fmla="*/ 904352 w 1034458"/>
              <a:gd name="connsiteY24" fmla="*/ 650511 h 705777"/>
              <a:gd name="connsiteX25" fmla="*/ 925749 w 1034458"/>
              <a:gd name="connsiteY25" fmla="*/ 619621 h 705777"/>
              <a:gd name="connsiteX26" fmla="*/ 1024932 w 1034458"/>
              <a:gd name="connsiteY26" fmla="*/ 615341 h 705777"/>
              <a:gd name="connsiteX27" fmla="*/ 1034458 w 1034458"/>
              <a:gd name="connsiteY27" fmla="*/ 631994 h 705777"/>
              <a:gd name="connsiteX28" fmla="*/ 1033586 w 1034458"/>
              <a:gd name="connsiteY28" fmla="*/ 555051 h 705777"/>
              <a:gd name="connsiteX29" fmla="*/ 974690 w 1034458"/>
              <a:gd name="connsiteY29" fmla="*/ 524906 h 705777"/>
              <a:gd name="connsiteX30" fmla="*/ 939521 w 1034458"/>
              <a:gd name="connsiteY30" fmla="*/ 446009 h 705777"/>
              <a:gd name="connsiteX31" fmla="*/ 899328 w 1034458"/>
              <a:gd name="connsiteY31" fmla="*/ 424423 h 705777"/>
              <a:gd name="connsiteX32" fmla="*/ 869183 w 1034458"/>
              <a:gd name="connsiteY32" fmla="*/ 379205 h 705777"/>
              <a:gd name="connsiteX33" fmla="*/ 823965 w 1034458"/>
              <a:gd name="connsiteY33" fmla="*/ 364133 h 705777"/>
              <a:gd name="connsiteX34" fmla="*/ 798004 w 1034458"/>
              <a:gd name="connsiteY34" fmla="*/ 355479 h 705777"/>
              <a:gd name="connsiteX35" fmla="*/ 815962 w 1034458"/>
              <a:gd name="connsiteY35" fmla="*/ 303098 h 705777"/>
              <a:gd name="connsiteX36" fmla="*/ 899328 w 1034458"/>
              <a:gd name="connsiteY36" fmla="*/ 288770 h 705777"/>
              <a:gd name="connsiteX37" fmla="*/ 899328 w 1034458"/>
              <a:gd name="connsiteY37" fmla="*/ 223456 h 705777"/>
              <a:gd name="connsiteX38" fmla="*/ 902213 w 1034458"/>
              <a:gd name="connsiteY38" fmla="*/ 209033 h 705777"/>
              <a:gd name="connsiteX39" fmla="*/ 797355 w 1034458"/>
              <a:gd name="connsiteY39" fmla="*/ 133021 h 705777"/>
              <a:gd name="connsiteX40" fmla="*/ 797355 w 1034458"/>
              <a:gd name="connsiteY40" fmla="*/ 34676 h 705777"/>
              <a:gd name="connsiteX41" fmla="*/ 778747 w 1034458"/>
              <a:gd name="connsiteY41" fmla="*/ 2392 h 705777"/>
              <a:gd name="connsiteX42" fmla="*/ 749901 w 1034458"/>
              <a:gd name="connsiteY42" fmla="*/ 2392 h 705777"/>
              <a:gd name="connsiteX43" fmla="*/ 733530 w 1034458"/>
              <a:gd name="connsiteY43" fmla="*/ 22489 h 705777"/>
              <a:gd name="connsiteX44" fmla="*/ 710454 w 1034458"/>
              <a:gd name="connsiteY44" fmla="*/ 25373 h 705777"/>
              <a:gd name="connsiteX45" fmla="*/ 729155 w 1034458"/>
              <a:gd name="connsiteY45" fmla="*/ 74870 h 705777"/>
              <a:gd name="connsiteX46" fmla="*/ 703385 w 1034458"/>
              <a:gd name="connsiteY46" fmla="*/ 122972 h 705777"/>
              <a:gd name="connsiteX47" fmla="*/ 673240 w 1034458"/>
              <a:gd name="connsiteY47" fmla="*/ 168190 h 705777"/>
              <a:gd name="connsiteX48" fmla="*/ 626533 w 1034458"/>
              <a:gd name="connsiteY48" fmla="*/ 206894 h 705777"/>
              <a:gd name="connsiteX49" fmla="*/ 597877 w 1034458"/>
              <a:gd name="connsiteY49" fmla="*/ 233504 h 705777"/>
              <a:gd name="connsiteX50" fmla="*/ 586339 w 1034458"/>
              <a:gd name="connsiteY50" fmla="*/ 210427 h 705777"/>
              <a:gd name="connsiteX51" fmla="*/ 507442 w 1034458"/>
              <a:gd name="connsiteY51" fmla="*/ 168190 h 705777"/>
              <a:gd name="connsiteX52" fmla="*/ 466598 w 1034458"/>
              <a:gd name="connsiteY52" fmla="*/ 180283 h 705777"/>
              <a:gd name="connsiteX53" fmla="*/ 411983 w 1034458"/>
              <a:gd name="connsiteY53" fmla="*/ 213407 h 705777"/>
              <a:gd name="connsiteX54" fmla="*/ 371789 w 1034458"/>
              <a:gd name="connsiteY54" fmla="*/ 253601 h 705777"/>
              <a:gd name="connsiteX55" fmla="*/ 316002 w 1034458"/>
              <a:gd name="connsiteY55" fmla="*/ 228480 h 705777"/>
              <a:gd name="connsiteX56" fmla="*/ 241905 w 1034458"/>
              <a:gd name="connsiteY56" fmla="*/ 221965 h 705777"/>
              <a:gd name="connsiteX57" fmla="*/ 167919 w 1034458"/>
              <a:gd name="connsiteY57" fmla="*/ 223988 h 705777"/>
              <a:gd name="connsiteX58" fmla="*/ 130629 w 1034458"/>
              <a:gd name="connsiteY58" fmla="*/ 188287 h 705777"/>
              <a:gd name="connsiteX59" fmla="*/ 115556 w 1034458"/>
              <a:gd name="connsiteY59" fmla="*/ 158141 h 705777"/>
              <a:gd name="connsiteX60" fmla="*/ 9304 w 1034458"/>
              <a:gd name="connsiteY60" fmla="*/ 160281 h 705777"/>
              <a:gd name="connsiteX0" fmla="*/ 9304 w 1045498"/>
              <a:gd name="connsiteY0" fmla="*/ 160281 h 705777"/>
              <a:gd name="connsiteX1" fmla="*/ 0 w 1045498"/>
              <a:gd name="connsiteY1" fmla="*/ 248577 h 705777"/>
              <a:gd name="connsiteX2" fmla="*/ 15073 w 1045498"/>
              <a:gd name="connsiteY2" fmla="*/ 278722 h 705777"/>
              <a:gd name="connsiteX3" fmla="*/ 50242 w 1045498"/>
              <a:gd name="connsiteY3" fmla="*/ 303843 h 705777"/>
              <a:gd name="connsiteX4" fmla="*/ 85411 w 1045498"/>
              <a:gd name="connsiteY4" fmla="*/ 318915 h 705777"/>
              <a:gd name="connsiteX5" fmla="*/ 85411 w 1045498"/>
              <a:gd name="connsiteY5" fmla="*/ 318915 h 705777"/>
              <a:gd name="connsiteX6" fmla="*/ 145701 w 1045498"/>
              <a:gd name="connsiteY6" fmla="*/ 349060 h 705777"/>
              <a:gd name="connsiteX7" fmla="*/ 160774 w 1045498"/>
              <a:gd name="connsiteY7" fmla="*/ 389254 h 705777"/>
              <a:gd name="connsiteX8" fmla="*/ 236136 w 1045498"/>
              <a:gd name="connsiteY8" fmla="*/ 419399 h 705777"/>
              <a:gd name="connsiteX9" fmla="*/ 246185 w 1045498"/>
              <a:gd name="connsiteY9" fmla="*/ 479689 h 705777"/>
              <a:gd name="connsiteX10" fmla="*/ 306475 w 1045498"/>
              <a:gd name="connsiteY10" fmla="*/ 509834 h 705777"/>
              <a:gd name="connsiteX11" fmla="*/ 321547 w 1045498"/>
              <a:gd name="connsiteY11" fmla="*/ 539979 h 705777"/>
              <a:gd name="connsiteX12" fmla="*/ 346668 w 1045498"/>
              <a:gd name="connsiteY12" fmla="*/ 590221 h 705777"/>
              <a:gd name="connsiteX13" fmla="*/ 391886 w 1045498"/>
              <a:gd name="connsiteY13" fmla="*/ 635438 h 705777"/>
              <a:gd name="connsiteX14" fmla="*/ 427055 w 1045498"/>
              <a:gd name="connsiteY14" fmla="*/ 645487 h 705777"/>
              <a:gd name="connsiteX15" fmla="*/ 427055 w 1045498"/>
              <a:gd name="connsiteY15" fmla="*/ 645487 h 705777"/>
              <a:gd name="connsiteX16" fmla="*/ 497394 w 1045498"/>
              <a:gd name="connsiteY16" fmla="*/ 645487 h 705777"/>
              <a:gd name="connsiteX17" fmla="*/ 497394 w 1045498"/>
              <a:gd name="connsiteY17" fmla="*/ 645487 h 705777"/>
              <a:gd name="connsiteX18" fmla="*/ 532563 w 1045498"/>
              <a:gd name="connsiteY18" fmla="*/ 633963 h 705777"/>
              <a:gd name="connsiteX19" fmla="*/ 600327 w 1045498"/>
              <a:gd name="connsiteY19" fmla="*/ 669863 h 705777"/>
              <a:gd name="connsiteX20" fmla="*/ 631652 w 1045498"/>
              <a:gd name="connsiteY20" fmla="*/ 690704 h 705777"/>
              <a:gd name="connsiteX21" fmla="*/ 673240 w 1045498"/>
              <a:gd name="connsiteY21" fmla="*/ 690704 h 705777"/>
              <a:gd name="connsiteX22" fmla="*/ 748602 w 1045498"/>
              <a:gd name="connsiteY22" fmla="*/ 705777 h 705777"/>
              <a:gd name="connsiteX23" fmla="*/ 859134 w 1045498"/>
              <a:gd name="connsiteY23" fmla="*/ 685680 h 705777"/>
              <a:gd name="connsiteX24" fmla="*/ 904352 w 1045498"/>
              <a:gd name="connsiteY24" fmla="*/ 650511 h 705777"/>
              <a:gd name="connsiteX25" fmla="*/ 925749 w 1045498"/>
              <a:gd name="connsiteY25" fmla="*/ 619621 h 705777"/>
              <a:gd name="connsiteX26" fmla="*/ 1024932 w 1045498"/>
              <a:gd name="connsiteY26" fmla="*/ 615341 h 705777"/>
              <a:gd name="connsiteX27" fmla="*/ 1034458 w 1045498"/>
              <a:gd name="connsiteY27" fmla="*/ 631994 h 705777"/>
              <a:gd name="connsiteX28" fmla="*/ 1045493 w 1045498"/>
              <a:gd name="connsiteY28" fmla="*/ 566947 h 705777"/>
              <a:gd name="connsiteX29" fmla="*/ 974690 w 1045498"/>
              <a:gd name="connsiteY29" fmla="*/ 524906 h 705777"/>
              <a:gd name="connsiteX30" fmla="*/ 939521 w 1045498"/>
              <a:gd name="connsiteY30" fmla="*/ 446009 h 705777"/>
              <a:gd name="connsiteX31" fmla="*/ 899328 w 1045498"/>
              <a:gd name="connsiteY31" fmla="*/ 424423 h 705777"/>
              <a:gd name="connsiteX32" fmla="*/ 869183 w 1045498"/>
              <a:gd name="connsiteY32" fmla="*/ 379205 h 705777"/>
              <a:gd name="connsiteX33" fmla="*/ 823965 w 1045498"/>
              <a:gd name="connsiteY33" fmla="*/ 364133 h 705777"/>
              <a:gd name="connsiteX34" fmla="*/ 798004 w 1045498"/>
              <a:gd name="connsiteY34" fmla="*/ 355479 h 705777"/>
              <a:gd name="connsiteX35" fmla="*/ 815962 w 1045498"/>
              <a:gd name="connsiteY35" fmla="*/ 303098 h 705777"/>
              <a:gd name="connsiteX36" fmla="*/ 899328 w 1045498"/>
              <a:gd name="connsiteY36" fmla="*/ 288770 h 705777"/>
              <a:gd name="connsiteX37" fmla="*/ 899328 w 1045498"/>
              <a:gd name="connsiteY37" fmla="*/ 223456 h 705777"/>
              <a:gd name="connsiteX38" fmla="*/ 902213 w 1045498"/>
              <a:gd name="connsiteY38" fmla="*/ 209033 h 705777"/>
              <a:gd name="connsiteX39" fmla="*/ 797355 w 1045498"/>
              <a:gd name="connsiteY39" fmla="*/ 133021 h 705777"/>
              <a:gd name="connsiteX40" fmla="*/ 797355 w 1045498"/>
              <a:gd name="connsiteY40" fmla="*/ 34676 h 705777"/>
              <a:gd name="connsiteX41" fmla="*/ 778747 w 1045498"/>
              <a:gd name="connsiteY41" fmla="*/ 2392 h 705777"/>
              <a:gd name="connsiteX42" fmla="*/ 749901 w 1045498"/>
              <a:gd name="connsiteY42" fmla="*/ 2392 h 705777"/>
              <a:gd name="connsiteX43" fmla="*/ 733530 w 1045498"/>
              <a:gd name="connsiteY43" fmla="*/ 22489 h 705777"/>
              <a:gd name="connsiteX44" fmla="*/ 710454 w 1045498"/>
              <a:gd name="connsiteY44" fmla="*/ 25373 h 705777"/>
              <a:gd name="connsiteX45" fmla="*/ 729155 w 1045498"/>
              <a:gd name="connsiteY45" fmla="*/ 74870 h 705777"/>
              <a:gd name="connsiteX46" fmla="*/ 703385 w 1045498"/>
              <a:gd name="connsiteY46" fmla="*/ 122972 h 705777"/>
              <a:gd name="connsiteX47" fmla="*/ 673240 w 1045498"/>
              <a:gd name="connsiteY47" fmla="*/ 168190 h 705777"/>
              <a:gd name="connsiteX48" fmla="*/ 626533 w 1045498"/>
              <a:gd name="connsiteY48" fmla="*/ 206894 h 705777"/>
              <a:gd name="connsiteX49" fmla="*/ 597877 w 1045498"/>
              <a:gd name="connsiteY49" fmla="*/ 233504 h 705777"/>
              <a:gd name="connsiteX50" fmla="*/ 586339 w 1045498"/>
              <a:gd name="connsiteY50" fmla="*/ 210427 h 705777"/>
              <a:gd name="connsiteX51" fmla="*/ 507442 w 1045498"/>
              <a:gd name="connsiteY51" fmla="*/ 168190 h 705777"/>
              <a:gd name="connsiteX52" fmla="*/ 466598 w 1045498"/>
              <a:gd name="connsiteY52" fmla="*/ 180283 h 705777"/>
              <a:gd name="connsiteX53" fmla="*/ 411983 w 1045498"/>
              <a:gd name="connsiteY53" fmla="*/ 213407 h 705777"/>
              <a:gd name="connsiteX54" fmla="*/ 371789 w 1045498"/>
              <a:gd name="connsiteY54" fmla="*/ 253601 h 705777"/>
              <a:gd name="connsiteX55" fmla="*/ 316002 w 1045498"/>
              <a:gd name="connsiteY55" fmla="*/ 228480 h 705777"/>
              <a:gd name="connsiteX56" fmla="*/ 241905 w 1045498"/>
              <a:gd name="connsiteY56" fmla="*/ 221965 h 705777"/>
              <a:gd name="connsiteX57" fmla="*/ 167919 w 1045498"/>
              <a:gd name="connsiteY57" fmla="*/ 223988 h 705777"/>
              <a:gd name="connsiteX58" fmla="*/ 130629 w 1045498"/>
              <a:gd name="connsiteY58" fmla="*/ 188287 h 705777"/>
              <a:gd name="connsiteX59" fmla="*/ 115556 w 1045498"/>
              <a:gd name="connsiteY59" fmla="*/ 158141 h 705777"/>
              <a:gd name="connsiteX60" fmla="*/ 9304 w 1045498"/>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2126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29120 w 1045506"/>
              <a:gd name="connsiteY35" fmla="*/ 309669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10422"/>
              <a:gd name="connsiteX1" fmla="*/ 0 w 1045506"/>
              <a:gd name="connsiteY1" fmla="*/ 248577 h 710422"/>
              <a:gd name="connsiteX2" fmla="*/ 15073 w 1045506"/>
              <a:gd name="connsiteY2" fmla="*/ 278722 h 710422"/>
              <a:gd name="connsiteX3" fmla="*/ 59768 w 1045506"/>
              <a:gd name="connsiteY3" fmla="*/ 294327 h 710422"/>
              <a:gd name="connsiteX4" fmla="*/ 85411 w 1045506"/>
              <a:gd name="connsiteY4" fmla="*/ 318915 h 710422"/>
              <a:gd name="connsiteX5" fmla="*/ 111608 w 1045506"/>
              <a:gd name="connsiteY5" fmla="*/ 318915 h 710422"/>
              <a:gd name="connsiteX6" fmla="*/ 145701 w 1045506"/>
              <a:gd name="connsiteY6" fmla="*/ 349060 h 710422"/>
              <a:gd name="connsiteX7" fmla="*/ 160774 w 1045506"/>
              <a:gd name="connsiteY7" fmla="*/ 389254 h 710422"/>
              <a:gd name="connsiteX8" fmla="*/ 236136 w 1045506"/>
              <a:gd name="connsiteY8" fmla="*/ 419399 h 710422"/>
              <a:gd name="connsiteX9" fmla="*/ 246185 w 1045506"/>
              <a:gd name="connsiteY9" fmla="*/ 479689 h 710422"/>
              <a:gd name="connsiteX10" fmla="*/ 306475 w 1045506"/>
              <a:gd name="connsiteY10" fmla="*/ 509834 h 710422"/>
              <a:gd name="connsiteX11" fmla="*/ 321547 w 1045506"/>
              <a:gd name="connsiteY11" fmla="*/ 539979 h 710422"/>
              <a:gd name="connsiteX12" fmla="*/ 346668 w 1045506"/>
              <a:gd name="connsiteY12" fmla="*/ 590221 h 710422"/>
              <a:gd name="connsiteX13" fmla="*/ 391886 w 1045506"/>
              <a:gd name="connsiteY13" fmla="*/ 635438 h 710422"/>
              <a:gd name="connsiteX14" fmla="*/ 427055 w 1045506"/>
              <a:gd name="connsiteY14" fmla="*/ 645487 h 710422"/>
              <a:gd name="connsiteX15" fmla="*/ 427055 w 1045506"/>
              <a:gd name="connsiteY15" fmla="*/ 645487 h 710422"/>
              <a:gd name="connsiteX16" fmla="*/ 497394 w 1045506"/>
              <a:gd name="connsiteY16" fmla="*/ 645487 h 710422"/>
              <a:gd name="connsiteX17" fmla="*/ 497394 w 1045506"/>
              <a:gd name="connsiteY17" fmla="*/ 645487 h 710422"/>
              <a:gd name="connsiteX18" fmla="*/ 532563 w 1045506"/>
              <a:gd name="connsiteY18" fmla="*/ 633963 h 710422"/>
              <a:gd name="connsiteX19" fmla="*/ 597946 w 1045506"/>
              <a:gd name="connsiteY19" fmla="*/ 679379 h 710422"/>
              <a:gd name="connsiteX20" fmla="*/ 629270 w 1045506"/>
              <a:gd name="connsiteY20" fmla="*/ 697841 h 710422"/>
              <a:gd name="connsiteX21" fmla="*/ 696267 w 1045506"/>
              <a:gd name="connsiteY21" fmla="*/ 710422 h 710422"/>
              <a:gd name="connsiteX22" fmla="*/ 748602 w 1045506"/>
              <a:gd name="connsiteY22" fmla="*/ 705777 h 710422"/>
              <a:gd name="connsiteX23" fmla="*/ 859134 w 1045506"/>
              <a:gd name="connsiteY23" fmla="*/ 685680 h 710422"/>
              <a:gd name="connsiteX24" fmla="*/ 904352 w 1045506"/>
              <a:gd name="connsiteY24" fmla="*/ 650511 h 710422"/>
              <a:gd name="connsiteX25" fmla="*/ 918604 w 1045506"/>
              <a:gd name="connsiteY25" fmla="*/ 624378 h 710422"/>
              <a:gd name="connsiteX26" fmla="*/ 1027313 w 1045506"/>
              <a:gd name="connsiteY26" fmla="*/ 629614 h 710422"/>
              <a:gd name="connsiteX27" fmla="*/ 1041603 w 1045506"/>
              <a:gd name="connsiteY27" fmla="*/ 631994 h 710422"/>
              <a:gd name="connsiteX28" fmla="*/ 1045493 w 1045506"/>
              <a:gd name="connsiteY28" fmla="*/ 566947 h 710422"/>
              <a:gd name="connsiteX29" fmla="*/ 974690 w 1045506"/>
              <a:gd name="connsiteY29" fmla="*/ 524906 h 710422"/>
              <a:gd name="connsiteX30" fmla="*/ 939521 w 1045506"/>
              <a:gd name="connsiteY30" fmla="*/ 446009 h 710422"/>
              <a:gd name="connsiteX31" fmla="*/ 899328 w 1045506"/>
              <a:gd name="connsiteY31" fmla="*/ 424423 h 710422"/>
              <a:gd name="connsiteX32" fmla="*/ 869183 w 1045506"/>
              <a:gd name="connsiteY32" fmla="*/ 379205 h 710422"/>
              <a:gd name="connsiteX33" fmla="*/ 823965 w 1045506"/>
              <a:gd name="connsiteY33" fmla="*/ 364133 h 710422"/>
              <a:gd name="connsiteX34" fmla="*/ 798004 w 1045506"/>
              <a:gd name="connsiteY34" fmla="*/ 355479 h 710422"/>
              <a:gd name="connsiteX35" fmla="*/ 829120 w 1045506"/>
              <a:gd name="connsiteY35" fmla="*/ 309669 h 710422"/>
              <a:gd name="connsiteX36" fmla="*/ 899328 w 1045506"/>
              <a:gd name="connsiteY36" fmla="*/ 288770 h 710422"/>
              <a:gd name="connsiteX37" fmla="*/ 899328 w 1045506"/>
              <a:gd name="connsiteY37" fmla="*/ 223456 h 710422"/>
              <a:gd name="connsiteX38" fmla="*/ 902213 w 1045506"/>
              <a:gd name="connsiteY38" fmla="*/ 209033 h 710422"/>
              <a:gd name="connsiteX39" fmla="*/ 797355 w 1045506"/>
              <a:gd name="connsiteY39" fmla="*/ 133021 h 710422"/>
              <a:gd name="connsiteX40" fmla="*/ 797355 w 1045506"/>
              <a:gd name="connsiteY40" fmla="*/ 34676 h 710422"/>
              <a:gd name="connsiteX41" fmla="*/ 791905 w 1045506"/>
              <a:gd name="connsiteY41" fmla="*/ 2392 h 710422"/>
              <a:gd name="connsiteX42" fmla="*/ 749901 w 1045506"/>
              <a:gd name="connsiteY42" fmla="*/ 2392 h 710422"/>
              <a:gd name="connsiteX43" fmla="*/ 733530 w 1045506"/>
              <a:gd name="connsiteY43" fmla="*/ 22489 h 710422"/>
              <a:gd name="connsiteX44" fmla="*/ 698547 w 1045506"/>
              <a:gd name="connsiteY44" fmla="*/ 25373 h 710422"/>
              <a:gd name="connsiteX45" fmla="*/ 722012 w 1045506"/>
              <a:gd name="connsiteY45" fmla="*/ 74870 h 710422"/>
              <a:gd name="connsiteX46" fmla="*/ 703385 w 1045506"/>
              <a:gd name="connsiteY46" fmla="*/ 122972 h 710422"/>
              <a:gd name="connsiteX47" fmla="*/ 673240 w 1045506"/>
              <a:gd name="connsiteY47" fmla="*/ 168190 h 710422"/>
              <a:gd name="connsiteX48" fmla="*/ 626533 w 1045506"/>
              <a:gd name="connsiteY48" fmla="*/ 206894 h 710422"/>
              <a:gd name="connsiteX49" fmla="*/ 605022 w 1045506"/>
              <a:gd name="connsiteY49" fmla="*/ 209713 h 710422"/>
              <a:gd name="connsiteX50" fmla="*/ 586339 w 1045506"/>
              <a:gd name="connsiteY50" fmla="*/ 210427 h 710422"/>
              <a:gd name="connsiteX51" fmla="*/ 507442 w 1045506"/>
              <a:gd name="connsiteY51" fmla="*/ 168190 h 710422"/>
              <a:gd name="connsiteX52" fmla="*/ 466598 w 1045506"/>
              <a:gd name="connsiteY52" fmla="*/ 180283 h 710422"/>
              <a:gd name="connsiteX53" fmla="*/ 411983 w 1045506"/>
              <a:gd name="connsiteY53" fmla="*/ 213407 h 710422"/>
              <a:gd name="connsiteX54" fmla="*/ 371789 w 1045506"/>
              <a:gd name="connsiteY54" fmla="*/ 253601 h 710422"/>
              <a:gd name="connsiteX55" fmla="*/ 316002 w 1045506"/>
              <a:gd name="connsiteY55" fmla="*/ 228480 h 710422"/>
              <a:gd name="connsiteX56" fmla="*/ 241905 w 1045506"/>
              <a:gd name="connsiteY56" fmla="*/ 221965 h 710422"/>
              <a:gd name="connsiteX57" fmla="*/ 167919 w 1045506"/>
              <a:gd name="connsiteY57" fmla="*/ 223988 h 710422"/>
              <a:gd name="connsiteX58" fmla="*/ 130629 w 1045506"/>
              <a:gd name="connsiteY58" fmla="*/ 188287 h 710422"/>
              <a:gd name="connsiteX59" fmla="*/ 115556 w 1045506"/>
              <a:gd name="connsiteY59" fmla="*/ 158141 h 710422"/>
              <a:gd name="connsiteX60" fmla="*/ 9304 w 1045506"/>
              <a:gd name="connsiteY60" fmla="*/ 160281 h 710422"/>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36136 w 1045506"/>
              <a:gd name="connsiteY8" fmla="*/ 419399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56053 w 1045506"/>
              <a:gd name="connsiteY9" fmla="*/ 479690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19172 w 1055374"/>
              <a:gd name="connsiteY0" fmla="*/ 160281 h 712349"/>
              <a:gd name="connsiteX1" fmla="*/ 0 w 1055374"/>
              <a:gd name="connsiteY1" fmla="*/ 251863 h 712349"/>
              <a:gd name="connsiteX2" fmla="*/ 24941 w 1055374"/>
              <a:gd name="connsiteY2" fmla="*/ 278722 h 712349"/>
              <a:gd name="connsiteX3" fmla="*/ 69636 w 1055374"/>
              <a:gd name="connsiteY3" fmla="*/ 294327 h 712349"/>
              <a:gd name="connsiteX4" fmla="*/ 95279 w 1055374"/>
              <a:gd name="connsiteY4" fmla="*/ 318915 h 712349"/>
              <a:gd name="connsiteX5" fmla="*/ 121476 w 1055374"/>
              <a:gd name="connsiteY5" fmla="*/ 318915 h 712349"/>
              <a:gd name="connsiteX6" fmla="*/ 155569 w 1055374"/>
              <a:gd name="connsiteY6" fmla="*/ 349060 h 712349"/>
              <a:gd name="connsiteX7" fmla="*/ 170642 w 1055374"/>
              <a:gd name="connsiteY7" fmla="*/ 389254 h 712349"/>
              <a:gd name="connsiteX8" fmla="*/ 239424 w 1055374"/>
              <a:gd name="connsiteY8" fmla="*/ 435830 h 712349"/>
              <a:gd name="connsiteX9" fmla="*/ 265921 w 1055374"/>
              <a:gd name="connsiteY9" fmla="*/ 479690 h 712349"/>
              <a:gd name="connsiteX10" fmla="*/ 316343 w 1055374"/>
              <a:gd name="connsiteY10" fmla="*/ 509834 h 712349"/>
              <a:gd name="connsiteX11" fmla="*/ 331415 w 1055374"/>
              <a:gd name="connsiteY11" fmla="*/ 539979 h 712349"/>
              <a:gd name="connsiteX12" fmla="*/ 356536 w 1055374"/>
              <a:gd name="connsiteY12" fmla="*/ 590221 h 712349"/>
              <a:gd name="connsiteX13" fmla="*/ 401754 w 1055374"/>
              <a:gd name="connsiteY13" fmla="*/ 635438 h 712349"/>
              <a:gd name="connsiteX14" fmla="*/ 436923 w 1055374"/>
              <a:gd name="connsiteY14" fmla="*/ 645487 h 712349"/>
              <a:gd name="connsiteX15" fmla="*/ 436923 w 1055374"/>
              <a:gd name="connsiteY15" fmla="*/ 645487 h 712349"/>
              <a:gd name="connsiteX16" fmla="*/ 507262 w 1055374"/>
              <a:gd name="connsiteY16" fmla="*/ 645487 h 712349"/>
              <a:gd name="connsiteX17" fmla="*/ 507262 w 1055374"/>
              <a:gd name="connsiteY17" fmla="*/ 645487 h 712349"/>
              <a:gd name="connsiteX18" fmla="*/ 542431 w 1055374"/>
              <a:gd name="connsiteY18" fmla="*/ 633963 h 712349"/>
              <a:gd name="connsiteX19" fmla="*/ 607814 w 1055374"/>
              <a:gd name="connsiteY19" fmla="*/ 679379 h 712349"/>
              <a:gd name="connsiteX20" fmla="*/ 639138 w 1055374"/>
              <a:gd name="connsiteY20" fmla="*/ 697841 h 712349"/>
              <a:gd name="connsiteX21" fmla="*/ 706135 w 1055374"/>
              <a:gd name="connsiteY21" fmla="*/ 710422 h 712349"/>
              <a:gd name="connsiteX22" fmla="*/ 791366 w 1055374"/>
              <a:gd name="connsiteY22" fmla="*/ 712349 h 712349"/>
              <a:gd name="connsiteX23" fmla="*/ 869002 w 1055374"/>
              <a:gd name="connsiteY23" fmla="*/ 685680 h 712349"/>
              <a:gd name="connsiteX24" fmla="*/ 914220 w 1055374"/>
              <a:gd name="connsiteY24" fmla="*/ 650511 h 712349"/>
              <a:gd name="connsiteX25" fmla="*/ 928472 w 1055374"/>
              <a:gd name="connsiteY25" fmla="*/ 624378 h 712349"/>
              <a:gd name="connsiteX26" fmla="*/ 1037181 w 1055374"/>
              <a:gd name="connsiteY26" fmla="*/ 629614 h 712349"/>
              <a:gd name="connsiteX27" fmla="*/ 1051471 w 1055374"/>
              <a:gd name="connsiteY27" fmla="*/ 631994 h 712349"/>
              <a:gd name="connsiteX28" fmla="*/ 1055361 w 1055374"/>
              <a:gd name="connsiteY28" fmla="*/ 566947 h 712349"/>
              <a:gd name="connsiteX29" fmla="*/ 984558 w 1055374"/>
              <a:gd name="connsiteY29" fmla="*/ 524906 h 712349"/>
              <a:gd name="connsiteX30" fmla="*/ 949389 w 1055374"/>
              <a:gd name="connsiteY30" fmla="*/ 446009 h 712349"/>
              <a:gd name="connsiteX31" fmla="*/ 909196 w 1055374"/>
              <a:gd name="connsiteY31" fmla="*/ 424423 h 712349"/>
              <a:gd name="connsiteX32" fmla="*/ 879051 w 1055374"/>
              <a:gd name="connsiteY32" fmla="*/ 379205 h 712349"/>
              <a:gd name="connsiteX33" fmla="*/ 833833 w 1055374"/>
              <a:gd name="connsiteY33" fmla="*/ 364133 h 712349"/>
              <a:gd name="connsiteX34" fmla="*/ 807872 w 1055374"/>
              <a:gd name="connsiteY34" fmla="*/ 355479 h 712349"/>
              <a:gd name="connsiteX35" fmla="*/ 838988 w 1055374"/>
              <a:gd name="connsiteY35" fmla="*/ 309669 h 712349"/>
              <a:gd name="connsiteX36" fmla="*/ 909196 w 1055374"/>
              <a:gd name="connsiteY36" fmla="*/ 288770 h 712349"/>
              <a:gd name="connsiteX37" fmla="*/ 909196 w 1055374"/>
              <a:gd name="connsiteY37" fmla="*/ 223456 h 712349"/>
              <a:gd name="connsiteX38" fmla="*/ 912081 w 1055374"/>
              <a:gd name="connsiteY38" fmla="*/ 209033 h 712349"/>
              <a:gd name="connsiteX39" fmla="*/ 807223 w 1055374"/>
              <a:gd name="connsiteY39" fmla="*/ 133021 h 712349"/>
              <a:gd name="connsiteX40" fmla="*/ 807223 w 1055374"/>
              <a:gd name="connsiteY40" fmla="*/ 34676 h 712349"/>
              <a:gd name="connsiteX41" fmla="*/ 801773 w 1055374"/>
              <a:gd name="connsiteY41" fmla="*/ 2392 h 712349"/>
              <a:gd name="connsiteX42" fmla="*/ 759769 w 1055374"/>
              <a:gd name="connsiteY42" fmla="*/ 2392 h 712349"/>
              <a:gd name="connsiteX43" fmla="*/ 743398 w 1055374"/>
              <a:gd name="connsiteY43" fmla="*/ 22489 h 712349"/>
              <a:gd name="connsiteX44" fmla="*/ 708415 w 1055374"/>
              <a:gd name="connsiteY44" fmla="*/ 25373 h 712349"/>
              <a:gd name="connsiteX45" fmla="*/ 731880 w 1055374"/>
              <a:gd name="connsiteY45" fmla="*/ 74870 h 712349"/>
              <a:gd name="connsiteX46" fmla="*/ 713253 w 1055374"/>
              <a:gd name="connsiteY46" fmla="*/ 122972 h 712349"/>
              <a:gd name="connsiteX47" fmla="*/ 683108 w 1055374"/>
              <a:gd name="connsiteY47" fmla="*/ 168190 h 712349"/>
              <a:gd name="connsiteX48" fmla="*/ 636401 w 1055374"/>
              <a:gd name="connsiteY48" fmla="*/ 206894 h 712349"/>
              <a:gd name="connsiteX49" fmla="*/ 614890 w 1055374"/>
              <a:gd name="connsiteY49" fmla="*/ 209713 h 712349"/>
              <a:gd name="connsiteX50" fmla="*/ 596207 w 1055374"/>
              <a:gd name="connsiteY50" fmla="*/ 210427 h 712349"/>
              <a:gd name="connsiteX51" fmla="*/ 517310 w 1055374"/>
              <a:gd name="connsiteY51" fmla="*/ 168190 h 712349"/>
              <a:gd name="connsiteX52" fmla="*/ 476466 w 1055374"/>
              <a:gd name="connsiteY52" fmla="*/ 180283 h 712349"/>
              <a:gd name="connsiteX53" fmla="*/ 421851 w 1055374"/>
              <a:gd name="connsiteY53" fmla="*/ 213407 h 712349"/>
              <a:gd name="connsiteX54" fmla="*/ 381657 w 1055374"/>
              <a:gd name="connsiteY54" fmla="*/ 253601 h 712349"/>
              <a:gd name="connsiteX55" fmla="*/ 325870 w 1055374"/>
              <a:gd name="connsiteY55" fmla="*/ 228480 h 712349"/>
              <a:gd name="connsiteX56" fmla="*/ 251773 w 1055374"/>
              <a:gd name="connsiteY56" fmla="*/ 221965 h 712349"/>
              <a:gd name="connsiteX57" fmla="*/ 177787 w 1055374"/>
              <a:gd name="connsiteY57" fmla="*/ 223988 h 712349"/>
              <a:gd name="connsiteX58" fmla="*/ 140497 w 1055374"/>
              <a:gd name="connsiteY58" fmla="*/ 188287 h 712349"/>
              <a:gd name="connsiteX59" fmla="*/ 125424 w 1055374"/>
              <a:gd name="connsiteY59" fmla="*/ 158141 h 712349"/>
              <a:gd name="connsiteX60" fmla="*/ 19172 w 1055374"/>
              <a:gd name="connsiteY60" fmla="*/ 160281 h 7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55374" h="712349">
                <a:moveTo>
                  <a:pt x="19172" y="160281"/>
                </a:moveTo>
                <a:lnTo>
                  <a:pt x="0" y="251863"/>
                </a:lnTo>
                <a:lnTo>
                  <a:pt x="24941" y="278722"/>
                </a:lnTo>
                <a:lnTo>
                  <a:pt x="69636" y="294327"/>
                </a:lnTo>
                <a:lnTo>
                  <a:pt x="95279" y="318915"/>
                </a:lnTo>
                <a:lnTo>
                  <a:pt x="121476" y="318915"/>
                </a:lnTo>
                <a:lnTo>
                  <a:pt x="155569" y="349060"/>
                </a:lnTo>
                <a:lnTo>
                  <a:pt x="170642" y="389254"/>
                </a:lnTo>
                <a:lnTo>
                  <a:pt x="239424" y="435830"/>
                </a:lnTo>
                <a:lnTo>
                  <a:pt x="265921" y="479690"/>
                </a:lnTo>
                <a:lnTo>
                  <a:pt x="316343" y="509834"/>
                </a:lnTo>
                <a:lnTo>
                  <a:pt x="331415" y="539979"/>
                </a:lnTo>
                <a:lnTo>
                  <a:pt x="356536" y="590221"/>
                </a:lnTo>
                <a:lnTo>
                  <a:pt x="401754" y="635438"/>
                </a:lnTo>
                <a:lnTo>
                  <a:pt x="436923" y="645487"/>
                </a:lnTo>
                <a:lnTo>
                  <a:pt x="436923" y="645487"/>
                </a:lnTo>
                <a:lnTo>
                  <a:pt x="507262" y="645487"/>
                </a:lnTo>
                <a:lnTo>
                  <a:pt x="507262" y="645487"/>
                </a:lnTo>
                <a:lnTo>
                  <a:pt x="542431" y="633963"/>
                </a:lnTo>
                <a:lnTo>
                  <a:pt x="607814" y="679379"/>
                </a:lnTo>
                <a:lnTo>
                  <a:pt x="639138" y="697841"/>
                </a:lnTo>
                <a:lnTo>
                  <a:pt x="706135" y="710422"/>
                </a:lnTo>
                <a:lnTo>
                  <a:pt x="791366" y="712349"/>
                </a:lnTo>
                <a:lnTo>
                  <a:pt x="869002" y="685680"/>
                </a:lnTo>
                <a:lnTo>
                  <a:pt x="914220" y="650511"/>
                </a:lnTo>
                <a:lnTo>
                  <a:pt x="928472" y="624378"/>
                </a:lnTo>
                <a:lnTo>
                  <a:pt x="1037181" y="629614"/>
                </a:lnTo>
                <a:lnTo>
                  <a:pt x="1051471" y="631994"/>
                </a:lnTo>
                <a:cubicBezTo>
                  <a:pt x="1051180" y="606346"/>
                  <a:pt x="1055652" y="592595"/>
                  <a:pt x="1055361" y="566947"/>
                </a:cubicBezTo>
                <a:cubicBezTo>
                  <a:pt x="1024615" y="569586"/>
                  <a:pt x="1008159" y="538920"/>
                  <a:pt x="984558" y="524906"/>
                </a:cubicBezTo>
                <a:lnTo>
                  <a:pt x="949389" y="446009"/>
                </a:lnTo>
                <a:lnTo>
                  <a:pt x="909196" y="424423"/>
                </a:lnTo>
                <a:lnTo>
                  <a:pt x="879051" y="379205"/>
                </a:lnTo>
                <a:lnTo>
                  <a:pt x="833833" y="364133"/>
                </a:lnTo>
                <a:lnTo>
                  <a:pt x="807872" y="355479"/>
                </a:lnTo>
                <a:lnTo>
                  <a:pt x="838988" y="309669"/>
                </a:lnTo>
                <a:lnTo>
                  <a:pt x="909196" y="288770"/>
                </a:lnTo>
                <a:cubicBezTo>
                  <a:pt x="909196" y="266999"/>
                  <a:pt x="908715" y="236745"/>
                  <a:pt x="909196" y="223456"/>
                </a:cubicBezTo>
                <a:cubicBezTo>
                  <a:pt x="909677" y="210167"/>
                  <a:pt x="911119" y="213841"/>
                  <a:pt x="912081" y="209033"/>
                </a:cubicBezTo>
                <a:lnTo>
                  <a:pt x="807223" y="133021"/>
                </a:lnTo>
                <a:lnTo>
                  <a:pt x="807223" y="34676"/>
                </a:lnTo>
                <a:cubicBezTo>
                  <a:pt x="797174" y="22953"/>
                  <a:pt x="809682" y="7773"/>
                  <a:pt x="801773" y="2392"/>
                </a:cubicBezTo>
                <a:cubicBezTo>
                  <a:pt x="793864" y="-2989"/>
                  <a:pt x="769384" y="2392"/>
                  <a:pt x="759769" y="2392"/>
                </a:cubicBezTo>
                <a:cubicBezTo>
                  <a:pt x="744697" y="9091"/>
                  <a:pt x="751957" y="18659"/>
                  <a:pt x="743398" y="22489"/>
                </a:cubicBezTo>
                <a:cubicBezTo>
                  <a:pt x="734839" y="26319"/>
                  <a:pt x="716107" y="24412"/>
                  <a:pt x="708415" y="25373"/>
                </a:cubicBezTo>
                <a:lnTo>
                  <a:pt x="731880" y="74870"/>
                </a:lnTo>
                <a:lnTo>
                  <a:pt x="713253" y="122972"/>
                </a:lnTo>
                <a:lnTo>
                  <a:pt x="683108" y="168190"/>
                </a:lnTo>
                <a:lnTo>
                  <a:pt x="636401" y="206894"/>
                </a:lnTo>
                <a:cubicBezTo>
                  <a:pt x="626849" y="215764"/>
                  <a:pt x="621589" y="209124"/>
                  <a:pt x="614890" y="209713"/>
                </a:cubicBezTo>
                <a:cubicBezTo>
                  <a:pt x="608191" y="210302"/>
                  <a:pt x="600053" y="218119"/>
                  <a:pt x="596207" y="210427"/>
                </a:cubicBezTo>
                <a:lnTo>
                  <a:pt x="517310" y="168190"/>
                </a:lnTo>
                <a:lnTo>
                  <a:pt x="476466" y="180283"/>
                </a:lnTo>
                <a:lnTo>
                  <a:pt x="421851" y="213407"/>
                </a:lnTo>
                <a:lnTo>
                  <a:pt x="381657" y="253601"/>
                </a:lnTo>
                <a:lnTo>
                  <a:pt x="325870" y="228480"/>
                </a:lnTo>
                <a:lnTo>
                  <a:pt x="251773" y="221965"/>
                </a:lnTo>
                <a:lnTo>
                  <a:pt x="177787" y="223988"/>
                </a:lnTo>
                <a:lnTo>
                  <a:pt x="140497" y="188287"/>
                </a:lnTo>
                <a:lnTo>
                  <a:pt x="125424" y="158141"/>
                </a:lnTo>
                <a:lnTo>
                  <a:pt x="19172" y="160281"/>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South</a:t>
            </a:r>
          </a:p>
          <a:p>
            <a:pPr algn="ctr" fontAlgn="base">
              <a:spcBef>
                <a:spcPct val="0"/>
              </a:spcBef>
              <a:spcAft>
                <a:spcPct val="0"/>
              </a:spcAft>
              <a:defRPr/>
            </a:pPr>
            <a:r>
              <a:rPr lang="en-GB" sz="800" b="1" kern="0" dirty="0">
                <a:solidFill>
                  <a:srgbClr val="000000"/>
                </a:solidFill>
                <a:latin typeface="Arial"/>
              </a:rPr>
              <a:t>Sudan</a:t>
            </a:r>
          </a:p>
        </p:txBody>
      </p:sp>
      <p:sp>
        <p:nvSpPr>
          <p:cNvPr id="164" name="Freeform 19">
            <a:extLst>
              <a:ext uri="{FF2B5EF4-FFF2-40B4-BE49-F238E27FC236}">
                <a16:creationId xmlns:a16="http://schemas.microsoft.com/office/drawing/2014/main" id="{B85F5950-0AFC-890D-EA2B-E3FB2B31EC66}"/>
              </a:ext>
            </a:extLst>
          </p:cNvPr>
          <p:cNvSpPr/>
          <p:nvPr/>
        </p:nvSpPr>
        <p:spPr>
          <a:xfrm>
            <a:off x="7878445" y="2626093"/>
            <a:ext cx="1087438" cy="703263"/>
          </a:xfrm>
          <a:custGeom>
            <a:avLst/>
            <a:gdLst>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41198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789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3902 w 1077529"/>
              <a:gd name="connsiteY8" fmla="*/ 281354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51671 w 1077529"/>
              <a:gd name="connsiteY35" fmla="*/ 512554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891634 w 1087010"/>
              <a:gd name="connsiteY42" fmla="*/ 271305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9898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 name="connsiteX0" fmla="*/ 689898 w 1087010"/>
              <a:gd name="connsiteY0" fmla="*/ 0 h 703384"/>
              <a:gd name="connsiteX1" fmla="*/ 616888 w 1087010"/>
              <a:gd name="connsiteY1" fmla="*/ 9683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7010" h="703384">
                <a:moveTo>
                  <a:pt x="689898" y="0"/>
                </a:moveTo>
                <a:lnTo>
                  <a:pt x="616888" y="9683"/>
                </a:lnTo>
                <a:cubicBezTo>
                  <a:pt x="616360" y="24877"/>
                  <a:pt x="615833" y="40072"/>
                  <a:pt x="615305" y="55266"/>
                </a:cubicBezTo>
                <a:lnTo>
                  <a:pt x="519845" y="142166"/>
                </a:lnTo>
                <a:lnTo>
                  <a:pt x="482631" y="168681"/>
                </a:lnTo>
                <a:cubicBezTo>
                  <a:pt x="465884" y="173705"/>
                  <a:pt x="438600" y="175745"/>
                  <a:pt x="421070" y="176137"/>
                </a:cubicBezTo>
                <a:cubicBezTo>
                  <a:pt x="403540" y="176529"/>
                  <a:pt x="388025" y="171031"/>
                  <a:pt x="377448" y="171031"/>
                </a:cubicBezTo>
                <a:cubicBezTo>
                  <a:pt x="377976" y="186104"/>
                  <a:pt x="378505" y="201527"/>
                  <a:pt x="379033" y="216600"/>
                </a:cubicBezTo>
                <a:lnTo>
                  <a:pt x="323283" y="260336"/>
                </a:lnTo>
                <a:lnTo>
                  <a:pt x="290364" y="238092"/>
                </a:lnTo>
                <a:lnTo>
                  <a:pt x="243429" y="271876"/>
                </a:lnTo>
                <a:lnTo>
                  <a:pt x="199788" y="299961"/>
                </a:lnTo>
                <a:lnTo>
                  <a:pt x="156675" y="284873"/>
                </a:lnTo>
                <a:lnTo>
                  <a:pt x="127914" y="294357"/>
                </a:lnTo>
                <a:lnTo>
                  <a:pt x="67669" y="311499"/>
                </a:lnTo>
                <a:lnTo>
                  <a:pt x="32500" y="366765"/>
                </a:lnTo>
                <a:lnTo>
                  <a:pt x="3100" y="410397"/>
                </a:lnTo>
                <a:cubicBezTo>
                  <a:pt x="4030" y="442217"/>
                  <a:pt x="-810" y="505766"/>
                  <a:pt x="120" y="537586"/>
                </a:cubicBezTo>
                <a:lnTo>
                  <a:pt x="72694" y="658167"/>
                </a:lnTo>
                <a:lnTo>
                  <a:pt x="122935" y="703384"/>
                </a:lnTo>
                <a:lnTo>
                  <a:pt x="192529" y="626532"/>
                </a:lnTo>
                <a:lnTo>
                  <a:pt x="253735" y="637657"/>
                </a:lnTo>
                <a:lnTo>
                  <a:pt x="290184" y="653074"/>
                </a:lnTo>
                <a:lnTo>
                  <a:pt x="359072" y="628022"/>
                </a:lnTo>
                <a:lnTo>
                  <a:pt x="359072" y="577780"/>
                </a:lnTo>
                <a:lnTo>
                  <a:pt x="414338" y="492369"/>
                </a:lnTo>
                <a:lnTo>
                  <a:pt x="481861" y="529749"/>
                </a:lnTo>
                <a:lnTo>
                  <a:pt x="526056" y="560888"/>
                </a:lnTo>
                <a:lnTo>
                  <a:pt x="569437" y="572851"/>
                </a:lnTo>
                <a:lnTo>
                  <a:pt x="678461" y="577879"/>
                </a:lnTo>
                <a:lnTo>
                  <a:pt x="685643" y="532562"/>
                </a:lnTo>
                <a:lnTo>
                  <a:pt x="784539" y="527629"/>
                </a:lnTo>
                <a:lnTo>
                  <a:pt x="873608" y="514674"/>
                </a:lnTo>
                <a:lnTo>
                  <a:pt x="926804" y="502417"/>
                </a:lnTo>
                <a:lnTo>
                  <a:pt x="1012215" y="502417"/>
                </a:lnTo>
                <a:lnTo>
                  <a:pt x="1051671" y="512554"/>
                </a:lnTo>
                <a:lnTo>
                  <a:pt x="1087010" y="495743"/>
                </a:lnTo>
                <a:lnTo>
                  <a:pt x="1062456" y="427055"/>
                </a:lnTo>
                <a:lnTo>
                  <a:pt x="1007190" y="411982"/>
                </a:lnTo>
                <a:lnTo>
                  <a:pt x="987094" y="361740"/>
                </a:lnTo>
                <a:lnTo>
                  <a:pt x="931828" y="331595"/>
                </a:lnTo>
                <a:lnTo>
                  <a:pt x="902915" y="304973"/>
                </a:lnTo>
                <a:lnTo>
                  <a:pt x="904469" y="268062"/>
                </a:lnTo>
                <a:lnTo>
                  <a:pt x="826320" y="226088"/>
                </a:lnTo>
                <a:lnTo>
                  <a:pt x="740909" y="180870"/>
                </a:lnTo>
                <a:lnTo>
                  <a:pt x="755982" y="90435"/>
                </a:lnTo>
                <a:lnTo>
                  <a:pt x="725837" y="50241"/>
                </a:lnTo>
                <a:lnTo>
                  <a:pt x="689898"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Central African Republic</a:t>
            </a:r>
          </a:p>
        </p:txBody>
      </p:sp>
      <p:sp>
        <p:nvSpPr>
          <p:cNvPr id="165" name="Freeform 20">
            <a:extLst>
              <a:ext uri="{FF2B5EF4-FFF2-40B4-BE49-F238E27FC236}">
                <a16:creationId xmlns:a16="http://schemas.microsoft.com/office/drawing/2014/main" id="{A0DF961C-DECC-9977-317C-22B90D9425FE}"/>
              </a:ext>
            </a:extLst>
          </p:cNvPr>
          <p:cNvSpPr/>
          <p:nvPr/>
        </p:nvSpPr>
        <p:spPr>
          <a:xfrm>
            <a:off x="7694295" y="3116631"/>
            <a:ext cx="1582738" cy="1550987"/>
          </a:xfrm>
          <a:custGeom>
            <a:avLst/>
            <a:gdLst>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33529 w 1562518"/>
              <a:gd name="connsiteY93" fmla="*/ 55266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9299 w 1562518"/>
              <a:gd name="connsiteY92" fmla="*/ 66804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63191 w 1562518"/>
              <a:gd name="connsiteY94" fmla="*/ 41683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85466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74056"/>
              <a:gd name="connsiteY0" fmla="*/ 147191 h 1543912"/>
              <a:gd name="connsiteX1" fmla="*/ 507441 w 1574056"/>
              <a:gd name="connsiteY1" fmla="*/ 192409 h 1543912"/>
              <a:gd name="connsiteX2" fmla="*/ 466503 w 1574056"/>
              <a:gd name="connsiteY2" fmla="*/ 300056 h 1543912"/>
              <a:gd name="connsiteX3" fmla="*/ 462224 w 1574056"/>
              <a:gd name="connsiteY3" fmla="*/ 408448 h 1543912"/>
              <a:gd name="connsiteX4" fmla="*/ 447151 w 1574056"/>
              <a:gd name="connsiteY4" fmla="*/ 493859 h 1543912"/>
              <a:gd name="connsiteX5" fmla="*/ 385466 w 1574056"/>
              <a:gd name="connsiteY5" fmla="*/ 534053 h 1543912"/>
              <a:gd name="connsiteX6" fmla="*/ 356716 w 1574056"/>
              <a:gd name="connsiteY6" fmla="*/ 574246 h 1543912"/>
              <a:gd name="connsiteX7" fmla="*/ 331595 w 1574056"/>
              <a:gd name="connsiteY7" fmla="*/ 644584 h 1543912"/>
              <a:gd name="connsiteX8" fmla="*/ 306474 w 1574056"/>
              <a:gd name="connsiteY8" fmla="*/ 724971 h 1543912"/>
              <a:gd name="connsiteX9" fmla="*/ 261257 w 1574056"/>
              <a:gd name="connsiteY9" fmla="*/ 800334 h 1543912"/>
              <a:gd name="connsiteX10" fmla="*/ 165797 w 1574056"/>
              <a:gd name="connsiteY10" fmla="*/ 840527 h 1543912"/>
              <a:gd name="connsiteX11" fmla="*/ 150725 w 1574056"/>
              <a:gd name="connsiteY11" fmla="*/ 795310 h 1543912"/>
              <a:gd name="connsiteX12" fmla="*/ 150725 w 1574056"/>
              <a:gd name="connsiteY12" fmla="*/ 795310 h 1543912"/>
              <a:gd name="connsiteX13" fmla="*/ 85411 w 1574056"/>
              <a:gd name="connsiteY13" fmla="*/ 825455 h 1543912"/>
              <a:gd name="connsiteX14" fmla="*/ 70338 w 1574056"/>
              <a:gd name="connsiteY14" fmla="*/ 850576 h 1543912"/>
              <a:gd name="connsiteX15" fmla="*/ 55266 w 1574056"/>
              <a:gd name="connsiteY15" fmla="*/ 830479 h 1543912"/>
              <a:gd name="connsiteX16" fmla="*/ 20096 w 1574056"/>
              <a:gd name="connsiteY16" fmla="*/ 870672 h 1543912"/>
              <a:gd name="connsiteX17" fmla="*/ 0 w 1574056"/>
              <a:gd name="connsiteY17" fmla="*/ 925938 h 1543912"/>
              <a:gd name="connsiteX18" fmla="*/ 5024 w 1574056"/>
              <a:gd name="connsiteY18" fmla="*/ 956083 h 1543912"/>
              <a:gd name="connsiteX19" fmla="*/ 65314 w 1574056"/>
              <a:gd name="connsiteY19" fmla="*/ 920914 h 1543912"/>
              <a:gd name="connsiteX20" fmla="*/ 226088 w 1574056"/>
              <a:gd name="connsiteY20" fmla="*/ 920914 h 1543912"/>
              <a:gd name="connsiteX21" fmla="*/ 336619 w 1574056"/>
              <a:gd name="connsiteY21" fmla="*/ 925938 h 1543912"/>
              <a:gd name="connsiteX22" fmla="*/ 366765 w 1574056"/>
              <a:gd name="connsiteY22" fmla="*/ 976180 h 1543912"/>
              <a:gd name="connsiteX23" fmla="*/ 371789 w 1574056"/>
              <a:gd name="connsiteY23" fmla="*/ 1026422 h 1543912"/>
              <a:gd name="connsiteX24" fmla="*/ 417006 w 1574056"/>
              <a:gd name="connsiteY24" fmla="*/ 1081688 h 1543912"/>
              <a:gd name="connsiteX25" fmla="*/ 447151 w 1574056"/>
              <a:gd name="connsiteY25" fmla="*/ 1111833 h 1543912"/>
              <a:gd name="connsiteX26" fmla="*/ 497393 w 1574056"/>
              <a:gd name="connsiteY26" fmla="*/ 1106809 h 1543912"/>
              <a:gd name="connsiteX27" fmla="*/ 567732 w 1574056"/>
              <a:gd name="connsiteY27" fmla="*/ 1106809 h 1543912"/>
              <a:gd name="connsiteX28" fmla="*/ 587828 w 1574056"/>
              <a:gd name="connsiteY28" fmla="*/ 1076664 h 1543912"/>
              <a:gd name="connsiteX29" fmla="*/ 628022 w 1574056"/>
              <a:gd name="connsiteY29" fmla="*/ 1016373 h 1543912"/>
              <a:gd name="connsiteX30" fmla="*/ 698360 w 1574056"/>
              <a:gd name="connsiteY30" fmla="*/ 1016373 h 1543912"/>
              <a:gd name="connsiteX31" fmla="*/ 708408 w 1574056"/>
              <a:gd name="connsiteY31" fmla="*/ 1046518 h 1543912"/>
              <a:gd name="connsiteX32" fmla="*/ 753626 w 1574056"/>
              <a:gd name="connsiteY32" fmla="*/ 1046518 h 1543912"/>
              <a:gd name="connsiteX33" fmla="*/ 788795 w 1574056"/>
              <a:gd name="connsiteY33" fmla="*/ 1091736 h 1543912"/>
              <a:gd name="connsiteX34" fmla="*/ 788795 w 1574056"/>
              <a:gd name="connsiteY34" fmla="*/ 1162075 h 1543912"/>
              <a:gd name="connsiteX35" fmla="*/ 788795 w 1574056"/>
              <a:gd name="connsiteY35" fmla="*/ 1222365 h 1543912"/>
              <a:gd name="connsiteX36" fmla="*/ 813916 w 1574056"/>
              <a:gd name="connsiteY36" fmla="*/ 1277631 h 1543912"/>
              <a:gd name="connsiteX37" fmla="*/ 813916 w 1574056"/>
              <a:gd name="connsiteY37" fmla="*/ 1337921 h 1543912"/>
              <a:gd name="connsiteX38" fmla="*/ 813916 w 1574056"/>
              <a:gd name="connsiteY38" fmla="*/ 1337921 h 1543912"/>
              <a:gd name="connsiteX39" fmla="*/ 844061 w 1574056"/>
              <a:gd name="connsiteY39" fmla="*/ 1373090 h 1543912"/>
              <a:gd name="connsiteX40" fmla="*/ 884255 w 1574056"/>
              <a:gd name="connsiteY40" fmla="*/ 1332896 h 1543912"/>
              <a:gd name="connsiteX41" fmla="*/ 974690 w 1574056"/>
              <a:gd name="connsiteY41" fmla="*/ 1352993 h 1543912"/>
              <a:gd name="connsiteX42" fmla="*/ 1004835 w 1574056"/>
              <a:gd name="connsiteY42" fmla="*/ 1347969 h 1543912"/>
              <a:gd name="connsiteX43" fmla="*/ 1029956 w 1574056"/>
              <a:gd name="connsiteY43" fmla="*/ 1383138 h 1543912"/>
              <a:gd name="connsiteX44" fmla="*/ 1029956 w 1574056"/>
              <a:gd name="connsiteY44" fmla="*/ 1383138 h 1543912"/>
              <a:gd name="connsiteX45" fmla="*/ 1085222 w 1574056"/>
              <a:gd name="connsiteY45" fmla="*/ 1363042 h 1543912"/>
              <a:gd name="connsiteX46" fmla="*/ 1105318 w 1574056"/>
              <a:gd name="connsiteY46" fmla="*/ 1398211 h 1543912"/>
              <a:gd name="connsiteX47" fmla="*/ 1150536 w 1574056"/>
              <a:gd name="connsiteY47" fmla="*/ 1423332 h 1543912"/>
              <a:gd name="connsiteX48" fmla="*/ 1225899 w 1574056"/>
              <a:gd name="connsiteY48" fmla="*/ 1408259 h 1543912"/>
              <a:gd name="connsiteX49" fmla="*/ 1251019 w 1574056"/>
              <a:gd name="connsiteY49" fmla="*/ 1428356 h 1543912"/>
              <a:gd name="connsiteX50" fmla="*/ 1281165 w 1574056"/>
              <a:gd name="connsiteY50" fmla="*/ 1463525 h 1543912"/>
              <a:gd name="connsiteX51" fmla="*/ 1326382 w 1574056"/>
              <a:gd name="connsiteY51" fmla="*/ 1463525 h 1543912"/>
              <a:gd name="connsiteX52" fmla="*/ 1346479 w 1574056"/>
              <a:gd name="connsiteY52" fmla="*/ 1503718 h 1543912"/>
              <a:gd name="connsiteX53" fmla="*/ 1401745 w 1574056"/>
              <a:gd name="connsiteY53" fmla="*/ 1538888 h 1543912"/>
              <a:gd name="connsiteX54" fmla="*/ 1457011 w 1574056"/>
              <a:gd name="connsiteY54" fmla="*/ 1543912 h 1543912"/>
              <a:gd name="connsiteX55" fmla="*/ 1462035 w 1574056"/>
              <a:gd name="connsiteY55" fmla="*/ 1538888 h 1543912"/>
              <a:gd name="connsiteX56" fmla="*/ 1457011 w 1574056"/>
              <a:gd name="connsiteY56" fmla="*/ 1458501 h 1543912"/>
              <a:gd name="connsiteX57" fmla="*/ 1401745 w 1574056"/>
              <a:gd name="connsiteY57" fmla="*/ 1453477 h 1543912"/>
              <a:gd name="connsiteX58" fmla="*/ 1351503 w 1574056"/>
              <a:gd name="connsiteY58" fmla="*/ 1428356 h 1543912"/>
              <a:gd name="connsiteX59" fmla="*/ 1376624 w 1574056"/>
              <a:gd name="connsiteY59" fmla="*/ 1327872 h 1543912"/>
              <a:gd name="connsiteX60" fmla="*/ 1376624 w 1574056"/>
              <a:gd name="connsiteY60" fmla="*/ 1222365 h 1543912"/>
              <a:gd name="connsiteX61" fmla="*/ 1386672 w 1574056"/>
              <a:gd name="connsiteY61" fmla="*/ 1162075 h 1543912"/>
              <a:gd name="connsiteX62" fmla="*/ 1457011 w 1574056"/>
              <a:gd name="connsiteY62" fmla="*/ 1131929 h 1543912"/>
              <a:gd name="connsiteX63" fmla="*/ 1512277 w 1574056"/>
              <a:gd name="connsiteY63" fmla="*/ 1126905 h 1543912"/>
              <a:gd name="connsiteX64" fmla="*/ 1497204 w 1574056"/>
              <a:gd name="connsiteY64" fmla="*/ 1086712 h 1543912"/>
              <a:gd name="connsiteX65" fmla="*/ 1457011 w 1574056"/>
              <a:gd name="connsiteY65" fmla="*/ 1056567 h 1543912"/>
              <a:gd name="connsiteX66" fmla="*/ 1421841 w 1574056"/>
              <a:gd name="connsiteY66" fmla="*/ 1026422 h 1543912"/>
              <a:gd name="connsiteX67" fmla="*/ 1416817 w 1574056"/>
              <a:gd name="connsiteY67" fmla="*/ 971156 h 1543912"/>
              <a:gd name="connsiteX68" fmla="*/ 1401745 w 1574056"/>
              <a:gd name="connsiteY68" fmla="*/ 910866 h 1543912"/>
              <a:gd name="connsiteX69" fmla="*/ 1386672 w 1574056"/>
              <a:gd name="connsiteY69" fmla="*/ 815406 h 1543912"/>
              <a:gd name="connsiteX70" fmla="*/ 1416817 w 1574056"/>
              <a:gd name="connsiteY70" fmla="*/ 795310 h 1543912"/>
              <a:gd name="connsiteX71" fmla="*/ 1411793 w 1574056"/>
              <a:gd name="connsiteY71" fmla="*/ 664681 h 1543912"/>
              <a:gd name="connsiteX72" fmla="*/ 1411793 w 1574056"/>
              <a:gd name="connsiteY72" fmla="*/ 664681 h 1543912"/>
              <a:gd name="connsiteX73" fmla="*/ 1457011 w 1574056"/>
              <a:gd name="connsiteY73" fmla="*/ 559173 h 1543912"/>
              <a:gd name="connsiteX74" fmla="*/ 1462035 w 1574056"/>
              <a:gd name="connsiteY74" fmla="*/ 473762 h 1543912"/>
              <a:gd name="connsiteX75" fmla="*/ 1507252 w 1574056"/>
              <a:gd name="connsiteY75" fmla="*/ 343134 h 1543912"/>
              <a:gd name="connsiteX76" fmla="*/ 1562518 w 1574056"/>
              <a:gd name="connsiteY76" fmla="*/ 272795 h 1543912"/>
              <a:gd name="connsiteX77" fmla="*/ 1574056 w 1574056"/>
              <a:gd name="connsiteY77" fmla="*/ 258372 h 1543912"/>
              <a:gd name="connsiteX78" fmla="*/ 1552470 w 1574056"/>
              <a:gd name="connsiteY78" fmla="*/ 202457 h 1543912"/>
              <a:gd name="connsiteX79" fmla="*/ 1562518 w 1574056"/>
              <a:gd name="connsiteY79" fmla="*/ 106998 h 1543912"/>
              <a:gd name="connsiteX80" fmla="*/ 1472083 w 1574056"/>
              <a:gd name="connsiteY80" fmla="*/ 66804 h 1543912"/>
              <a:gd name="connsiteX81" fmla="*/ 1472083 w 1574056"/>
              <a:gd name="connsiteY81" fmla="*/ 66804 h 1543912"/>
              <a:gd name="connsiteX82" fmla="*/ 1346479 w 1574056"/>
              <a:gd name="connsiteY82" fmla="*/ 71828 h 1543912"/>
              <a:gd name="connsiteX83" fmla="*/ 1251019 w 1574056"/>
              <a:gd name="connsiteY83" fmla="*/ 6514 h 1543912"/>
              <a:gd name="connsiteX84" fmla="*/ 1230923 w 1574056"/>
              <a:gd name="connsiteY84" fmla="*/ 21587 h 1543912"/>
              <a:gd name="connsiteX85" fmla="*/ 1175657 w 1574056"/>
              <a:gd name="connsiteY85" fmla="*/ 6514 h 1543912"/>
              <a:gd name="connsiteX86" fmla="*/ 1095270 w 1574056"/>
              <a:gd name="connsiteY86" fmla="*/ 11538 h 1543912"/>
              <a:gd name="connsiteX87" fmla="*/ 1095270 w 1574056"/>
              <a:gd name="connsiteY87" fmla="*/ 11538 h 1543912"/>
              <a:gd name="connsiteX88" fmla="*/ 984738 w 1574056"/>
              <a:gd name="connsiteY88" fmla="*/ 31635 h 1543912"/>
              <a:gd name="connsiteX89" fmla="*/ 864158 w 1574056"/>
              <a:gd name="connsiteY89" fmla="*/ 36659 h 1543912"/>
              <a:gd name="connsiteX90" fmla="*/ 854110 w 1574056"/>
              <a:gd name="connsiteY90" fmla="*/ 81877 h 1543912"/>
              <a:gd name="connsiteX91" fmla="*/ 793724 w 1574056"/>
              <a:gd name="connsiteY91" fmla="*/ 83366 h 1543912"/>
              <a:gd name="connsiteX92" fmla="*/ 739299 w 1574056"/>
              <a:gd name="connsiteY92" fmla="*/ 73318 h 1543912"/>
              <a:gd name="connsiteX93" fmla="*/ 704683 w 1574056"/>
              <a:gd name="connsiteY93" fmla="*/ 73318 h 1543912"/>
              <a:gd name="connsiteX94" fmla="*/ 651653 w 1574056"/>
              <a:gd name="connsiteY94" fmla="*/ 33029 h 1543912"/>
              <a:gd name="connsiteX95" fmla="*/ 593502 w 1574056"/>
              <a:gd name="connsiteY95" fmla="*/ 0 h 1543912"/>
              <a:gd name="connsiteX96" fmla="*/ 547635 w 1574056"/>
              <a:gd name="connsiteY96" fmla="*/ 81877 h 1543912"/>
              <a:gd name="connsiteX97" fmla="*/ 522514 w 1574056"/>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62035 w 1575339"/>
              <a:gd name="connsiteY74" fmla="*/ 473762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8783 w 1575339"/>
              <a:gd name="connsiteY48" fmla="*/ 1416913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22331 w 1592646"/>
              <a:gd name="connsiteY18" fmla="*/ 956083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30479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34208 w 1592646"/>
              <a:gd name="connsiteY70" fmla="*/ 683410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74318 w 1592646"/>
              <a:gd name="connsiteY55" fmla="*/ 1458501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67336 w 1592646"/>
              <a:gd name="connsiteY55" fmla="*/ 1457816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904446 w 1592646"/>
              <a:gd name="connsiteY39" fmla="*/ 1355973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5022 w 1592646"/>
              <a:gd name="connsiteY18" fmla="*/ 925243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4452 w 1583119"/>
              <a:gd name="connsiteY60" fmla="*/ 1162075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71012 w 1583119"/>
              <a:gd name="connsiteY82" fmla="*/ 6511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83119" h="1550384">
                <a:moveTo>
                  <a:pt x="530294" y="147191"/>
                </a:moveTo>
                <a:lnTo>
                  <a:pt x="515221" y="192409"/>
                </a:lnTo>
                <a:lnTo>
                  <a:pt x="474283" y="300056"/>
                </a:lnTo>
                <a:lnTo>
                  <a:pt x="463206" y="408448"/>
                </a:lnTo>
                <a:lnTo>
                  <a:pt x="454931" y="493859"/>
                </a:lnTo>
                <a:lnTo>
                  <a:pt x="393246" y="534053"/>
                </a:lnTo>
                <a:lnTo>
                  <a:pt x="364496" y="574246"/>
                </a:lnTo>
                <a:lnTo>
                  <a:pt x="339375" y="644584"/>
                </a:lnTo>
                <a:lnTo>
                  <a:pt x="304057" y="718173"/>
                </a:lnTo>
                <a:lnTo>
                  <a:pt x="265638" y="796935"/>
                </a:lnTo>
                <a:lnTo>
                  <a:pt x="173577" y="840527"/>
                </a:lnTo>
                <a:cubicBezTo>
                  <a:pt x="168553" y="825455"/>
                  <a:pt x="164416" y="801146"/>
                  <a:pt x="158505" y="795310"/>
                </a:cubicBezTo>
                <a:cubicBezTo>
                  <a:pt x="152594" y="789474"/>
                  <a:pt x="138110" y="802109"/>
                  <a:pt x="138110" y="805508"/>
                </a:cubicBezTo>
                <a:lnTo>
                  <a:pt x="93191" y="825455"/>
                </a:lnTo>
                <a:lnTo>
                  <a:pt x="63046" y="816882"/>
                </a:lnTo>
                <a:lnTo>
                  <a:pt x="27876" y="870672"/>
                </a:lnTo>
                <a:lnTo>
                  <a:pt x="0" y="932644"/>
                </a:lnTo>
                <a:lnTo>
                  <a:pt x="13177" y="968540"/>
                </a:lnTo>
                <a:lnTo>
                  <a:pt x="75495" y="925243"/>
                </a:lnTo>
                <a:lnTo>
                  <a:pt x="233868" y="920914"/>
                </a:lnTo>
                <a:lnTo>
                  <a:pt x="344399" y="925938"/>
                </a:lnTo>
                <a:lnTo>
                  <a:pt x="374545" y="976180"/>
                </a:lnTo>
                <a:lnTo>
                  <a:pt x="379569" y="1026422"/>
                </a:lnTo>
                <a:lnTo>
                  <a:pt x="414588" y="1085087"/>
                </a:lnTo>
                <a:lnTo>
                  <a:pt x="454931" y="1111833"/>
                </a:lnTo>
                <a:lnTo>
                  <a:pt x="505173" y="1106809"/>
                </a:lnTo>
                <a:lnTo>
                  <a:pt x="575512" y="1106809"/>
                </a:lnTo>
                <a:lnTo>
                  <a:pt x="595608" y="1076664"/>
                </a:lnTo>
                <a:lnTo>
                  <a:pt x="600230" y="1011136"/>
                </a:lnTo>
                <a:lnTo>
                  <a:pt x="706140" y="1016373"/>
                </a:lnTo>
                <a:lnTo>
                  <a:pt x="716188" y="1046518"/>
                </a:lnTo>
                <a:lnTo>
                  <a:pt x="761406" y="1046518"/>
                </a:lnTo>
                <a:lnTo>
                  <a:pt x="796575" y="1091736"/>
                </a:lnTo>
                <a:lnTo>
                  <a:pt x="792003" y="1147249"/>
                </a:lnTo>
                <a:lnTo>
                  <a:pt x="796575" y="1222365"/>
                </a:lnTo>
                <a:cubicBezTo>
                  <a:pt x="805017" y="1245169"/>
                  <a:pt x="792219" y="1281658"/>
                  <a:pt x="821901" y="1290776"/>
                </a:cubicBezTo>
                <a:cubicBezTo>
                  <a:pt x="831882" y="1302932"/>
                  <a:pt x="822692" y="1330544"/>
                  <a:pt x="821696" y="1337921"/>
                </a:cubicBezTo>
                <a:cubicBezTo>
                  <a:pt x="820700" y="1345298"/>
                  <a:pt x="817849" y="1335998"/>
                  <a:pt x="815926" y="1335037"/>
                </a:cubicBezTo>
                <a:cubicBezTo>
                  <a:pt x="815662" y="1341860"/>
                  <a:pt x="820639" y="1365213"/>
                  <a:pt x="820111" y="1378859"/>
                </a:cubicBezTo>
                <a:lnTo>
                  <a:pt x="870827" y="1349690"/>
                </a:lnTo>
                <a:lnTo>
                  <a:pt x="982470" y="1352993"/>
                </a:lnTo>
                <a:lnTo>
                  <a:pt x="1012615" y="1347969"/>
                </a:lnTo>
                <a:lnTo>
                  <a:pt x="1037736" y="1383138"/>
                </a:lnTo>
                <a:lnTo>
                  <a:pt x="1037736" y="1383138"/>
                </a:lnTo>
                <a:lnTo>
                  <a:pt x="1077464" y="1367162"/>
                </a:lnTo>
                <a:cubicBezTo>
                  <a:pt x="1089519" y="1378666"/>
                  <a:pt x="1094436" y="1394921"/>
                  <a:pt x="1120513" y="1397555"/>
                </a:cubicBezTo>
                <a:lnTo>
                  <a:pt x="1158316" y="1423332"/>
                </a:lnTo>
                <a:lnTo>
                  <a:pt x="1236563" y="1416913"/>
                </a:lnTo>
                <a:lnTo>
                  <a:pt x="1251959" y="1434826"/>
                </a:lnTo>
                <a:lnTo>
                  <a:pt x="1288945" y="1463525"/>
                </a:lnTo>
                <a:lnTo>
                  <a:pt x="1334162" y="1463525"/>
                </a:lnTo>
                <a:lnTo>
                  <a:pt x="1345060" y="1505392"/>
                </a:lnTo>
                <a:lnTo>
                  <a:pt x="1409525" y="1538888"/>
                </a:lnTo>
                <a:lnTo>
                  <a:pt x="1448027" y="1545631"/>
                </a:lnTo>
                <a:lnTo>
                  <a:pt x="1455498" y="1550384"/>
                </a:lnTo>
                <a:cubicBezTo>
                  <a:pt x="1456268" y="1519528"/>
                  <a:pt x="1457039" y="1488672"/>
                  <a:pt x="1457809" y="1457816"/>
                </a:cubicBezTo>
                <a:lnTo>
                  <a:pt x="1409525" y="1453477"/>
                </a:lnTo>
                <a:lnTo>
                  <a:pt x="1359283" y="1428356"/>
                </a:lnTo>
                <a:lnTo>
                  <a:pt x="1384404" y="1327872"/>
                </a:lnTo>
                <a:cubicBezTo>
                  <a:pt x="1385309" y="1290925"/>
                  <a:pt x="1386215" y="1253979"/>
                  <a:pt x="1387120" y="1217032"/>
                </a:cubicBezTo>
                <a:lnTo>
                  <a:pt x="1399552" y="1180571"/>
                </a:lnTo>
                <a:lnTo>
                  <a:pt x="1464791" y="1131929"/>
                </a:lnTo>
                <a:lnTo>
                  <a:pt x="1520057" y="1126905"/>
                </a:lnTo>
                <a:lnTo>
                  <a:pt x="1504984" y="1086712"/>
                </a:lnTo>
                <a:lnTo>
                  <a:pt x="1464791" y="1056567"/>
                </a:lnTo>
                <a:lnTo>
                  <a:pt x="1429621" y="1026422"/>
                </a:lnTo>
                <a:lnTo>
                  <a:pt x="1413059" y="974041"/>
                </a:lnTo>
                <a:lnTo>
                  <a:pt x="1395103" y="910866"/>
                </a:lnTo>
                <a:lnTo>
                  <a:pt x="1380029" y="815406"/>
                </a:lnTo>
                <a:cubicBezTo>
                  <a:pt x="1394885" y="808707"/>
                  <a:pt x="1383887" y="811156"/>
                  <a:pt x="1398743" y="804457"/>
                </a:cubicBezTo>
                <a:cubicBezTo>
                  <a:pt x="1418842" y="762937"/>
                  <a:pt x="1424094" y="712956"/>
                  <a:pt x="1424681" y="683410"/>
                </a:cubicBezTo>
                <a:cubicBezTo>
                  <a:pt x="1425268" y="653864"/>
                  <a:pt x="1397281" y="649021"/>
                  <a:pt x="1402266" y="627182"/>
                </a:cubicBezTo>
                <a:cubicBezTo>
                  <a:pt x="1407251" y="605343"/>
                  <a:pt x="1437151" y="577311"/>
                  <a:pt x="1454593" y="552375"/>
                </a:cubicBezTo>
                <a:cubicBezTo>
                  <a:pt x="1454345" y="519097"/>
                  <a:pt x="1460895" y="462024"/>
                  <a:pt x="1460647" y="428746"/>
                </a:cubicBezTo>
                <a:lnTo>
                  <a:pt x="1515032" y="343134"/>
                </a:lnTo>
                <a:lnTo>
                  <a:pt x="1570298" y="272795"/>
                </a:lnTo>
                <a:cubicBezTo>
                  <a:pt x="1581432" y="258668"/>
                  <a:pt x="1585434" y="269614"/>
                  <a:pt x="1581836" y="258372"/>
                </a:cubicBezTo>
                <a:cubicBezTo>
                  <a:pt x="1578238" y="247130"/>
                  <a:pt x="1559753" y="223019"/>
                  <a:pt x="1548712" y="205342"/>
                </a:cubicBezTo>
                <a:cubicBezTo>
                  <a:pt x="1549109" y="178226"/>
                  <a:pt x="1559405" y="153433"/>
                  <a:pt x="1559802" y="126317"/>
                </a:cubicBezTo>
                <a:cubicBezTo>
                  <a:pt x="1529657" y="112919"/>
                  <a:pt x="1496019" y="76723"/>
                  <a:pt x="1479863" y="66804"/>
                </a:cubicBezTo>
                <a:cubicBezTo>
                  <a:pt x="1463707" y="56885"/>
                  <a:pt x="1468532" y="66804"/>
                  <a:pt x="1462867" y="66804"/>
                </a:cubicBezTo>
                <a:lnTo>
                  <a:pt x="1330464" y="75228"/>
                </a:lnTo>
                <a:lnTo>
                  <a:pt x="1271012" y="6511"/>
                </a:lnTo>
                <a:lnTo>
                  <a:pt x="1238703" y="21587"/>
                </a:lnTo>
                <a:lnTo>
                  <a:pt x="1183437" y="6514"/>
                </a:lnTo>
                <a:lnTo>
                  <a:pt x="1103050" y="11538"/>
                </a:lnTo>
                <a:lnTo>
                  <a:pt x="1103050" y="11538"/>
                </a:lnTo>
                <a:lnTo>
                  <a:pt x="992518" y="31635"/>
                </a:lnTo>
                <a:lnTo>
                  <a:pt x="871938" y="36659"/>
                </a:lnTo>
                <a:lnTo>
                  <a:pt x="861890" y="81877"/>
                </a:lnTo>
                <a:lnTo>
                  <a:pt x="801504" y="83366"/>
                </a:lnTo>
                <a:cubicBezTo>
                  <a:pt x="774708" y="80017"/>
                  <a:pt x="761919" y="74993"/>
                  <a:pt x="747079" y="73318"/>
                </a:cubicBezTo>
                <a:cubicBezTo>
                  <a:pt x="732239" y="71643"/>
                  <a:pt x="727071" y="80033"/>
                  <a:pt x="712463" y="73318"/>
                </a:cubicBezTo>
                <a:cubicBezTo>
                  <a:pt x="697855" y="66603"/>
                  <a:pt x="673264" y="43574"/>
                  <a:pt x="659433" y="33029"/>
                </a:cubicBezTo>
                <a:lnTo>
                  <a:pt x="601282" y="0"/>
                </a:lnTo>
                <a:lnTo>
                  <a:pt x="555415" y="58083"/>
                </a:lnTo>
                <a:lnTo>
                  <a:pt x="530294" y="147191"/>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Dem. Republic </a:t>
            </a:r>
          </a:p>
          <a:p>
            <a:pPr algn="ctr" fontAlgn="base">
              <a:spcBef>
                <a:spcPct val="0"/>
              </a:spcBef>
              <a:spcAft>
                <a:spcPct val="0"/>
              </a:spcAft>
              <a:defRPr/>
            </a:pPr>
            <a:r>
              <a:rPr lang="en-GB" sz="800" b="1" kern="0" dirty="0">
                <a:solidFill>
                  <a:srgbClr val="000000"/>
                </a:solidFill>
                <a:latin typeface="Arial"/>
              </a:rPr>
              <a:t>of Congo</a:t>
            </a:r>
          </a:p>
        </p:txBody>
      </p:sp>
      <p:sp>
        <p:nvSpPr>
          <p:cNvPr id="166" name="Freeform 21">
            <a:extLst>
              <a:ext uri="{FF2B5EF4-FFF2-40B4-BE49-F238E27FC236}">
                <a16:creationId xmlns:a16="http://schemas.microsoft.com/office/drawing/2014/main" id="{A8AF68A2-8C57-F3AB-9339-2E5851D62023}"/>
              </a:ext>
            </a:extLst>
          </p:cNvPr>
          <p:cNvSpPr/>
          <p:nvPr/>
        </p:nvSpPr>
        <p:spPr>
          <a:xfrm>
            <a:off x="7584759" y="3251567"/>
            <a:ext cx="638175" cy="711200"/>
          </a:xfrm>
          <a:custGeom>
            <a:avLst/>
            <a:gdLst>
              <a:gd name="connsiteX0" fmla="*/ 628022 w 628022"/>
              <a:gd name="connsiteY0" fmla="*/ 30145 h 708408"/>
              <a:gd name="connsiteX1" fmla="*/ 572756 w 628022"/>
              <a:gd name="connsiteY1" fmla="*/ 155749 h 708408"/>
              <a:gd name="connsiteX2" fmla="*/ 567732 w 628022"/>
              <a:gd name="connsiteY2" fmla="*/ 351692 h 708408"/>
              <a:gd name="connsiteX3" fmla="*/ 492369 w 628022"/>
              <a:gd name="connsiteY3" fmla="*/ 406958 h 708408"/>
              <a:gd name="connsiteX4" fmla="*/ 467248 w 628022"/>
              <a:gd name="connsiteY4" fmla="*/ 477296 h 708408"/>
              <a:gd name="connsiteX5" fmla="*/ 427055 w 628022"/>
              <a:gd name="connsiteY5" fmla="*/ 572756 h 708408"/>
              <a:gd name="connsiteX6" fmla="*/ 381837 w 628022"/>
              <a:gd name="connsiteY6" fmla="*/ 643094 h 708408"/>
              <a:gd name="connsiteX7" fmla="*/ 331595 w 628022"/>
              <a:gd name="connsiteY7" fmla="*/ 683288 h 708408"/>
              <a:gd name="connsiteX8" fmla="*/ 281354 w 628022"/>
              <a:gd name="connsiteY8" fmla="*/ 708408 h 708408"/>
              <a:gd name="connsiteX9" fmla="*/ 266281 w 628022"/>
              <a:gd name="connsiteY9" fmla="*/ 668215 h 708408"/>
              <a:gd name="connsiteX10" fmla="*/ 195943 w 628022"/>
              <a:gd name="connsiteY10" fmla="*/ 693336 h 708408"/>
              <a:gd name="connsiteX11" fmla="*/ 195943 w 628022"/>
              <a:gd name="connsiteY11" fmla="*/ 693336 h 708408"/>
              <a:gd name="connsiteX12" fmla="*/ 155749 w 628022"/>
              <a:gd name="connsiteY12" fmla="*/ 668215 h 708408"/>
              <a:gd name="connsiteX13" fmla="*/ 85411 w 628022"/>
              <a:gd name="connsiteY13" fmla="*/ 703384 h 708408"/>
              <a:gd name="connsiteX14" fmla="*/ 85411 w 628022"/>
              <a:gd name="connsiteY14" fmla="*/ 703384 h 708408"/>
              <a:gd name="connsiteX15" fmla="*/ 30145 w 628022"/>
              <a:gd name="connsiteY15" fmla="*/ 653143 h 708408"/>
              <a:gd name="connsiteX16" fmla="*/ 30145 w 628022"/>
              <a:gd name="connsiteY16" fmla="*/ 653143 h 708408"/>
              <a:gd name="connsiteX17" fmla="*/ 0 w 628022"/>
              <a:gd name="connsiteY17" fmla="*/ 612949 h 708408"/>
              <a:gd name="connsiteX18" fmla="*/ 60290 w 628022"/>
              <a:gd name="connsiteY18" fmla="*/ 582804 h 708408"/>
              <a:gd name="connsiteX19" fmla="*/ 60290 w 628022"/>
              <a:gd name="connsiteY19" fmla="*/ 582804 h 708408"/>
              <a:gd name="connsiteX20" fmla="*/ 60290 w 628022"/>
              <a:gd name="connsiteY20" fmla="*/ 522514 h 708408"/>
              <a:gd name="connsiteX21" fmla="*/ 115556 w 628022"/>
              <a:gd name="connsiteY21" fmla="*/ 467248 h 708408"/>
              <a:gd name="connsiteX22" fmla="*/ 140677 w 628022"/>
              <a:gd name="connsiteY22" fmla="*/ 462224 h 708408"/>
              <a:gd name="connsiteX23" fmla="*/ 185894 w 628022"/>
              <a:gd name="connsiteY23" fmla="*/ 477296 h 708408"/>
              <a:gd name="connsiteX24" fmla="*/ 185894 w 628022"/>
              <a:gd name="connsiteY24" fmla="*/ 477296 h 708408"/>
              <a:gd name="connsiteX25" fmla="*/ 256233 w 628022"/>
              <a:gd name="connsiteY25" fmla="*/ 502417 h 708408"/>
              <a:gd name="connsiteX26" fmla="*/ 261257 w 628022"/>
              <a:gd name="connsiteY26" fmla="*/ 452175 h 708408"/>
              <a:gd name="connsiteX27" fmla="*/ 266281 w 628022"/>
              <a:gd name="connsiteY27" fmla="*/ 361740 h 708408"/>
              <a:gd name="connsiteX28" fmla="*/ 246184 w 628022"/>
              <a:gd name="connsiteY28" fmla="*/ 281353 h 708408"/>
              <a:gd name="connsiteX29" fmla="*/ 276329 w 628022"/>
              <a:gd name="connsiteY29" fmla="*/ 195943 h 708408"/>
              <a:gd name="connsiteX30" fmla="*/ 241160 w 628022"/>
              <a:gd name="connsiteY30" fmla="*/ 170822 h 708408"/>
              <a:gd name="connsiteX31" fmla="*/ 241160 w 628022"/>
              <a:gd name="connsiteY31" fmla="*/ 170822 h 708408"/>
              <a:gd name="connsiteX32" fmla="*/ 185894 w 628022"/>
              <a:gd name="connsiteY32" fmla="*/ 195943 h 708408"/>
              <a:gd name="connsiteX33" fmla="*/ 180870 w 628022"/>
              <a:gd name="connsiteY33" fmla="*/ 100483 h 708408"/>
              <a:gd name="connsiteX34" fmla="*/ 296426 w 628022"/>
              <a:gd name="connsiteY34" fmla="*/ 120580 h 708408"/>
              <a:gd name="connsiteX35" fmla="*/ 346668 w 628022"/>
              <a:gd name="connsiteY35" fmla="*/ 135652 h 708408"/>
              <a:gd name="connsiteX36" fmla="*/ 417006 w 628022"/>
              <a:gd name="connsiteY36" fmla="*/ 165797 h 708408"/>
              <a:gd name="connsiteX37" fmla="*/ 427055 w 628022"/>
              <a:gd name="connsiteY37" fmla="*/ 90435 h 708408"/>
              <a:gd name="connsiteX38" fmla="*/ 427055 w 628022"/>
              <a:gd name="connsiteY38" fmla="*/ 90435 h 708408"/>
              <a:gd name="connsiteX39" fmla="*/ 507442 w 628022"/>
              <a:gd name="connsiteY39" fmla="*/ 0 h 708408"/>
              <a:gd name="connsiteX40" fmla="*/ 628022 w 628022"/>
              <a:gd name="connsiteY40" fmla="*/ 30145 h 708408"/>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7055 w 628022"/>
              <a:gd name="connsiteY38" fmla="*/ 87550 h 705523"/>
              <a:gd name="connsiteX39" fmla="*/ 481481 w 628022"/>
              <a:gd name="connsiteY39" fmla="*/ 0 h 705523"/>
              <a:gd name="connsiteX40" fmla="*/ 628022 w 628022"/>
              <a:gd name="connsiteY40" fmla="*/ 27260 h 705523"/>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4170 w 628022"/>
              <a:gd name="connsiteY38" fmla="*/ 58704 h 705523"/>
              <a:gd name="connsiteX39" fmla="*/ 481481 w 628022"/>
              <a:gd name="connsiteY39" fmla="*/ 0 h 705523"/>
              <a:gd name="connsiteX40" fmla="*/ 628022 w 628022"/>
              <a:gd name="connsiteY40" fmla="*/ 27260 h 705523"/>
              <a:gd name="connsiteX0" fmla="*/ 628022 w 628022"/>
              <a:gd name="connsiteY0" fmla="*/ 33077 h 711340"/>
              <a:gd name="connsiteX1" fmla="*/ 572756 w 628022"/>
              <a:gd name="connsiteY1" fmla="*/ 158681 h 711340"/>
              <a:gd name="connsiteX2" fmla="*/ 567732 w 628022"/>
              <a:gd name="connsiteY2" fmla="*/ 354624 h 711340"/>
              <a:gd name="connsiteX3" fmla="*/ 492369 w 628022"/>
              <a:gd name="connsiteY3" fmla="*/ 409890 h 711340"/>
              <a:gd name="connsiteX4" fmla="*/ 467248 w 628022"/>
              <a:gd name="connsiteY4" fmla="*/ 480228 h 711340"/>
              <a:gd name="connsiteX5" fmla="*/ 427055 w 628022"/>
              <a:gd name="connsiteY5" fmla="*/ 575688 h 711340"/>
              <a:gd name="connsiteX6" fmla="*/ 381837 w 628022"/>
              <a:gd name="connsiteY6" fmla="*/ 646026 h 711340"/>
              <a:gd name="connsiteX7" fmla="*/ 331595 w 628022"/>
              <a:gd name="connsiteY7" fmla="*/ 686220 h 711340"/>
              <a:gd name="connsiteX8" fmla="*/ 281354 w 628022"/>
              <a:gd name="connsiteY8" fmla="*/ 711340 h 711340"/>
              <a:gd name="connsiteX9" fmla="*/ 266281 w 628022"/>
              <a:gd name="connsiteY9" fmla="*/ 671147 h 711340"/>
              <a:gd name="connsiteX10" fmla="*/ 195943 w 628022"/>
              <a:gd name="connsiteY10" fmla="*/ 696268 h 711340"/>
              <a:gd name="connsiteX11" fmla="*/ 195943 w 628022"/>
              <a:gd name="connsiteY11" fmla="*/ 696268 h 711340"/>
              <a:gd name="connsiteX12" fmla="*/ 155749 w 628022"/>
              <a:gd name="connsiteY12" fmla="*/ 671147 h 711340"/>
              <a:gd name="connsiteX13" fmla="*/ 85411 w 628022"/>
              <a:gd name="connsiteY13" fmla="*/ 706316 h 711340"/>
              <a:gd name="connsiteX14" fmla="*/ 85411 w 628022"/>
              <a:gd name="connsiteY14" fmla="*/ 706316 h 711340"/>
              <a:gd name="connsiteX15" fmla="*/ 30145 w 628022"/>
              <a:gd name="connsiteY15" fmla="*/ 656075 h 711340"/>
              <a:gd name="connsiteX16" fmla="*/ 30145 w 628022"/>
              <a:gd name="connsiteY16" fmla="*/ 656075 h 711340"/>
              <a:gd name="connsiteX17" fmla="*/ 0 w 628022"/>
              <a:gd name="connsiteY17" fmla="*/ 615881 h 711340"/>
              <a:gd name="connsiteX18" fmla="*/ 60290 w 628022"/>
              <a:gd name="connsiteY18" fmla="*/ 585736 h 711340"/>
              <a:gd name="connsiteX19" fmla="*/ 60290 w 628022"/>
              <a:gd name="connsiteY19" fmla="*/ 585736 h 711340"/>
              <a:gd name="connsiteX20" fmla="*/ 60290 w 628022"/>
              <a:gd name="connsiteY20" fmla="*/ 525446 h 711340"/>
              <a:gd name="connsiteX21" fmla="*/ 115556 w 628022"/>
              <a:gd name="connsiteY21" fmla="*/ 470180 h 711340"/>
              <a:gd name="connsiteX22" fmla="*/ 140677 w 628022"/>
              <a:gd name="connsiteY22" fmla="*/ 465156 h 711340"/>
              <a:gd name="connsiteX23" fmla="*/ 185894 w 628022"/>
              <a:gd name="connsiteY23" fmla="*/ 480228 h 711340"/>
              <a:gd name="connsiteX24" fmla="*/ 185894 w 628022"/>
              <a:gd name="connsiteY24" fmla="*/ 480228 h 711340"/>
              <a:gd name="connsiteX25" fmla="*/ 256233 w 628022"/>
              <a:gd name="connsiteY25" fmla="*/ 505349 h 711340"/>
              <a:gd name="connsiteX26" fmla="*/ 261257 w 628022"/>
              <a:gd name="connsiteY26" fmla="*/ 455107 h 711340"/>
              <a:gd name="connsiteX27" fmla="*/ 266281 w 628022"/>
              <a:gd name="connsiteY27" fmla="*/ 364672 h 711340"/>
              <a:gd name="connsiteX28" fmla="*/ 246184 w 628022"/>
              <a:gd name="connsiteY28" fmla="*/ 284285 h 711340"/>
              <a:gd name="connsiteX29" fmla="*/ 276329 w 628022"/>
              <a:gd name="connsiteY29" fmla="*/ 198875 h 711340"/>
              <a:gd name="connsiteX30" fmla="*/ 241160 w 628022"/>
              <a:gd name="connsiteY30" fmla="*/ 173754 h 711340"/>
              <a:gd name="connsiteX31" fmla="*/ 241160 w 628022"/>
              <a:gd name="connsiteY31" fmla="*/ 173754 h 711340"/>
              <a:gd name="connsiteX32" fmla="*/ 185894 w 628022"/>
              <a:gd name="connsiteY32" fmla="*/ 198875 h 711340"/>
              <a:gd name="connsiteX33" fmla="*/ 180870 w 628022"/>
              <a:gd name="connsiteY33" fmla="*/ 103415 h 711340"/>
              <a:gd name="connsiteX34" fmla="*/ 296426 w 628022"/>
              <a:gd name="connsiteY34" fmla="*/ 123512 h 711340"/>
              <a:gd name="connsiteX35" fmla="*/ 346668 w 628022"/>
              <a:gd name="connsiteY35" fmla="*/ 138584 h 711340"/>
              <a:gd name="connsiteX36" fmla="*/ 417006 w 628022"/>
              <a:gd name="connsiteY36" fmla="*/ 168729 h 711340"/>
              <a:gd name="connsiteX37" fmla="*/ 427055 w 628022"/>
              <a:gd name="connsiteY37" fmla="*/ 93367 h 711340"/>
              <a:gd name="connsiteX38" fmla="*/ 424170 w 628022"/>
              <a:gd name="connsiteY38" fmla="*/ 64521 h 711340"/>
              <a:gd name="connsiteX39" fmla="*/ 481481 w 628022"/>
              <a:gd name="connsiteY39" fmla="*/ 5817 h 711340"/>
              <a:gd name="connsiteX40" fmla="*/ 486426 w 628022"/>
              <a:gd name="connsiteY40" fmla="*/ 0 h 711340"/>
              <a:gd name="connsiteX41" fmla="*/ 628022 w 628022"/>
              <a:gd name="connsiteY41" fmla="*/ 33077 h 711340"/>
              <a:gd name="connsiteX0" fmla="*/ 628022 w 628022"/>
              <a:gd name="connsiteY0" fmla="*/ 41731 h 719994"/>
              <a:gd name="connsiteX1" fmla="*/ 572756 w 628022"/>
              <a:gd name="connsiteY1" fmla="*/ 167335 h 719994"/>
              <a:gd name="connsiteX2" fmla="*/ 567732 w 628022"/>
              <a:gd name="connsiteY2" fmla="*/ 363278 h 719994"/>
              <a:gd name="connsiteX3" fmla="*/ 492369 w 628022"/>
              <a:gd name="connsiteY3" fmla="*/ 418544 h 719994"/>
              <a:gd name="connsiteX4" fmla="*/ 467248 w 628022"/>
              <a:gd name="connsiteY4" fmla="*/ 488882 h 719994"/>
              <a:gd name="connsiteX5" fmla="*/ 427055 w 628022"/>
              <a:gd name="connsiteY5" fmla="*/ 584342 h 719994"/>
              <a:gd name="connsiteX6" fmla="*/ 381837 w 628022"/>
              <a:gd name="connsiteY6" fmla="*/ 654680 h 719994"/>
              <a:gd name="connsiteX7" fmla="*/ 331595 w 628022"/>
              <a:gd name="connsiteY7" fmla="*/ 694874 h 719994"/>
              <a:gd name="connsiteX8" fmla="*/ 281354 w 628022"/>
              <a:gd name="connsiteY8" fmla="*/ 719994 h 719994"/>
              <a:gd name="connsiteX9" fmla="*/ 266281 w 628022"/>
              <a:gd name="connsiteY9" fmla="*/ 679801 h 719994"/>
              <a:gd name="connsiteX10" fmla="*/ 195943 w 628022"/>
              <a:gd name="connsiteY10" fmla="*/ 704922 h 719994"/>
              <a:gd name="connsiteX11" fmla="*/ 195943 w 628022"/>
              <a:gd name="connsiteY11" fmla="*/ 704922 h 719994"/>
              <a:gd name="connsiteX12" fmla="*/ 155749 w 628022"/>
              <a:gd name="connsiteY12" fmla="*/ 679801 h 719994"/>
              <a:gd name="connsiteX13" fmla="*/ 85411 w 628022"/>
              <a:gd name="connsiteY13" fmla="*/ 714970 h 719994"/>
              <a:gd name="connsiteX14" fmla="*/ 85411 w 628022"/>
              <a:gd name="connsiteY14" fmla="*/ 714970 h 719994"/>
              <a:gd name="connsiteX15" fmla="*/ 30145 w 628022"/>
              <a:gd name="connsiteY15" fmla="*/ 664729 h 719994"/>
              <a:gd name="connsiteX16" fmla="*/ 30145 w 628022"/>
              <a:gd name="connsiteY16" fmla="*/ 664729 h 719994"/>
              <a:gd name="connsiteX17" fmla="*/ 0 w 628022"/>
              <a:gd name="connsiteY17" fmla="*/ 624535 h 719994"/>
              <a:gd name="connsiteX18" fmla="*/ 60290 w 628022"/>
              <a:gd name="connsiteY18" fmla="*/ 594390 h 719994"/>
              <a:gd name="connsiteX19" fmla="*/ 60290 w 628022"/>
              <a:gd name="connsiteY19" fmla="*/ 594390 h 719994"/>
              <a:gd name="connsiteX20" fmla="*/ 60290 w 628022"/>
              <a:gd name="connsiteY20" fmla="*/ 534100 h 719994"/>
              <a:gd name="connsiteX21" fmla="*/ 115556 w 628022"/>
              <a:gd name="connsiteY21" fmla="*/ 478834 h 719994"/>
              <a:gd name="connsiteX22" fmla="*/ 140677 w 628022"/>
              <a:gd name="connsiteY22" fmla="*/ 473810 h 719994"/>
              <a:gd name="connsiteX23" fmla="*/ 185894 w 628022"/>
              <a:gd name="connsiteY23" fmla="*/ 488882 h 719994"/>
              <a:gd name="connsiteX24" fmla="*/ 185894 w 628022"/>
              <a:gd name="connsiteY24" fmla="*/ 488882 h 719994"/>
              <a:gd name="connsiteX25" fmla="*/ 256233 w 628022"/>
              <a:gd name="connsiteY25" fmla="*/ 514003 h 719994"/>
              <a:gd name="connsiteX26" fmla="*/ 261257 w 628022"/>
              <a:gd name="connsiteY26" fmla="*/ 463761 h 719994"/>
              <a:gd name="connsiteX27" fmla="*/ 266281 w 628022"/>
              <a:gd name="connsiteY27" fmla="*/ 373326 h 719994"/>
              <a:gd name="connsiteX28" fmla="*/ 246184 w 628022"/>
              <a:gd name="connsiteY28" fmla="*/ 292939 h 719994"/>
              <a:gd name="connsiteX29" fmla="*/ 276329 w 628022"/>
              <a:gd name="connsiteY29" fmla="*/ 207529 h 719994"/>
              <a:gd name="connsiteX30" fmla="*/ 241160 w 628022"/>
              <a:gd name="connsiteY30" fmla="*/ 182408 h 719994"/>
              <a:gd name="connsiteX31" fmla="*/ 241160 w 628022"/>
              <a:gd name="connsiteY31" fmla="*/ 182408 h 719994"/>
              <a:gd name="connsiteX32" fmla="*/ 185894 w 628022"/>
              <a:gd name="connsiteY32" fmla="*/ 207529 h 719994"/>
              <a:gd name="connsiteX33" fmla="*/ 180870 w 628022"/>
              <a:gd name="connsiteY33" fmla="*/ 112069 h 719994"/>
              <a:gd name="connsiteX34" fmla="*/ 296426 w 628022"/>
              <a:gd name="connsiteY34" fmla="*/ 132166 h 719994"/>
              <a:gd name="connsiteX35" fmla="*/ 346668 w 628022"/>
              <a:gd name="connsiteY35" fmla="*/ 147238 h 719994"/>
              <a:gd name="connsiteX36" fmla="*/ 417006 w 628022"/>
              <a:gd name="connsiteY36" fmla="*/ 177383 h 719994"/>
              <a:gd name="connsiteX37" fmla="*/ 427055 w 628022"/>
              <a:gd name="connsiteY37" fmla="*/ 102021 h 719994"/>
              <a:gd name="connsiteX38" fmla="*/ 424170 w 628022"/>
              <a:gd name="connsiteY38" fmla="*/ 73175 h 719994"/>
              <a:gd name="connsiteX39" fmla="*/ 481481 w 628022"/>
              <a:gd name="connsiteY39" fmla="*/ 14471 h 719994"/>
              <a:gd name="connsiteX40" fmla="*/ 486426 w 628022"/>
              <a:gd name="connsiteY40" fmla="*/ 8654 h 719994"/>
              <a:gd name="connsiteX41" fmla="*/ 486426 w 628022"/>
              <a:gd name="connsiteY41" fmla="*/ 0 h 719994"/>
              <a:gd name="connsiteX42" fmla="*/ 628022 w 628022"/>
              <a:gd name="connsiteY42" fmla="*/ 41731 h 719994"/>
              <a:gd name="connsiteX0" fmla="*/ 628022 w 628022"/>
              <a:gd name="connsiteY0" fmla="*/ 47500 h 725763"/>
              <a:gd name="connsiteX1" fmla="*/ 572756 w 628022"/>
              <a:gd name="connsiteY1" fmla="*/ 173104 h 725763"/>
              <a:gd name="connsiteX2" fmla="*/ 567732 w 628022"/>
              <a:gd name="connsiteY2" fmla="*/ 369047 h 725763"/>
              <a:gd name="connsiteX3" fmla="*/ 492369 w 628022"/>
              <a:gd name="connsiteY3" fmla="*/ 424313 h 725763"/>
              <a:gd name="connsiteX4" fmla="*/ 467248 w 628022"/>
              <a:gd name="connsiteY4" fmla="*/ 494651 h 725763"/>
              <a:gd name="connsiteX5" fmla="*/ 427055 w 628022"/>
              <a:gd name="connsiteY5" fmla="*/ 590111 h 725763"/>
              <a:gd name="connsiteX6" fmla="*/ 381837 w 628022"/>
              <a:gd name="connsiteY6" fmla="*/ 660449 h 725763"/>
              <a:gd name="connsiteX7" fmla="*/ 331595 w 628022"/>
              <a:gd name="connsiteY7" fmla="*/ 700643 h 725763"/>
              <a:gd name="connsiteX8" fmla="*/ 281354 w 628022"/>
              <a:gd name="connsiteY8" fmla="*/ 725763 h 725763"/>
              <a:gd name="connsiteX9" fmla="*/ 266281 w 628022"/>
              <a:gd name="connsiteY9" fmla="*/ 685570 h 725763"/>
              <a:gd name="connsiteX10" fmla="*/ 195943 w 628022"/>
              <a:gd name="connsiteY10" fmla="*/ 710691 h 725763"/>
              <a:gd name="connsiteX11" fmla="*/ 195943 w 628022"/>
              <a:gd name="connsiteY11" fmla="*/ 710691 h 725763"/>
              <a:gd name="connsiteX12" fmla="*/ 155749 w 628022"/>
              <a:gd name="connsiteY12" fmla="*/ 685570 h 725763"/>
              <a:gd name="connsiteX13" fmla="*/ 85411 w 628022"/>
              <a:gd name="connsiteY13" fmla="*/ 720739 h 725763"/>
              <a:gd name="connsiteX14" fmla="*/ 85411 w 628022"/>
              <a:gd name="connsiteY14" fmla="*/ 720739 h 725763"/>
              <a:gd name="connsiteX15" fmla="*/ 30145 w 628022"/>
              <a:gd name="connsiteY15" fmla="*/ 670498 h 725763"/>
              <a:gd name="connsiteX16" fmla="*/ 30145 w 628022"/>
              <a:gd name="connsiteY16" fmla="*/ 670498 h 725763"/>
              <a:gd name="connsiteX17" fmla="*/ 0 w 628022"/>
              <a:gd name="connsiteY17" fmla="*/ 630304 h 725763"/>
              <a:gd name="connsiteX18" fmla="*/ 60290 w 628022"/>
              <a:gd name="connsiteY18" fmla="*/ 600159 h 725763"/>
              <a:gd name="connsiteX19" fmla="*/ 60290 w 628022"/>
              <a:gd name="connsiteY19" fmla="*/ 600159 h 725763"/>
              <a:gd name="connsiteX20" fmla="*/ 60290 w 628022"/>
              <a:gd name="connsiteY20" fmla="*/ 539869 h 725763"/>
              <a:gd name="connsiteX21" fmla="*/ 115556 w 628022"/>
              <a:gd name="connsiteY21" fmla="*/ 484603 h 725763"/>
              <a:gd name="connsiteX22" fmla="*/ 140677 w 628022"/>
              <a:gd name="connsiteY22" fmla="*/ 479579 h 725763"/>
              <a:gd name="connsiteX23" fmla="*/ 185894 w 628022"/>
              <a:gd name="connsiteY23" fmla="*/ 494651 h 725763"/>
              <a:gd name="connsiteX24" fmla="*/ 185894 w 628022"/>
              <a:gd name="connsiteY24" fmla="*/ 494651 h 725763"/>
              <a:gd name="connsiteX25" fmla="*/ 256233 w 628022"/>
              <a:gd name="connsiteY25" fmla="*/ 519772 h 725763"/>
              <a:gd name="connsiteX26" fmla="*/ 261257 w 628022"/>
              <a:gd name="connsiteY26" fmla="*/ 469530 h 725763"/>
              <a:gd name="connsiteX27" fmla="*/ 266281 w 628022"/>
              <a:gd name="connsiteY27" fmla="*/ 379095 h 725763"/>
              <a:gd name="connsiteX28" fmla="*/ 246184 w 628022"/>
              <a:gd name="connsiteY28" fmla="*/ 298708 h 725763"/>
              <a:gd name="connsiteX29" fmla="*/ 276329 w 628022"/>
              <a:gd name="connsiteY29" fmla="*/ 213298 h 725763"/>
              <a:gd name="connsiteX30" fmla="*/ 241160 w 628022"/>
              <a:gd name="connsiteY30" fmla="*/ 188177 h 725763"/>
              <a:gd name="connsiteX31" fmla="*/ 241160 w 628022"/>
              <a:gd name="connsiteY31" fmla="*/ 188177 h 725763"/>
              <a:gd name="connsiteX32" fmla="*/ 185894 w 628022"/>
              <a:gd name="connsiteY32" fmla="*/ 213298 h 725763"/>
              <a:gd name="connsiteX33" fmla="*/ 180870 w 628022"/>
              <a:gd name="connsiteY33" fmla="*/ 117838 h 725763"/>
              <a:gd name="connsiteX34" fmla="*/ 296426 w 628022"/>
              <a:gd name="connsiteY34" fmla="*/ 137935 h 725763"/>
              <a:gd name="connsiteX35" fmla="*/ 346668 w 628022"/>
              <a:gd name="connsiteY35" fmla="*/ 153007 h 725763"/>
              <a:gd name="connsiteX36" fmla="*/ 417006 w 628022"/>
              <a:gd name="connsiteY36" fmla="*/ 183152 h 725763"/>
              <a:gd name="connsiteX37" fmla="*/ 427055 w 628022"/>
              <a:gd name="connsiteY37" fmla="*/ 107790 h 725763"/>
              <a:gd name="connsiteX38" fmla="*/ 424170 w 628022"/>
              <a:gd name="connsiteY38" fmla="*/ 78944 h 725763"/>
              <a:gd name="connsiteX39" fmla="*/ 481481 w 628022"/>
              <a:gd name="connsiteY39" fmla="*/ 20240 h 725763"/>
              <a:gd name="connsiteX40" fmla="*/ 486426 w 628022"/>
              <a:gd name="connsiteY40" fmla="*/ 14423 h 725763"/>
              <a:gd name="connsiteX41" fmla="*/ 486426 w 628022"/>
              <a:gd name="connsiteY41" fmla="*/ 5769 h 725763"/>
              <a:gd name="connsiteX42" fmla="*/ 483541 w 628022"/>
              <a:gd name="connsiteY42" fmla="*/ 0 h 725763"/>
              <a:gd name="connsiteX43" fmla="*/ 628022 w 628022"/>
              <a:gd name="connsiteY43" fmla="*/ 47500 h 725763"/>
              <a:gd name="connsiteX0" fmla="*/ 628022 w 639306"/>
              <a:gd name="connsiteY0" fmla="*/ 41731 h 719994"/>
              <a:gd name="connsiteX1" fmla="*/ 572756 w 639306"/>
              <a:gd name="connsiteY1" fmla="*/ 167335 h 719994"/>
              <a:gd name="connsiteX2" fmla="*/ 567732 w 639306"/>
              <a:gd name="connsiteY2" fmla="*/ 363278 h 719994"/>
              <a:gd name="connsiteX3" fmla="*/ 492369 w 639306"/>
              <a:gd name="connsiteY3" fmla="*/ 418544 h 719994"/>
              <a:gd name="connsiteX4" fmla="*/ 467248 w 639306"/>
              <a:gd name="connsiteY4" fmla="*/ 488882 h 719994"/>
              <a:gd name="connsiteX5" fmla="*/ 427055 w 639306"/>
              <a:gd name="connsiteY5" fmla="*/ 584342 h 719994"/>
              <a:gd name="connsiteX6" fmla="*/ 381837 w 639306"/>
              <a:gd name="connsiteY6" fmla="*/ 654680 h 719994"/>
              <a:gd name="connsiteX7" fmla="*/ 331595 w 639306"/>
              <a:gd name="connsiteY7" fmla="*/ 694874 h 719994"/>
              <a:gd name="connsiteX8" fmla="*/ 281354 w 639306"/>
              <a:gd name="connsiteY8" fmla="*/ 719994 h 719994"/>
              <a:gd name="connsiteX9" fmla="*/ 266281 w 639306"/>
              <a:gd name="connsiteY9" fmla="*/ 679801 h 719994"/>
              <a:gd name="connsiteX10" fmla="*/ 195943 w 639306"/>
              <a:gd name="connsiteY10" fmla="*/ 704922 h 719994"/>
              <a:gd name="connsiteX11" fmla="*/ 195943 w 639306"/>
              <a:gd name="connsiteY11" fmla="*/ 704922 h 719994"/>
              <a:gd name="connsiteX12" fmla="*/ 155749 w 639306"/>
              <a:gd name="connsiteY12" fmla="*/ 679801 h 719994"/>
              <a:gd name="connsiteX13" fmla="*/ 85411 w 639306"/>
              <a:gd name="connsiteY13" fmla="*/ 714970 h 719994"/>
              <a:gd name="connsiteX14" fmla="*/ 85411 w 639306"/>
              <a:gd name="connsiteY14" fmla="*/ 714970 h 719994"/>
              <a:gd name="connsiteX15" fmla="*/ 30145 w 639306"/>
              <a:gd name="connsiteY15" fmla="*/ 664729 h 719994"/>
              <a:gd name="connsiteX16" fmla="*/ 30145 w 639306"/>
              <a:gd name="connsiteY16" fmla="*/ 664729 h 719994"/>
              <a:gd name="connsiteX17" fmla="*/ 0 w 639306"/>
              <a:gd name="connsiteY17" fmla="*/ 624535 h 719994"/>
              <a:gd name="connsiteX18" fmla="*/ 60290 w 639306"/>
              <a:gd name="connsiteY18" fmla="*/ 594390 h 719994"/>
              <a:gd name="connsiteX19" fmla="*/ 60290 w 639306"/>
              <a:gd name="connsiteY19" fmla="*/ 594390 h 719994"/>
              <a:gd name="connsiteX20" fmla="*/ 60290 w 639306"/>
              <a:gd name="connsiteY20" fmla="*/ 534100 h 719994"/>
              <a:gd name="connsiteX21" fmla="*/ 115556 w 639306"/>
              <a:gd name="connsiteY21" fmla="*/ 478834 h 719994"/>
              <a:gd name="connsiteX22" fmla="*/ 140677 w 639306"/>
              <a:gd name="connsiteY22" fmla="*/ 473810 h 719994"/>
              <a:gd name="connsiteX23" fmla="*/ 185894 w 639306"/>
              <a:gd name="connsiteY23" fmla="*/ 488882 h 719994"/>
              <a:gd name="connsiteX24" fmla="*/ 185894 w 639306"/>
              <a:gd name="connsiteY24" fmla="*/ 488882 h 719994"/>
              <a:gd name="connsiteX25" fmla="*/ 256233 w 639306"/>
              <a:gd name="connsiteY25" fmla="*/ 514003 h 719994"/>
              <a:gd name="connsiteX26" fmla="*/ 261257 w 639306"/>
              <a:gd name="connsiteY26" fmla="*/ 463761 h 719994"/>
              <a:gd name="connsiteX27" fmla="*/ 266281 w 639306"/>
              <a:gd name="connsiteY27" fmla="*/ 373326 h 719994"/>
              <a:gd name="connsiteX28" fmla="*/ 246184 w 639306"/>
              <a:gd name="connsiteY28" fmla="*/ 292939 h 719994"/>
              <a:gd name="connsiteX29" fmla="*/ 276329 w 639306"/>
              <a:gd name="connsiteY29" fmla="*/ 207529 h 719994"/>
              <a:gd name="connsiteX30" fmla="*/ 241160 w 639306"/>
              <a:gd name="connsiteY30" fmla="*/ 182408 h 719994"/>
              <a:gd name="connsiteX31" fmla="*/ 241160 w 639306"/>
              <a:gd name="connsiteY31" fmla="*/ 182408 h 719994"/>
              <a:gd name="connsiteX32" fmla="*/ 185894 w 639306"/>
              <a:gd name="connsiteY32" fmla="*/ 207529 h 719994"/>
              <a:gd name="connsiteX33" fmla="*/ 180870 w 639306"/>
              <a:gd name="connsiteY33" fmla="*/ 112069 h 719994"/>
              <a:gd name="connsiteX34" fmla="*/ 296426 w 639306"/>
              <a:gd name="connsiteY34" fmla="*/ 132166 h 719994"/>
              <a:gd name="connsiteX35" fmla="*/ 346668 w 639306"/>
              <a:gd name="connsiteY35" fmla="*/ 147238 h 719994"/>
              <a:gd name="connsiteX36" fmla="*/ 417006 w 639306"/>
              <a:gd name="connsiteY36" fmla="*/ 177383 h 719994"/>
              <a:gd name="connsiteX37" fmla="*/ 427055 w 639306"/>
              <a:gd name="connsiteY37" fmla="*/ 102021 h 719994"/>
              <a:gd name="connsiteX38" fmla="*/ 424170 w 639306"/>
              <a:gd name="connsiteY38" fmla="*/ 73175 h 719994"/>
              <a:gd name="connsiteX39" fmla="*/ 481481 w 639306"/>
              <a:gd name="connsiteY39" fmla="*/ 14471 h 719994"/>
              <a:gd name="connsiteX40" fmla="*/ 486426 w 639306"/>
              <a:gd name="connsiteY40" fmla="*/ 8654 h 719994"/>
              <a:gd name="connsiteX41" fmla="*/ 486426 w 639306"/>
              <a:gd name="connsiteY41" fmla="*/ 0 h 719994"/>
              <a:gd name="connsiteX42" fmla="*/ 639306 w 639306"/>
              <a:gd name="connsiteY42" fmla="*/ 23076 h 719994"/>
              <a:gd name="connsiteX43" fmla="*/ 628022 w 639306"/>
              <a:gd name="connsiteY43" fmla="*/ 41731 h 719994"/>
              <a:gd name="connsiteX0" fmla="*/ 628022 w 639306"/>
              <a:gd name="connsiteY0" fmla="*/ 33077 h 711340"/>
              <a:gd name="connsiteX1" fmla="*/ 572756 w 639306"/>
              <a:gd name="connsiteY1" fmla="*/ 158681 h 711340"/>
              <a:gd name="connsiteX2" fmla="*/ 567732 w 639306"/>
              <a:gd name="connsiteY2" fmla="*/ 354624 h 711340"/>
              <a:gd name="connsiteX3" fmla="*/ 492369 w 639306"/>
              <a:gd name="connsiteY3" fmla="*/ 409890 h 711340"/>
              <a:gd name="connsiteX4" fmla="*/ 467248 w 639306"/>
              <a:gd name="connsiteY4" fmla="*/ 480228 h 711340"/>
              <a:gd name="connsiteX5" fmla="*/ 427055 w 639306"/>
              <a:gd name="connsiteY5" fmla="*/ 575688 h 711340"/>
              <a:gd name="connsiteX6" fmla="*/ 381837 w 639306"/>
              <a:gd name="connsiteY6" fmla="*/ 646026 h 711340"/>
              <a:gd name="connsiteX7" fmla="*/ 331595 w 639306"/>
              <a:gd name="connsiteY7" fmla="*/ 686220 h 711340"/>
              <a:gd name="connsiteX8" fmla="*/ 281354 w 639306"/>
              <a:gd name="connsiteY8" fmla="*/ 711340 h 711340"/>
              <a:gd name="connsiteX9" fmla="*/ 266281 w 639306"/>
              <a:gd name="connsiteY9" fmla="*/ 671147 h 711340"/>
              <a:gd name="connsiteX10" fmla="*/ 195943 w 639306"/>
              <a:gd name="connsiteY10" fmla="*/ 696268 h 711340"/>
              <a:gd name="connsiteX11" fmla="*/ 195943 w 639306"/>
              <a:gd name="connsiteY11" fmla="*/ 696268 h 711340"/>
              <a:gd name="connsiteX12" fmla="*/ 155749 w 639306"/>
              <a:gd name="connsiteY12" fmla="*/ 671147 h 711340"/>
              <a:gd name="connsiteX13" fmla="*/ 85411 w 639306"/>
              <a:gd name="connsiteY13" fmla="*/ 706316 h 711340"/>
              <a:gd name="connsiteX14" fmla="*/ 85411 w 639306"/>
              <a:gd name="connsiteY14" fmla="*/ 706316 h 711340"/>
              <a:gd name="connsiteX15" fmla="*/ 30145 w 639306"/>
              <a:gd name="connsiteY15" fmla="*/ 656075 h 711340"/>
              <a:gd name="connsiteX16" fmla="*/ 30145 w 639306"/>
              <a:gd name="connsiteY16" fmla="*/ 656075 h 711340"/>
              <a:gd name="connsiteX17" fmla="*/ 0 w 639306"/>
              <a:gd name="connsiteY17" fmla="*/ 615881 h 711340"/>
              <a:gd name="connsiteX18" fmla="*/ 60290 w 639306"/>
              <a:gd name="connsiteY18" fmla="*/ 585736 h 711340"/>
              <a:gd name="connsiteX19" fmla="*/ 60290 w 639306"/>
              <a:gd name="connsiteY19" fmla="*/ 585736 h 711340"/>
              <a:gd name="connsiteX20" fmla="*/ 60290 w 639306"/>
              <a:gd name="connsiteY20" fmla="*/ 525446 h 711340"/>
              <a:gd name="connsiteX21" fmla="*/ 115556 w 639306"/>
              <a:gd name="connsiteY21" fmla="*/ 470180 h 711340"/>
              <a:gd name="connsiteX22" fmla="*/ 140677 w 639306"/>
              <a:gd name="connsiteY22" fmla="*/ 465156 h 711340"/>
              <a:gd name="connsiteX23" fmla="*/ 185894 w 639306"/>
              <a:gd name="connsiteY23" fmla="*/ 480228 h 711340"/>
              <a:gd name="connsiteX24" fmla="*/ 185894 w 639306"/>
              <a:gd name="connsiteY24" fmla="*/ 480228 h 711340"/>
              <a:gd name="connsiteX25" fmla="*/ 256233 w 639306"/>
              <a:gd name="connsiteY25" fmla="*/ 505349 h 711340"/>
              <a:gd name="connsiteX26" fmla="*/ 261257 w 639306"/>
              <a:gd name="connsiteY26" fmla="*/ 455107 h 711340"/>
              <a:gd name="connsiteX27" fmla="*/ 266281 w 639306"/>
              <a:gd name="connsiteY27" fmla="*/ 364672 h 711340"/>
              <a:gd name="connsiteX28" fmla="*/ 246184 w 639306"/>
              <a:gd name="connsiteY28" fmla="*/ 284285 h 711340"/>
              <a:gd name="connsiteX29" fmla="*/ 276329 w 639306"/>
              <a:gd name="connsiteY29" fmla="*/ 198875 h 711340"/>
              <a:gd name="connsiteX30" fmla="*/ 241160 w 639306"/>
              <a:gd name="connsiteY30" fmla="*/ 173754 h 711340"/>
              <a:gd name="connsiteX31" fmla="*/ 241160 w 639306"/>
              <a:gd name="connsiteY31" fmla="*/ 173754 h 711340"/>
              <a:gd name="connsiteX32" fmla="*/ 185894 w 639306"/>
              <a:gd name="connsiteY32" fmla="*/ 198875 h 711340"/>
              <a:gd name="connsiteX33" fmla="*/ 180870 w 639306"/>
              <a:gd name="connsiteY33" fmla="*/ 103415 h 711340"/>
              <a:gd name="connsiteX34" fmla="*/ 296426 w 639306"/>
              <a:gd name="connsiteY34" fmla="*/ 123512 h 711340"/>
              <a:gd name="connsiteX35" fmla="*/ 346668 w 639306"/>
              <a:gd name="connsiteY35" fmla="*/ 138584 h 711340"/>
              <a:gd name="connsiteX36" fmla="*/ 417006 w 639306"/>
              <a:gd name="connsiteY36" fmla="*/ 168729 h 711340"/>
              <a:gd name="connsiteX37" fmla="*/ 427055 w 639306"/>
              <a:gd name="connsiteY37" fmla="*/ 93367 h 711340"/>
              <a:gd name="connsiteX38" fmla="*/ 424170 w 639306"/>
              <a:gd name="connsiteY38" fmla="*/ 64521 h 711340"/>
              <a:gd name="connsiteX39" fmla="*/ 481481 w 639306"/>
              <a:gd name="connsiteY39" fmla="*/ 5817 h 711340"/>
              <a:gd name="connsiteX40" fmla="*/ 486426 w 639306"/>
              <a:gd name="connsiteY40" fmla="*/ 0 h 711340"/>
              <a:gd name="connsiteX41" fmla="*/ 578731 w 639306"/>
              <a:gd name="connsiteY41" fmla="*/ 25960 h 711340"/>
              <a:gd name="connsiteX42" fmla="*/ 639306 w 639306"/>
              <a:gd name="connsiteY42" fmla="*/ 14422 h 711340"/>
              <a:gd name="connsiteX43" fmla="*/ 628022 w 639306"/>
              <a:gd name="connsiteY43" fmla="*/ 33077 h 711340"/>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80870 w 639306"/>
              <a:gd name="connsiteY33" fmla="*/ 100531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9118 w 639306"/>
              <a:gd name="connsiteY25" fmla="*/ 488042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51637 w 639306"/>
              <a:gd name="connsiteY19" fmla="*/ 577083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28022 w 639306"/>
              <a:gd name="connsiteY43" fmla="*/ 33078 h 711341"/>
              <a:gd name="connsiteX0" fmla="*/ 636676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0415 w 639306"/>
              <a:gd name="connsiteY36" fmla="*/ 15886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23595 w 639306"/>
              <a:gd name="connsiteY36" fmla="*/ 16544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1412 w 639306"/>
              <a:gd name="connsiteY28" fmla="*/ 293813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9306" h="711341">
                <a:moveTo>
                  <a:pt x="636676" y="33078"/>
                </a:moveTo>
                <a:lnTo>
                  <a:pt x="587999" y="161972"/>
                </a:lnTo>
                <a:lnTo>
                  <a:pt x="567732" y="354625"/>
                </a:lnTo>
                <a:lnTo>
                  <a:pt x="492369" y="409891"/>
                </a:lnTo>
                <a:lnTo>
                  <a:pt x="467248" y="480229"/>
                </a:lnTo>
                <a:lnTo>
                  <a:pt x="427055" y="575689"/>
                </a:lnTo>
                <a:lnTo>
                  <a:pt x="372312" y="660315"/>
                </a:lnTo>
                <a:lnTo>
                  <a:pt x="331595" y="686221"/>
                </a:lnTo>
                <a:lnTo>
                  <a:pt x="281354" y="711341"/>
                </a:lnTo>
                <a:lnTo>
                  <a:pt x="266281" y="671148"/>
                </a:lnTo>
                <a:lnTo>
                  <a:pt x="195943" y="696269"/>
                </a:lnTo>
                <a:lnTo>
                  <a:pt x="195943" y="696269"/>
                </a:lnTo>
                <a:lnTo>
                  <a:pt x="155749" y="671148"/>
                </a:lnTo>
                <a:cubicBezTo>
                  <a:pt x="132303" y="682871"/>
                  <a:pt x="98833" y="700456"/>
                  <a:pt x="85411" y="706317"/>
                </a:cubicBezTo>
                <a:cubicBezTo>
                  <a:pt x="71989" y="712178"/>
                  <a:pt x="78613" y="706317"/>
                  <a:pt x="75214" y="706317"/>
                </a:cubicBezTo>
                <a:lnTo>
                  <a:pt x="30145" y="656076"/>
                </a:lnTo>
                <a:lnTo>
                  <a:pt x="30145" y="656076"/>
                </a:lnTo>
                <a:lnTo>
                  <a:pt x="0" y="615882"/>
                </a:lnTo>
                <a:cubicBezTo>
                  <a:pt x="20097" y="605834"/>
                  <a:pt x="51684" y="591723"/>
                  <a:pt x="60290" y="585737"/>
                </a:cubicBezTo>
                <a:cubicBezTo>
                  <a:pt x="68896" y="579751"/>
                  <a:pt x="54521" y="581891"/>
                  <a:pt x="51637" y="579968"/>
                </a:cubicBezTo>
                <a:lnTo>
                  <a:pt x="60290" y="525447"/>
                </a:lnTo>
                <a:lnTo>
                  <a:pt x="106902" y="484604"/>
                </a:lnTo>
                <a:lnTo>
                  <a:pt x="140677" y="465157"/>
                </a:lnTo>
                <a:lnTo>
                  <a:pt x="185894" y="480229"/>
                </a:lnTo>
                <a:lnTo>
                  <a:pt x="185894" y="480229"/>
                </a:lnTo>
                <a:lnTo>
                  <a:pt x="250465" y="502465"/>
                </a:lnTo>
                <a:lnTo>
                  <a:pt x="261257" y="455108"/>
                </a:lnTo>
                <a:lnTo>
                  <a:pt x="266281" y="364673"/>
                </a:lnTo>
                <a:lnTo>
                  <a:pt x="241412" y="293813"/>
                </a:lnTo>
                <a:lnTo>
                  <a:pt x="276329" y="198876"/>
                </a:lnTo>
                <a:lnTo>
                  <a:pt x="241160" y="173755"/>
                </a:lnTo>
                <a:lnTo>
                  <a:pt x="241160" y="173755"/>
                </a:lnTo>
                <a:lnTo>
                  <a:pt x="185894" y="198876"/>
                </a:lnTo>
                <a:lnTo>
                  <a:pt x="169331" y="112070"/>
                </a:lnTo>
                <a:lnTo>
                  <a:pt x="299721" y="113644"/>
                </a:lnTo>
                <a:lnTo>
                  <a:pt x="346668" y="127047"/>
                </a:lnTo>
                <a:cubicBezTo>
                  <a:pt x="370114" y="140941"/>
                  <a:pt x="390265" y="148257"/>
                  <a:pt x="413711" y="162151"/>
                </a:cubicBezTo>
                <a:cubicBezTo>
                  <a:pt x="417061" y="137030"/>
                  <a:pt x="425312" y="109639"/>
                  <a:pt x="427055" y="93368"/>
                </a:cubicBezTo>
                <a:cubicBezTo>
                  <a:pt x="428798" y="77097"/>
                  <a:pt x="425132" y="74137"/>
                  <a:pt x="424170" y="64522"/>
                </a:cubicBezTo>
                <a:lnTo>
                  <a:pt x="481481" y="5818"/>
                </a:lnTo>
                <a:lnTo>
                  <a:pt x="544116" y="2885"/>
                </a:lnTo>
                <a:lnTo>
                  <a:pt x="578731" y="25961"/>
                </a:lnTo>
                <a:lnTo>
                  <a:pt x="639306" y="0"/>
                </a:lnTo>
                <a:lnTo>
                  <a:pt x="636676" y="33078"/>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5400000"/>
              </a:camera>
              <a:lightRig rig="threePt" dir="t"/>
            </a:scene3d>
          </a:bodyPr>
          <a:lstStyle/>
          <a:p>
            <a:pPr algn="ctr" fontAlgn="base">
              <a:spcBef>
                <a:spcPct val="0"/>
              </a:spcBef>
              <a:spcAft>
                <a:spcPct val="0"/>
              </a:spcAft>
              <a:defRPr/>
            </a:pPr>
            <a:r>
              <a:rPr lang="en-GB" sz="800" b="1" kern="0" dirty="0">
                <a:solidFill>
                  <a:srgbClr val="000000"/>
                </a:solidFill>
                <a:latin typeface="Arial"/>
              </a:rPr>
              <a:t>Congo</a:t>
            </a:r>
          </a:p>
        </p:txBody>
      </p:sp>
      <p:sp>
        <p:nvSpPr>
          <p:cNvPr id="167" name="Freeform 22">
            <a:extLst>
              <a:ext uri="{FF2B5EF4-FFF2-40B4-BE49-F238E27FC236}">
                <a16:creationId xmlns:a16="http://schemas.microsoft.com/office/drawing/2014/main" id="{74E79F63-3B5E-D5CF-2481-2209DCF7EA87}"/>
              </a:ext>
            </a:extLst>
          </p:cNvPr>
          <p:cNvSpPr/>
          <p:nvPr/>
        </p:nvSpPr>
        <p:spPr>
          <a:xfrm>
            <a:off x="7399021" y="3362692"/>
            <a:ext cx="461963" cy="508000"/>
          </a:xfrm>
          <a:custGeom>
            <a:avLst/>
            <a:gdLst>
              <a:gd name="connsiteX0" fmla="*/ 351693 w 462224"/>
              <a:gd name="connsiteY0" fmla="*/ 10048 h 497393"/>
              <a:gd name="connsiteX1" fmla="*/ 251209 w 462224"/>
              <a:gd name="connsiteY1" fmla="*/ 0 h 497393"/>
              <a:gd name="connsiteX2" fmla="*/ 200967 w 462224"/>
              <a:gd name="connsiteY2" fmla="*/ 5024 h 497393"/>
              <a:gd name="connsiteX3" fmla="*/ 205992 w 462224"/>
              <a:gd name="connsiteY3" fmla="*/ 85411 h 497393"/>
              <a:gd name="connsiteX4" fmla="*/ 130629 w 462224"/>
              <a:gd name="connsiteY4" fmla="*/ 95459 h 497393"/>
              <a:gd name="connsiteX5" fmla="*/ 65315 w 462224"/>
              <a:gd name="connsiteY5" fmla="*/ 115556 h 497393"/>
              <a:gd name="connsiteX6" fmla="*/ 50242 w 462224"/>
              <a:gd name="connsiteY6" fmla="*/ 160773 h 497393"/>
              <a:gd name="connsiteX7" fmla="*/ 85411 w 462224"/>
              <a:gd name="connsiteY7" fmla="*/ 175846 h 497393"/>
              <a:gd name="connsiteX8" fmla="*/ 30145 w 462224"/>
              <a:gd name="connsiteY8" fmla="*/ 170821 h 497393"/>
              <a:gd name="connsiteX9" fmla="*/ 30145 w 462224"/>
              <a:gd name="connsiteY9" fmla="*/ 205991 h 497393"/>
              <a:gd name="connsiteX10" fmla="*/ 0 w 462224"/>
              <a:gd name="connsiteY10" fmla="*/ 256232 h 497393"/>
              <a:gd name="connsiteX11" fmla="*/ 20097 w 462224"/>
              <a:gd name="connsiteY11" fmla="*/ 321547 h 497393"/>
              <a:gd name="connsiteX12" fmla="*/ 70339 w 462224"/>
              <a:gd name="connsiteY12" fmla="*/ 396909 h 497393"/>
              <a:gd name="connsiteX13" fmla="*/ 195943 w 462224"/>
              <a:gd name="connsiteY13" fmla="*/ 497393 h 497393"/>
              <a:gd name="connsiteX14" fmla="*/ 236137 w 462224"/>
              <a:gd name="connsiteY14" fmla="*/ 487345 h 497393"/>
              <a:gd name="connsiteX15" fmla="*/ 241161 w 462224"/>
              <a:gd name="connsiteY15" fmla="*/ 406958 h 497393"/>
              <a:gd name="connsiteX16" fmla="*/ 321548 w 462224"/>
              <a:gd name="connsiteY16" fmla="*/ 351692 h 497393"/>
              <a:gd name="connsiteX17" fmla="*/ 406959 w 462224"/>
              <a:gd name="connsiteY17" fmla="*/ 381837 h 497393"/>
              <a:gd name="connsiteX18" fmla="*/ 457200 w 462224"/>
              <a:gd name="connsiteY18" fmla="*/ 381837 h 497393"/>
              <a:gd name="connsiteX19" fmla="*/ 452176 w 462224"/>
              <a:gd name="connsiteY19" fmla="*/ 231112 h 497393"/>
              <a:gd name="connsiteX20" fmla="*/ 427055 w 462224"/>
              <a:gd name="connsiteY20" fmla="*/ 180870 h 497393"/>
              <a:gd name="connsiteX21" fmla="*/ 462224 w 462224"/>
              <a:gd name="connsiteY21" fmla="*/ 90435 h 497393"/>
              <a:gd name="connsiteX22" fmla="*/ 432079 w 462224"/>
              <a:gd name="connsiteY22" fmla="*/ 60290 h 497393"/>
              <a:gd name="connsiteX23" fmla="*/ 376813 w 462224"/>
              <a:gd name="connsiteY23" fmla="*/ 85411 h 497393"/>
              <a:gd name="connsiteX24" fmla="*/ 351693 w 462224"/>
              <a:gd name="connsiteY24" fmla="*/ 10048 h 497393"/>
              <a:gd name="connsiteX0" fmla="*/ 351693 w 462224"/>
              <a:gd name="connsiteY0" fmla="*/ 0 h 498883"/>
              <a:gd name="connsiteX1" fmla="*/ 251209 w 462224"/>
              <a:gd name="connsiteY1" fmla="*/ 1490 h 498883"/>
              <a:gd name="connsiteX2" fmla="*/ 200967 w 462224"/>
              <a:gd name="connsiteY2" fmla="*/ 6514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1161 w 462224"/>
              <a:gd name="connsiteY15" fmla="*/ 408448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191095 w 462224"/>
              <a:gd name="connsiteY2" fmla="*/ 14765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2224" h="507537">
                <a:moveTo>
                  <a:pt x="351693" y="0"/>
                </a:moveTo>
                <a:lnTo>
                  <a:pt x="251209" y="1490"/>
                </a:lnTo>
                <a:lnTo>
                  <a:pt x="191095" y="14765"/>
                </a:lnTo>
                <a:lnTo>
                  <a:pt x="205992" y="86901"/>
                </a:lnTo>
                <a:lnTo>
                  <a:pt x="130629" y="96949"/>
                </a:lnTo>
                <a:lnTo>
                  <a:pt x="65315" y="117046"/>
                </a:lnTo>
                <a:lnTo>
                  <a:pt x="50242" y="162263"/>
                </a:lnTo>
                <a:lnTo>
                  <a:pt x="85411" y="177336"/>
                </a:lnTo>
                <a:lnTo>
                  <a:pt x="30145" y="172311"/>
                </a:lnTo>
                <a:lnTo>
                  <a:pt x="30145" y="207481"/>
                </a:lnTo>
                <a:lnTo>
                  <a:pt x="0" y="257722"/>
                </a:lnTo>
                <a:lnTo>
                  <a:pt x="20097" y="323037"/>
                </a:lnTo>
                <a:lnTo>
                  <a:pt x="70339" y="398399"/>
                </a:lnTo>
                <a:lnTo>
                  <a:pt x="178636" y="507537"/>
                </a:lnTo>
                <a:lnTo>
                  <a:pt x="236137" y="488835"/>
                </a:lnTo>
                <a:lnTo>
                  <a:pt x="246930" y="417102"/>
                </a:lnTo>
                <a:lnTo>
                  <a:pt x="321548" y="353182"/>
                </a:lnTo>
                <a:lnTo>
                  <a:pt x="406959" y="383327"/>
                </a:lnTo>
                <a:lnTo>
                  <a:pt x="434124" y="394865"/>
                </a:lnTo>
                <a:cubicBezTo>
                  <a:pt x="454563" y="343661"/>
                  <a:pt x="446159" y="286690"/>
                  <a:pt x="452176" y="232602"/>
                </a:cubicBezTo>
                <a:lnTo>
                  <a:pt x="427055" y="182360"/>
                </a:lnTo>
                <a:lnTo>
                  <a:pt x="462224" y="91925"/>
                </a:lnTo>
                <a:lnTo>
                  <a:pt x="432079" y="61780"/>
                </a:lnTo>
                <a:lnTo>
                  <a:pt x="376813" y="86901"/>
                </a:lnTo>
                <a:lnTo>
                  <a:pt x="351693"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600" b="1" kern="0" dirty="0">
                <a:solidFill>
                  <a:srgbClr val="000000"/>
                </a:solidFill>
                <a:latin typeface="Arial"/>
              </a:rPr>
              <a:t>Gabon</a:t>
            </a:r>
          </a:p>
        </p:txBody>
      </p:sp>
      <p:sp>
        <p:nvSpPr>
          <p:cNvPr id="168" name="Freeform 23">
            <a:extLst>
              <a:ext uri="{FF2B5EF4-FFF2-40B4-BE49-F238E27FC236}">
                <a16:creationId xmlns:a16="http://schemas.microsoft.com/office/drawing/2014/main" id="{E9778D0B-EB7C-24B9-3386-1057DC87DBAD}"/>
              </a:ext>
            </a:extLst>
          </p:cNvPr>
          <p:cNvSpPr/>
          <p:nvPr/>
        </p:nvSpPr>
        <p:spPr>
          <a:xfrm>
            <a:off x="7357745" y="2449881"/>
            <a:ext cx="654050" cy="966787"/>
          </a:xfrm>
          <a:custGeom>
            <a:avLst/>
            <a:gdLst>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50242 w 653143"/>
              <a:gd name="connsiteY26" fmla="*/ 728505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16951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37587 w 653143"/>
              <a:gd name="connsiteY42" fmla="*/ 693336 h 966876"/>
              <a:gd name="connsiteX43" fmla="*/ 522514 w 653143"/>
              <a:gd name="connsiteY43" fmla="*/ 582804 h 966876"/>
              <a:gd name="connsiteX44" fmla="*/ 577780 w 653143"/>
              <a:gd name="connsiteY44" fmla="*/ 472272 h 966876"/>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77780 w 653143"/>
              <a:gd name="connsiteY44" fmla="*/ 472272 h 966876"/>
              <a:gd name="connsiteX0" fmla="*/ 586433 w 653143"/>
              <a:gd name="connsiteY0" fmla="*/ 495348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15864 w 653143"/>
              <a:gd name="connsiteY37" fmla="*/ 951951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3143" h="966876">
                <a:moveTo>
                  <a:pt x="586433" y="495348"/>
                </a:moveTo>
                <a:lnTo>
                  <a:pt x="551140" y="369000"/>
                </a:lnTo>
                <a:lnTo>
                  <a:pt x="492369" y="331595"/>
                </a:lnTo>
                <a:lnTo>
                  <a:pt x="489187" y="294044"/>
                </a:lnTo>
                <a:lnTo>
                  <a:pt x="507442" y="280703"/>
                </a:lnTo>
                <a:lnTo>
                  <a:pt x="567732" y="276329"/>
                </a:lnTo>
                <a:cubicBezTo>
                  <a:pt x="572756" y="271305"/>
                  <a:pt x="578850" y="269057"/>
                  <a:pt x="582804" y="261257"/>
                </a:cubicBezTo>
                <a:cubicBezTo>
                  <a:pt x="586758" y="253457"/>
                  <a:pt x="597697" y="242044"/>
                  <a:pt x="591458" y="229527"/>
                </a:cubicBezTo>
                <a:cubicBezTo>
                  <a:pt x="585219" y="217010"/>
                  <a:pt x="563111" y="199025"/>
                  <a:pt x="545371" y="186155"/>
                </a:cubicBezTo>
                <a:lnTo>
                  <a:pt x="552659" y="100483"/>
                </a:lnTo>
                <a:cubicBezTo>
                  <a:pt x="534237" y="66989"/>
                  <a:pt x="522949" y="31112"/>
                  <a:pt x="497393" y="0"/>
                </a:cubicBezTo>
                <a:lnTo>
                  <a:pt x="477297" y="5024"/>
                </a:lnTo>
                <a:lnTo>
                  <a:pt x="482321" y="55265"/>
                </a:lnTo>
                <a:lnTo>
                  <a:pt x="512466" y="100483"/>
                </a:lnTo>
                <a:lnTo>
                  <a:pt x="485993" y="124048"/>
                </a:lnTo>
                <a:lnTo>
                  <a:pt x="443673" y="183979"/>
                </a:lnTo>
                <a:lnTo>
                  <a:pt x="391690" y="273760"/>
                </a:lnTo>
                <a:lnTo>
                  <a:pt x="376813" y="361740"/>
                </a:lnTo>
                <a:lnTo>
                  <a:pt x="331596" y="406958"/>
                </a:lnTo>
                <a:lnTo>
                  <a:pt x="281354" y="507441"/>
                </a:lnTo>
                <a:lnTo>
                  <a:pt x="231112" y="572756"/>
                </a:lnTo>
                <a:lnTo>
                  <a:pt x="190919" y="537586"/>
                </a:lnTo>
                <a:lnTo>
                  <a:pt x="123477" y="525983"/>
                </a:lnTo>
                <a:cubicBezTo>
                  <a:pt x="89211" y="533440"/>
                  <a:pt x="74654" y="567213"/>
                  <a:pt x="50242" y="587828"/>
                </a:cubicBezTo>
                <a:lnTo>
                  <a:pt x="40193" y="607925"/>
                </a:lnTo>
                <a:lnTo>
                  <a:pt x="0" y="708408"/>
                </a:lnTo>
                <a:lnTo>
                  <a:pt x="41589" y="734274"/>
                </a:lnTo>
                <a:lnTo>
                  <a:pt x="70338" y="763674"/>
                </a:lnTo>
                <a:lnTo>
                  <a:pt x="101134" y="782377"/>
                </a:lnTo>
                <a:lnTo>
                  <a:pt x="125604" y="813916"/>
                </a:lnTo>
                <a:lnTo>
                  <a:pt x="126255" y="847691"/>
                </a:lnTo>
                <a:lnTo>
                  <a:pt x="116951" y="914400"/>
                </a:lnTo>
                <a:lnTo>
                  <a:pt x="246185" y="929472"/>
                </a:lnTo>
                <a:lnTo>
                  <a:pt x="326571" y="909375"/>
                </a:lnTo>
                <a:lnTo>
                  <a:pt x="411982" y="914400"/>
                </a:lnTo>
                <a:lnTo>
                  <a:pt x="411982" y="914400"/>
                </a:lnTo>
                <a:lnTo>
                  <a:pt x="547635" y="919424"/>
                </a:lnTo>
                <a:cubicBezTo>
                  <a:pt x="572756" y="929472"/>
                  <a:pt x="600419" y="944042"/>
                  <a:pt x="615864" y="951951"/>
                </a:cubicBezTo>
                <a:cubicBezTo>
                  <a:pt x="631309" y="959860"/>
                  <a:pt x="634537" y="961107"/>
                  <a:pt x="640306" y="966876"/>
                </a:cubicBezTo>
                <a:lnTo>
                  <a:pt x="653143" y="884254"/>
                </a:lnTo>
                <a:lnTo>
                  <a:pt x="612949" y="854109"/>
                </a:lnTo>
                <a:lnTo>
                  <a:pt x="577780" y="813916"/>
                </a:lnTo>
                <a:lnTo>
                  <a:pt x="523164" y="701990"/>
                </a:lnTo>
                <a:cubicBezTo>
                  <a:pt x="522947" y="662261"/>
                  <a:pt x="522731" y="622533"/>
                  <a:pt x="522514" y="582804"/>
                </a:cubicBezTo>
                <a:lnTo>
                  <a:pt x="586433" y="495348"/>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700" b="1" kern="0" dirty="0">
                <a:solidFill>
                  <a:srgbClr val="000000"/>
                </a:solidFill>
                <a:latin typeface="Arial"/>
              </a:rPr>
              <a:t>Cameroon</a:t>
            </a:r>
          </a:p>
        </p:txBody>
      </p:sp>
      <p:sp>
        <p:nvSpPr>
          <p:cNvPr id="169" name="Freeform 24">
            <a:extLst>
              <a:ext uri="{FF2B5EF4-FFF2-40B4-BE49-F238E27FC236}">
                <a16:creationId xmlns:a16="http://schemas.microsoft.com/office/drawing/2014/main" id="{7A995552-943C-60D2-EAE4-F48D8B09B3CD}"/>
              </a:ext>
            </a:extLst>
          </p:cNvPr>
          <p:cNvSpPr/>
          <p:nvPr/>
        </p:nvSpPr>
        <p:spPr>
          <a:xfrm>
            <a:off x="6886258" y="2389556"/>
            <a:ext cx="984250" cy="809625"/>
          </a:xfrm>
          <a:custGeom>
            <a:avLst/>
            <a:gdLst>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35169 w 974690"/>
              <a:gd name="connsiteY39" fmla="*/ 643095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12092 w 974690"/>
              <a:gd name="connsiteY39" fmla="*/ 634441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53871 w 978320"/>
              <a:gd name="connsiteY35" fmla="*/ 3215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74063 w 978320"/>
              <a:gd name="connsiteY35" fmla="*/ 333087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09137 w 978320"/>
              <a:gd name="connsiteY29" fmla="*/ 60291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2315 w 978320"/>
              <a:gd name="connsiteY30" fmla="*/ 170636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12773 w 984562"/>
              <a:gd name="connsiteY19" fmla="*/ 55266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43368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4562" h="809083">
                <a:moveTo>
                  <a:pt x="475726" y="774468"/>
                </a:moveTo>
                <a:lnTo>
                  <a:pt x="524460" y="652879"/>
                </a:lnTo>
                <a:lnTo>
                  <a:pt x="562272" y="610041"/>
                </a:lnTo>
                <a:lnTo>
                  <a:pt x="612773" y="587829"/>
                </a:lnTo>
                <a:lnTo>
                  <a:pt x="657246" y="592759"/>
                </a:lnTo>
                <a:lnTo>
                  <a:pt x="712122" y="637806"/>
                </a:lnTo>
                <a:lnTo>
                  <a:pt x="798667" y="477297"/>
                </a:lnTo>
                <a:lnTo>
                  <a:pt x="853933" y="422031"/>
                </a:lnTo>
                <a:lnTo>
                  <a:pt x="869136" y="330851"/>
                </a:lnTo>
                <a:lnTo>
                  <a:pt x="919248" y="236137"/>
                </a:lnTo>
                <a:lnTo>
                  <a:pt x="949393" y="205992"/>
                </a:lnTo>
                <a:lnTo>
                  <a:pt x="984562" y="165798"/>
                </a:lnTo>
                <a:lnTo>
                  <a:pt x="954417" y="105508"/>
                </a:lnTo>
                <a:lnTo>
                  <a:pt x="954417" y="60291"/>
                </a:lnTo>
                <a:lnTo>
                  <a:pt x="919248" y="15073"/>
                </a:lnTo>
                <a:lnTo>
                  <a:pt x="863982" y="30145"/>
                </a:lnTo>
                <a:lnTo>
                  <a:pt x="823788" y="43368"/>
                </a:lnTo>
                <a:lnTo>
                  <a:pt x="753450" y="35170"/>
                </a:lnTo>
                <a:lnTo>
                  <a:pt x="647942" y="45218"/>
                </a:lnTo>
                <a:lnTo>
                  <a:pt x="629449" y="43368"/>
                </a:lnTo>
                <a:lnTo>
                  <a:pt x="567555" y="100484"/>
                </a:lnTo>
                <a:lnTo>
                  <a:pt x="497217" y="85411"/>
                </a:lnTo>
                <a:lnTo>
                  <a:pt x="426878" y="55266"/>
                </a:lnTo>
                <a:lnTo>
                  <a:pt x="356540" y="80387"/>
                </a:lnTo>
                <a:lnTo>
                  <a:pt x="326395" y="50242"/>
                </a:lnTo>
                <a:lnTo>
                  <a:pt x="291226" y="30145"/>
                </a:lnTo>
                <a:lnTo>
                  <a:pt x="230935" y="0"/>
                </a:lnTo>
                <a:lnTo>
                  <a:pt x="155573" y="10049"/>
                </a:lnTo>
                <a:lnTo>
                  <a:pt x="121960" y="27421"/>
                </a:lnTo>
                <a:cubicBezTo>
                  <a:pt x="121960" y="26325"/>
                  <a:pt x="121961" y="25230"/>
                  <a:pt x="121961" y="24134"/>
                </a:cubicBezTo>
                <a:lnTo>
                  <a:pt x="58557" y="170636"/>
                </a:lnTo>
                <a:lnTo>
                  <a:pt x="85234" y="216040"/>
                </a:lnTo>
                <a:cubicBezTo>
                  <a:pt x="86909" y="232787"/>
                  <a:pt x="87499" y="257908"/>
                  <a:pt x="90259" y="266282"/>
                </a:cubicBezTo>
                <a:cubicBezTo>
                  <a:pt x="93019" y="274656"/>
                  <a:pt x="97951" y="266282"/>
                  <a:pt x="101797" y="266282"/>
                </a:cubicBezTo>
                <a:cubicBezTo>
                  <a:pt x="91748" y="284704"/>
                  <a:pt x="68502" y="306087"/>
                  <a:pt x="60113" y="321548"/>
                </a:cubicBezTo>
                <a:cubicBezTo>
                  <a:pt x="51724" y="337009"/>
                  <a:pt x="57926" y="339913"/>
                  <a:pt x="51460" y="359048"/>
                </a:cubicBezTo>
                <a:cubicBezTo>
                  <a:pt x="44994" y="378183"/>
                  <a:pt x="31363" y="410589"/>
                  <a:pt x="21315" y="436359"/>
                </a:cubicBezTo>
                <a:lnTo>
                  <a:pt x="6242" y="507442"/>
                </a:lnTo>
                <a:lnTo>
                  <a:pt x="0" y="568106"/>
                </a:lnTo>
                <a:lnTo>
                  <a:pt x="21964" y="634441"/>
                </a:lnTo>
                <a:lnTo>
                  <a:pt x="110355" y="638071"/>
                </a:lnTo>
                <a:lnTo>
                  <a:pt x="160597" y="633047"/>
                </a:lnTo>
                <a:lnTo>
                  <a:pt x="190742" y="678264"/>
                </a:lnTo>
                <a:lnTo>
                  <a:pt x="215863" y="713433"/>
                </a:lnTo>
                <a:lnTo>
                  <a:pt x="240984" y="783772"/>
                </a:lnTo>
                <a:lnTo>
                  <a:pt x="286201" y="808893"/>
                </a:lnTo>
                <a:lnTo>
                  <a:pt x="321371" y="808893"/>
                </a:lnTo>
                <a:lnTo>
                  <a:pt x="352910" y="809083"/>
                </a:lnTo>
                <a:lnTo>
                  <a:pt x="375987" y="786006"/>
                </a:lnTo>
                <a:cubicBezTo>
                  <a:pt x="432309" y="802352"/>
                  <a:pt x="442480" y="778314"/>
                  <a:pt x="475726" y="774468"/>
                </a:cubicBez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Nigeria</a:t>
            </a:r>
          </a:p>
        </p:txBody>
      </p:sp>
      <p:sp>
        <p:nvSpPr>
          <p:cNvPr id="170" name="Freeform 25">
            <a:extLst>
              <a:ext uri="{FF2B5EF4-FFF2-40B4-BE49-F238E27FC236}">
                <a16:creationId xmlns:a16="http://schemas.microsoft.com/office/drawing/2014/main" id="{BACD48F3-36D1-7C01-FE80-DFC9DBF21E66}"/>
              </a:ext>
            </a:extLst>
          </p:cNvPr>
          <p:cNvSpPr/>
          <p:nvPr/>
        </p:nvSpPr>
        <p:spPr>
          <a:xfrm>
            <a:off x="6730684" y="2524492"/>
            <a:ext cx="250825" cy="528638"/>
          </a:xfrm>
          <a:custGeom>
            <a:avLst/>
            <a:gdLst>
              <a:gd name="connsiteX0" fmla="*/ 125604 w 246185"/>
              <a:gd name="connsiteY0" fmla="*/ 0 h 512466"/>
              <a:gd name="connsiteX1" fmla="*/ 100483 w 246185"/>
              <a:gd name="connsiteY1" fmla="*/ 45217 h 512466"/>
              <a:gd name="connsiteX2" fmla="*/ 50242 w 246185"/>
              <a:gd name="connsiteY2" fmla="*/ 45217 h 512466"/>
              <a:gd name="connsiteX3" fmla="*/ 10048 w 246185"/>
              <a:gd name="connsiteY3" fmla="*/ 75362 h 512466"/>
              <a:gd name="connsiteX4" fmla="*/ 0 w 246185"/>
              <a:gd name="connsiteY4" fmla="*/ 120580 h 512466"/>
              <a:gd name="connsiteX5" fmla="*/ 10048 w 246185"/>
              <a:gd name="connsiteY5" fmla="*/ 185894 h 512466"/>
              <a:gd name="connsiteX6" fmla="*/ 50242 w 246185"/>
              <a:gd name="connsiteY6" fmla="*/ 200967 h 512466"/>
              <a:gd name="connsiteX7" fmla="*/ 70338 w 246185"/>
              <a:gd name="connsiteY7" fmla="*/ 291402 h 512466"/>
              <a:gd name="connsiteX8" fmla="*/ 75363 w 246185"/>
              <a:gd name="connsiteY8" fmla="*/ 417006 h 512466"/>
              <a:gd name="connsiteX9" fmla="*/ 100483 w 246185"/>
              <a:gd name="connsiteY9" fmla="*/ 512466 h 512466"/>
              <a:gd name="connsiteX10" fmla="*/ 160774 w 246185"/>
              <a:gd name="connsiteY10" fmla="*/ 487345 h 512466"/>
              <a:gd name="connsiteX11" fmla="*/ 155749 w 246185"/>
              <a:gd name="connsiteY11" fmla="*/ 417006 h 512466"/>
              <a:gd name="connsiteX12" fmla="*/ 185894 w 246185"/>
              <a:gd name="connsiteY12" fmla="*/ 316523 h 512466"/>
              <a:gd name="connsiteX13" fmla="*/ 190919 w 246185"/>
              <a:gd name="connsiteY13" fmla="*/ 251208 h 512466"/>
              <a:gd name="connsiteX14" fmla="*/ 221064 w 246185"/>
              <a:gd name="connsiteY14" fmla="*/ 170822 h 512466"/>
              <a:gd name="connsiteX15" fmla="*/ 246185 w 246185"/>
              <a:gd name="connsiteY15" fmla="*/ 90435 h 512466"/>
              <a:gd name="connsiteX16" fmla="*/ 211015 w 246185"/>
              <a:gd name="connsiteY16" fmla="*/ 10048 h 512466"/>
              <a:gd name="connsiteX17" fmla="*/ 125604 w 246185"/>
              <a:gd name="connsiteY17" fmla="*/ 0 h 512466"/>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75552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39691 h 528379"/>
              <a:gd name="connsiteX16" fmla="*/ 185054 w 251954"/>
              <a:gd name="connsiteY16" fmla="*/ 0 h 528379"/>
              <a:gd name="connsiteX17" fmla="*/ 125604 w 251954"/>
              <a:gd name="connsiteY17" fmla="*/ 15913 h 52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954" h="528379">
                <a:moveTo>
                  <a:pt x="125604" y="15913"/>
                </a:moveTo>
                <a:lnTo>
                  <a:pt x="100483" y="51267"/>
                </a:lnTo>
                <a:lnTo>
                  <a:pt x="56011" y="58244"/>
                </a:lnTo>
                <a:lnTo>
                  <a:pt x="136" y="91275"/>
                </a:lnTo>
                <a:cubicBezTo>
                  <a:pt x="91" y="106348"/>
                  <a:pt x="45" y="121420"/>
                  <a:pt x="0" y="136493"/>
                </a:cubicBezTo>
                <a:lnTo>
                  <a:pt x="18702" y="193154"/>
                </a:lnTo>
                <a:lnTo>
                  <a:pt x="50242" y="216880"/>
                </a:lnTo>
                <a:lnTo>
                  <a:pt x="84761" y="307315"/>
                </a:lnTo>
                <a:lnTo>
                  <a:pt x="75363" y="432919"/>
                </a:lnTo>
                <a:lnTo>
                  <a:pt x="100483" y="528379"/>
                </a:lnTo>
                <a:lnTo>
                  <a:pt x="175197" y="494605"/>
                </a:lnTo>
                <a:lnTo>
                  <a:pt x="155749" y="432919"/>
                </a:lnTo>
                <a:lnTo>
                  <a:pt x="168587" y="326667"/>
                </a:lnTo>
                <a:lnTo>
                  <a:pt x="190919" y="267121"/>
                </a:lnTo>
                <a:lnTo>
                  <a:pt x="221064" y="186735"/>
                </a:lnTo>
                <a:lnTo>
                  <a:pt x="251954" y="139691"/>
                </a:lnTo>
                <a:cubicBezTo>
                  <a:pt x="248884" y="98472"/>
                  <a:pt x="225623" y="35449"/>
                  <a:pt x="185054" y="0"/>
                </a:cubicBezTo>
                <a:lnTo>
                  <a:pt x="125604" y="15913"/>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800" b="1" kern="0" dirty="0">
                <a:solidFill>
                  <a:srgbClr val="000000"/>
                </a:solidFill>
                <a:latin typeface="Arial"/>
              </a:rPr>
              <a:t>Benin</a:t>
            </a:r>
          </a:p>
        </p:txBody>
      </p:sp>
      <p:sp>
        <p:nvSpPr>
          <p:cNvPr id="171" name="Freeform 26">
            <a:extLst>
              <a:ext uri="{FF2B5EF4-FFF2-40B4-BE49-F238E27FC236}">
                <a16:creationId xmlns:a16="http://schemas.microsoft.com/office/drawing/2014/main" id="{CC46B49B-6AF3-CE78-5093-1775B09E3CE5}"/>
              </a:ext>
            </a:extLst>
          </p:cNvPr>
          <p:cNvSpPr/>
          <p:nvPr/>
        </p:nvSpPr>
        <p:spPr>
          <a:xfrm>
            <a:off x="6654484" y="2635617"/>
            <a:ext cx="174625" cy="433388"/>
          </a:xfrm>
          <a:custGeom>
            <a:avLst/>
            <a:gdLst>
              <a:gd name="connsiteX0" fmla="*/ 75363 w 170822"/>
              <a:gd name="connsiteY0" fmla="*/ 0 h 427055"/>
              <a:gd name="connsiteX1" fmla="*/ 0 w 170822"/>
              <a:gd name="connsiteY1" fmla="*/ 5024 h 427055"/>
              <a:gd name="connsiteX2" fmla="*/ 5024 w 170822"/>
              <a:gd name="connsiteY2" fmla="*/ 40193 h 427055"/>
              <a:gd name="connsiteX3" fmla="*/ 40194 w 170822"/>
              <a:gd name="connsiteY3" fmla="*/ 75363 h 427055"/>
              <a:gd name="connsiteX4" fmla="*/ 55266 w 170822"/>
              <a:gd name="connsiteY4" fmla="*/ 155749 h 427055"/>
              <a:gd name="connsiteX5" fmla="*/ 55266 w 170822"/>
              <a:gd name="connsiteY5" fmla="*/ 226088 h 427055"/>
              <a:gd name="connsiteX6" fmla="*/ 55266 w 170822"/>
              <a:gd name="connsiteY6" fmla="*/ 306475 h 427055"/>
              <a:gd name="connsiteX7" fmla="*/ 80387 w 170822"/>
              <a:gd name="connsiteY7" fmla="*/ 391886 h 427055"/>
              <a:gd name="connsiteX8" fmla="*/ 105508 w 170822"/>
              <a:gd name="connsiteY8" fmla="*/ 427055 h 427055"/>
              <a:gd name="connsiteX9" fmla="*/ 170822 w 170822"/>
              <a:gd name="connsiteY9" fmla="*/ 417007 h 427055"/>
              <a:gd name="connsiteX10" fmla="*/ 150726 w 170822"/>
              <a:gd name="connsiteY10" fmla="*/ 306475 h 427055"/>
              <a:gd name="connsiteX11" fmla="*/ 160774 w 170822"/>
              <a:gd name="connsiteY11" fmla="*/ 195943 h 427055"/>
              <a:gd name="connsiteX12" fmla="*/ 130629 w 170822"/>
              <a:gd name="connsiteY12" fmla="*/ 110532 h 427055"/>
              <a:gd name="connsiteX13" fmla="*/ 90435 w 170822"/>
              <a:gd name="connsiteY13" fmla="*/ 85411 h 427055"/>
              <a:gd name="connsiteX14" fmla="*/ 75363 w 170822"/>
              <a:gd name="connsiteY14" fmla="*/ 0 h 427055"/>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55266 w 170822"/>
              <a:gd name="connsiteY6" fmla="*/ 30647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33077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3194"/>
              <a:gd name="connsiteY0" fmla="*/ 0 h 429940"/>
              <a:gd name="connsiteX1" fmla="*/ 0 w 173194"/>
              <a:gd name="connsiteY1" fmla="*/ 5024 h 429940"/>
              <a:gd name="connsiteX2" fmla="*/ 5024 w 173194"/>
              <a:gd name="connsiteY2" fmla="*/ 40193 h 429940"/>
              <a:gd name="connsiteX3" fmla="*/ 33077 w 173194"/>
              <a:gd name="connsiteY3" fmla="*/ 75363 h 429940"/>
              <a:gd name="connsiteX4" fmla="*/ 55266 w 173194"/>
              <a:gd name="connsiteY4" fmla="*/ 155749 h 429940"/>
              <a:gd name="connsiteX5" fmla="*/ 48149 w 173194"/>
              <a:gd name="connsiteY5" fmla="*/ 221328 h 429940"/>
              <a:gd name="connsiteX6" fmla="*/ 65098 w 173194"/>
              <a:gd name="connsiteY6" fmla="*/ 352495 h 429940"/>
              <a:gd name="connsiteX7" fmla="*/ 80387 w 173194"/>
              <a:gd name="connsiteY7" fmla="*/ 391886 h 429940"/>
              <a:gd name="connsiteX8" fmla="*/ 102624 w 173194"/>
              <a:gd name="connsiteY8" fmla="*/ 429940 h 429940"/>
              <a:gd name="connsiteX9" fmla="*/ 173194 w 173194"/>
              <a:gd name="connsiteY9" fmla="*/ 419387 h 429940"/>
              <a:gd name="connsiteX10" fmla="*/ 150726 w 173194"/>
              <a:gd name="connsiteY10" fmla="*/ 306475 h 429940"/>
              <a:gd name="connsiteX11" fmla="*/ 160774 w 173194"/>
              <a:gd name="connsiteY11" fmla="*/ 195943 h 429940"/>
              <a:gd name="connsiteX12" fmla="*/ 130629 w 173194"/>
              <a:gd name="connsiteY12" fmla="*/ 110532 h 429940"/>
              <a:gd name="connsiteX13" fmla="*/ 90435 w 173194"/>
              <a:gd name="connsiteY13" fmla="*/ 85411 h 429940"/>
              <a:gd name="connsiteX14" fmla="*/ 75363 w 173194"/>
              <a:gd name="connsiteY14" fmla="*/ 0 h 429940"/>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0435 w 173194"/>
              <a:gd name="connsiteY13" fmla="*/ 8541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9842 w 173194"/>
              <a:gd name="connsiteY6" fmla="*/ 354874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0352 w 173194"/>
              <a:gd name="connsiteY6" fmla="*/ 34535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194" h="432319">
                <a:moveTo>
                  <a:pt x="75363" y="0"/>
                </a:moveTo>
                <a:lnTo>
                  <a:pt x="0" y="5024"/>
                </a:lnTo>
                <a:lnTo>
                  <a:pt x="5024" y="40193"/>
                </a:lnTo>
                <a:lnTo>
                  <a:pt x="33077" y="75363"/>
                </a:lnTo>
                <a:lnTo>
                  <a:pt x="55266" y="155749"/>
                </a:lnTo>
                <a:lnTo>
                  <a:pt x="48149" y="221328"/>
                </a:lnTo>
                <a:lnTo>
                  <a:pt x="60352" y="345355"/>
                </a:lnTo>
                <a:lnTo>
                  <a:pt x="80387" y="391886"/>
                </a:lnTo>
                <a:lnTo>
                  <a:pt x="97878" y="432319"/>
                </a:lnTo>
                <a:lnTo>
                  <a:pt x="173194" y="419387"/>
                </a:lnTo>
                <a:lnTo>
                  <a:pt x="150726" y="306475"/>
                </a:lnTo>
                <a:lnTo>
                  <a:pt x="160774" y="195943"/>
                </a:lnTo>
                <a:lnTo>
                  <a:pt x="130629" y="110532"/>
                </a:lnTo>
                <a:lnTo>
                  <a:pt x="97553" y="80651"/>
                </a:lnTo>
                <a:lnTo>
                  <a:pt x="75363"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600" b="1" kern="0" dirty="0">
                <a:solidFill>
                  <a:srgbClr val="000000"/>
                </a:solidFill>
                <a:latin typeface="Arial"/>
              </a:rPr>
              <a:t>Togo</a:t>
            </a:r>
          </a:p>
        </p:txBody>
      </p:sp>
      <p:sp>
        <p:nvSpPr>
          <p:cNvPr id="172" name="Freeform 27">
            <a:extLst>
              <a:ext uri="{FF2B5EF4-FFF2-40B4-BE49-F238E27FC236}">
                <a16:creationId xmlns:a16="http://schemas.microsoft.com/office/drawing/2014/main" id="{98A9C83B-8046-CE1D-7E91-CC2D4056F30F}"/>
              </a:ext>
            </a:extLst>
          </p:cNvPr>
          <p:cNvSpPr/>
          <p:nvPr/>
        </p:nvSpPr>
        <p:spPr>
          <a:xfrm>
            <a:off x="6397309" y="2635617"/>
            <a:ext cx="352425" cy="528638"/>
          </a:xfrm>
          <a:custGeom>
            <a:avLst/>
            <a:gdLst>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80870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63270 w 346669"/>
              <a:gd name="connsiteY4" fmla="*/ 241445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42429 w 346669"/>
              <a:gd name="connsiteY6" fmla="*/ 27791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302197 w 352439"/>
              <a:gd name="connsiteY16" fmla="*/ 457200 h 527538"/>
              <a:gd name="connsiteX17" fmla="*/ 342390 w 352439"/>
              <a:gd name="connsiteY17" fmla="*/ 447152 h 527538"/>
              <a:gd name="connsiteX18" fmla="*/ 352439 w 352439"/>
              <a:gd name="connsiteY18" fmla="*/ 427055 h 527538"/>
              <a:gd name="connsiteX19" fmla="*/ 317269 w 352439"/>
              <a:gd name="connsiteY19" fmla="*/ 346668 h 527538"/>
              <a:gd name="connsiteX20" fmla="*/ 317269 w 352439"/>
              <a:gd name="connsiteY20" fmla="*/ 211015 h 527538"/>
              <a:gd name="connsiteX21" fmla="*/ 292149 w 352439"/>
              <a:gd name="connsiteY21" fmla="*/ 70338 h 527538"/>
              <a:gd name="connsiteX22" fmla="*/ 251955 w 35243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39" h="527538">
                <a:moveTo>
                  <a:pt x="251955" y="5024"/>
                </a:moveTo>
                <a:lnTo>
                  <a:pt x="10795" y="0"/>
                </a:lnTo>
                <a:lnTo>
                  <a:pt x="35916" y="40193"/>
                </a:lnTo>
                <a:lnTo>
                  <a:pt x="50988" y="95459"/>
                </a:lnTo>
                <a:cubicBezTo>
                  <a:pt x="49313" y="123929"/>
                  <a:pt x="41514" y="107982"/>
                  <a:pt x="43080" y="128948"/>
                </a:cubicBezTo>
                <a:cubicBezTo>
                  <a:pt x="44646" y="149914"/>
                  <a:pt x="59533" y="196426"/>
                  <a:pt x="60386" y="221254"/>
                </a:cubicBezTo>
                <a:cubicBezTo>
                  <a:pt x="61239" y="246082"/>
                  <a:pt x="53223" y="238836"/>
                  <a:pt x="48199" y="277915"/>
                </a:cubicBezTo>
                <a:lnTo>
                  <a:pt x="15819" y="301451"/>
                </a:lnTo>
                <a:lnTo>
                  <a:pt x="0" y="358206"/>
                </a:lnTo>
                <a:lnTo>
                  <a:pt x="20843" y="417007"/>
                </a:lnTo>
                <a:lnTo>
                  <a:pt x="40940" y="467248"/>
                </a:lnTo>
                <a:lnTo>
                  <a:pt x="30891" y="507442"/>
                </a:lnTo>
                <a:lnTo>
                  <a:pt x="106254" y="527538"/>
                </a:lnTo>
                <a:lnTo>
                  <a:pt x="141423" y="507442"/>
                </a:lnTo>
                <a:lnTo>
                  <a:pt x="201713" y="482321"/>
                </a:lnTo>
                <a:lnTo>
                  <a:pt x="246931" y="457105"/>
                </a:lnTo>
                <a:cubicBezTo>
                  <a:pt x="260720" y="450137"/>
                  <a:pt x="277393" y="446052"/>
                  <a:pt x="291182" y="439084"/>
                </a:cubicBezTo>
                <a:lnTo>
                  <a:pt x="302197" y="457200"/>
                </a:lnTo>
                <a:lnTo>
                  <a:pt x="330852" y="444267"/>
                </a:lnTo>
                <a:lnTo>
                  <a:pt x="352439" y="427055"/>
                </a:lnTo>
                <a:lnTo>
                  <a:pt x="317269" y="346668"/>
                </a:lnTo>
                <a:lnTo>
                  <a:pt x="305730" y="208130"/>
                </a:lnTo>
                <a:cubicBezTo>
                  <a:pt x="321395" y="162199"/>
                  <a:pt x="296676" y="116269"/>
                  <a:pt x="292149" y="70338"/>
                </a:cubicBezTo>
                <a:cubicBezTo>
                  <a:pt x="261444" y="51451"/>
                  <a:pt x="265353" y="26795"/>
                  <a:pt x="251955" y="5024"/>
                </a:cubicBez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600" b="1" kern="0" dirty="0">
                <a:solidFill>
                  <a:srgbClr val="000000"/>
                </a:solidFill>
                <a:latin typeface="Arial"/>
              </a:rPr>
              <a:t>Ghana</a:t>
            </a:r>
          </a:p>
        </p:txBody>
      </p:sp>
      <p:sp>
        <p:nvSpPr>
          <p:cNvPr id="173" name="Freeform 28">
            <a:extLst>
              <a:ext uri="{FF2B5EF4-FFF2-40B4-BE49-F238E27FC236}">
                <a16:creationId xmlns:a16="http://schemas.microsoft.com/office/drawing/2014/main" id="{6927719C-9079-D66F-7209-9707E2DDF32F}"/>
              </a:ext>
            </a:extLst>
          </p:cNvPr>
          <p:cNvSpPr/>
          <p:nvPr/>
        </p:nvSpPr>
        <p:spPr>
          <a:xfrm>
            <a:off x="5960746" y="2653080"/>
            <a:ext cx="500063" cy="546100"/>
          </a:xfrm>
          <a:custGeom>
            <a:avLst/>
            <a:gdLst>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35169 w 482321"/>
              <a:gd name="connsiteY35" fmla="*/ 0 h 512466"/>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136204 w 482321"/>
              <a:gd name="connsiteY35" fmla="*/ 12226 h 512466"/>
              <a:gd name="connsiteX36" fmla="*/ 35169 w 482321"/>
              <a:gd name="connsiteY36" fmla="*/ 0 h 512466"/>
              <a:gd name="connsiteX0" fmla="*/ 35169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35169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51026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36204 w 482321"/>
              <a:gd name="connsiteY35" fmla="*/ 18499 h 521382"/>
              <a:gd name="connsiteX36" fmla="*/ 72778 w 482321"/>
              <a:gd name="connsiteY36" fmla="*/ 0 h 521382"/>
              <a:gd name="connsiteX37" fmla="*/ 51026 w 482321"/>
              <a:gd name="connsiteY37" fmla="*/ 8916 h 521382"/>
              <a:gd name="connsiteX0" fmla="*/ 51026 w 482321"/>
              <a:gd name="connsiteY0" fmla="*/ 30058 h 542524"/>
              <a:gd name="connsiteX1" fmla="*/ 25121 w 482321"/>
              <a:gd name="connsiteY1" fmla="*/ 70251 h 542524"/>
              <a:gd name="connsiteX2" fmla="*/ 55266 w 482321"/>
              <a:gd name="connsiteY2" fmla="*/ 105420 h 542524"/>
              <a:gd name="connsiteX3" fmla="*/ 55266 w 482321"/>
              <a:gd name="connsiteY3" fmla="*/ 105420 h 542524"/>
              <a:gd name="connsiteX4" fmla="*/ 75362 w 482321"/>
              <a:gd name="connsiteY4" fmla="*/ 170735 h 542524"/>
              <a:gd name="connsiteX5" fmla="*/ 50242 w 482321"/>
              <a:gd name="connsiteY5" fmla="*/ 185807 h 542524"/>
              <a:gd name="connsiteX6" fmla="*/ 5024 w 482321"/>
              <a:gd name="connsiteY6" fmla="*/ 180783 h 542524"/>
              <a:gd name="connsiteX7" fmla="*/ 35169 w 482321"/>
              <a:gd name="connsiteY7" fmla="*/ 215952 h 542524"/>
              <a:gd name="connsiteX8" fmla="*/ 35169 w 482321"/>
              <a:gd name="connsiteY8" fmla="*/ 215952 h 542524"/>
              <a:gd name="connsiteX9" fmla="*/ 15072 w 482321"/>
              <a:gd name="connsiteY9" fmla="*/ 261170 h 542524"/>
              <a:gd name="connsiteX10" fmla="*/ 15072 w 482321"/>
              <a:gd name="connsiteY10" fmla="*/ 261170 h 542524"/>
              <a:gd name="connsiteX11" fmla="*/ 15072 w 482321"/>
              <a:gd name="connsiteY11" fmla="*/ 306387 h 542524"/>
              <a:gd name="connsiteX12" fmla="*/ 0 w 482321"/>
              <a:gd name="connsiteY12" fmla="*/ 341557 h 542524"/>
              <a:gd name="connsiteX13" fmla="*/ 30145 w 482321"/>
              <a:gd name="connsiteY13" fmla="*/ 366678 h 542524"/>
              <a:gd name="connsiteX14" fmla="*/ 55266 w 482321"/>
              <a:gd name="connsiteY14" fmla="*/ 396823 h 542524"/>
              <a:gd name="connsiteX15" fmla="*/ 85411 w 482321"/>
              <a:gd name="connsiteY15" fmla="*/ 437016 h 542524"/>
              <a:gd name="connsiteX16" fmla="*/ 80387 w 482321"/>
              <a:gd name="connsiteY16" fmla="*/ 482234 h 542524"/>
              <a:gd name="connsiteX17" fmla="*/ 75362 w 482321"/>
              <a:gd name="connsiteY17" fmla="*/ 522427 h 542524"/>
              <a:gd name="connsiteX18" fmla="*/ 115556 w 482321"/>
              <a:gd name="connsiteY18" fmla="*/ 542524 h 542524"/>
              <a:gd name="connsiteX19" fmla="*/ 115556 w 482321"/>
              <a:gd name="connsiteY19" fmla="*/ 542524 h 542524"/>
              <a:gd name="connsiteX20" fmla="*/ 190919 w 482321"/>
              <a:gd name="connsiteY20" fmla="*/ 492282 h 542524"/>
              <a:gd name="connsiteX21" fmla="*/ 346668 w 482321"/>
              <a:gd name="connsiteY21" fmla="*/ 472185 h 542524"/>
              <a:gd name="connsiteX22" fmla="*/ 417006 w 482321"/>
              <a:gd name="connsiteY22" fmla="*/ 462137 h 542524"/>
              <a:gd name="connsiteX23" fmla="*/ 462224 w 482321"/>
              <a:gd name="connsiteY23" fmla="*/ 477209 h 542524"/>
              <a:gd name="connsiteX24" fmla="*/ 462224 w 482321"/>
              <a:gd name="connsiteY24" fmla="*/ 477209 h 542524"/>
              <a:gd name="connsiteX25" fmla="*/ 452176 w 482321"/>
              <a:gd name="connsiteY25" fmla="*/ 336533 h 542524"/>
              <a:gd name="connsiteX26" fmla="*/ 482321 w 482321"/>
              <a:gd name="connsiteY26" fmla="*/ 120493 h 542524"/>
              <a:gd name="connsiteX27" fmla="*/ 462224 w 482321"/>
              <a:gd name="connsiteY27" fmla="*/ 90348 h 542524"/>
              <a:gd name="connsiteX28" fmla="*/ 432079 w 482321"/>
              <a:gd name="connsiteY28" fmla="*/ 65227 h 542524"/>
              <a:gd name="connsiteX29" fmla="*/ 371789 w 482321"/>
              <a:gd name="connsiteY29" fmla="*/ 65227 h 542524"/>
              <a:gd name="connsiteX30" fmla="*/ 321547 w 482321"/>
              <a:gd name="connsiteY30" fmla="*/ 90348 h 542524"/>
              <a:gd name="connsiteX31" fmla="*/ 286378 w 482321"/>
              <a:gd name="connsiteY31" fmla="*/ 40106 h 542524"/>
              <a:gd name="connsiteX32" fmla="*/ 226088 w 482321"/>
              <a:gd name="connsiteY32" fmla="*/ 30058 h 542524"/>
              <a:gd name="connsiteX33" fmla="*/ 226088 w 482321"/>
              <a:gd name="connsiteY33" fmla="*/ 30058 h 542524"/>
              <a:gd name="connsiteX34" fmla="*/ 135653 w 482321"/>
              <a:gd name="connsiteY34" fmla="*/ 45130 h 542524"/>
              <a:gd name="connsiteX35" fmla="*/ 191702 w 482321"/>
              <a:gd name="connsiteY35" fmla="*/ 0 h 542524"/>
              <a:gd name="connsiteX36" fmla="*/ 72778 w 482321"/>
              <a:gd name="connsiteY36" fmla="*/ 21142 h 542524"/>
              <a:gd name="connsiteX37" fmla="*/ 51026 w 482321"/>
              <a:gd name="connsiteY37" fmla="*/ 30058 h 542524"/>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09776 w 482321"/>
              <a:gd name="connsiteY35" fmla="*/ 21143 h 521382"/>
              <a:gd name="connsiteX36" fmla="*/ 72778 w 482321"/>
              <a:gd name="connsiteY36" fmla="*/ 0 h 521382"/>
              <a:gd name="connsiteX37" fmla="*/ 51026 w 482321"/>
              <a:gd name="connsiteY37" fmla="*/ 8916 h 521382"/>
              <a:gd name="connsiteX0" fmla="*/ 51026 w 482321"/>
              <a:gd name="connsiteY0" fmla="*/ 24629 h 537095"/>
              <a:gd name="connsiteX1" fmla="*/ 25121 w 482321"/>
              <a:gd name="connsiteY1" fmla="*/ 64822 h 537095"/>
              <a:gd name="connsiteX2" fmla="*/ 55266 w 482321"/>
              <a:gd name="connsiteY2" fmla="*/ 99991 h 537095"/>
              <a:gd name="connsiteX3" fmla="*/ 55266 w 482321"/>
              <a:gd name="connsiteY3" fmla="*/ 99991 h 537095"/>
              <a:gd name="connsiteX4" fmla="*/ 75362 w 482321"/>
              <a:gd name="connsiteY4" fmla="*/ 165306 h 537095"/>
              <a:gd name="connsiteX5" fmla="*/ 50242 w 482321"/>
              <a:gd name="connsiteY5" fmla="*/ 180378 h 537095"/>
              <a:gd name="connsiteX6" fmla="*/ 5024 w 482321"/>
              <a:gd name="connsiteY6" fmla="*/ 175354 h 537095"/>
              <a:gd name="connsiteX7" fmla="*/ 35169 w 482321"/>
              <a:gd name="connsiteY7" fmla="*/ 210523 h 537095"/>
              <a:gd name="connsiteX8" fmla="*/ 35169 w 482321"/>
              <a:gd name="connsiteY8" fmla="*/ 210523 h 537095"/>
              <a:gd name="connsiteX9" fmla="*/ 15072 w 482321"/>
              <a:gd name="connsiteY9" fmla="*/ 255741 h 537095"/>
              <a:gd name="connsiteX10" fmla="*/ 15072 w 482321"/>
              <a:gd name="connsiteY10" fmla="*/ 255741 h 537095"/>
              <a:gd name="connsiteX11" fmla="*/ 15072 w 482321"/>
              <a:gd name="connsiteY11" fmla="*/ 300958 h 537095"/>
              <a:gd name="connsiteX12" fmla="*/ 0 w 482321"/>
              <a:gd name="connsiteY12" fmla="*/ 336128 h 537095"/>
              <a:gd name="connsiteX13" fmla="*/ 30145 w 482321"/>
              <a:gd name="connsiteY13" fmla="*/ 361249 h 537095"/>
              <a:gd name="connsiteX14" fmla="*/ 55266 w 482321"/>
              <a:gd name="connsiteY14" fmla="*/ 391394 h 537095"/>
              <a:gd name="connsiteX15" fmla="*/ 85411 w 482321"/>
              <a:gd name="connsiteY15" fmla="*/ 431587 h 537095"/>
              <a:gd name="connsiteX16" fmla="*/ 80387 w 482321"/>
              <a:gd name="connsiteY16" fmla="*/ 476805 h 537095"/>
              <a:gd name="connsiteX17" fmla="*/ 75362 w 482321"/>
              <a:gd name="connsiteY17" fmla="*/ 516998 h 537095"/>
              <a:gd name="connsiteX18" fmla="*/ 115556 w 482321"/>
              <a:gd name="connsiteY18" fmla="*/ 537095 h 537095"/>
              <a:gd name="connsiteX19" fmla="*/ 115556 w 482321"/>
              <a:gd name="connsiteY19" fmla="*/ 537095 h 537095"/>
              <a:gd name="connsiteX20" fmla="*/ 190919 w 482321"/>
              <a:gd name="connsiteY20" fmla="*/ 486853 h 537095"/>
              <a:gd name="connsiteX21" fmla="*/ 346668 w 482321"/>
              <a:gd name="connsiteY21" fmla="*/ 466756 h 537095"/>
              <a:gd name="connsiteX22" fmla="*/ 417006 w 482321"/>
              <a:gd name="connsiteY22" fmla="*/ 456708 h 537095"/>
              <a:gd name="connsiteX23" fmla="*/ 462224 w 482321"/>
              <a:gd name="connsiteY23" fmla="*/ 471780 h 537095"/>
              <a:gd name="connsiteX24" fmla="*/ 462224 w 482321"/>
              <a:gd name="connsiteY24" fmla="*/ 471780 h 537095"/>
              <a:gd name="connsiteX25" fmla="*/ 452176 w 482321"/>
              <a:gd name="connsiteY25" fmla="*/ 331104 h 537095"/>
              <a:gd name="connsiteX26" fmla="*/ 482321 w 482321"/>
              <a:gd name="connsiteY26" fmla="*/ 115064 h 537095"/>
              <a:gd name="connsiteX27" fmla="*/ 462224 w 482321"/>
              <a:gd name="connsiteY27" fmla="*/ 84919 h 537095"/>
              <a:gd name="connsiteX28" fmla="*/ 432079 w 482321"/>
              <a:gd name="connsiteY28" fmla="*/ 59798 h 537095"/>
              <a:gd name="connsiteX29" fmla="*/ 371789 w 482321"/>
              <a:gd name="connsiteY29" fmla="*/ 59798 h 537095"/>
              <a:gd name="connsiteX30" fmla="*/ 321547 w 482321"/>
              <a:gd name="connsiteY30" fmla="*/ 84919 h 537095"/>
              <a:gd name="connsiteX31" fmla="*/ 286378 w 482321"/>
              <a:gd name="connsiteY31" fmla="*/ 34677 h 537095"/>
              <a:gd name="connsiteX32" fmla="*/ 226088 w 482321"/>
              <a:gd name="connsiteY32" fmla="*/ 24629 h 537095"/>
              <a:gd name="connsiteX33" fmla="*/ 226088 w 482321"/>
              <a:gd name="connsiteY33" fmla="*/ 24629 h 537095"/>
              <a:gd name="connsiteX34" fmla="*/ 188509 w 482321"/>
              <a:gd name="connsiteY34" fmla="*/ 60 h 537095"/>
              <a:gd name="connsiteX35" fmla="*/ 109776 w 482321"/>
              <a:gd name="connsiteY35" fmla="*/ 36856 h 537095"/>
              <a:gd name="connsiteX36" fmla="*/ 72778 w 482321"/>
              <a:gd name="connsiteY36" fmla="*/ 15713 h 537095"/>
              <a:gd name="connsiteX37" fmla="*/ 51026 w 482321"/>
              <a:gd name="connsiteY37" fmla="*/ 24629 h 537095"/>
              <a:gd name="connsiteX0" fmla="*/ 51026 w 482321"/>
              <a:gd name="connsiteY0" fmla="*/ 24569 h 537035"/>
              <a:gd name="connsiteX1" fmla="*/ 25121 w 482321"/>
              <a:gd name="connsiteY1" fmla="*/ 64762 h 537035"/>
              <a:gd name="connsiteX2" fmla="*/ 55266 w 482321"/>
              <a:gd name="connsiteY2" fmla="*/ 99931 h 537035"/>
              <a:gd name="connsiteX3" fmla="*/ 55266 w 482321"/>
              <a:gd name="connsiteY3" fmla="*/ 99931 h 537035"/>
              <a:gd name="connsiteX4" fmla="*/ 75362 w 482321"/>
              <a:gd name="connsiteY4" fmla="*/ 165246 h 537035"/>
              <a:gd name="connsiteX5" fmla="*/ 50242 w 482321"/>
              <a:gd name="connsiteY5" fmla="*/ 180318 h 537035"/>
              <a:gd name="connsiteX6" fmla="*/ 5024 w 482321"/>
              <a:gd name="connsiteY6" fmla="*/ 175294 h 537035"/>
              <a:gd name="connsiteX7" fmla="*/ 35169 w 482321"/>
              <a:gd name="connsiteY7" fmla="*/ 210463 h 537035"/>
              <a:gd name="connsiteX8" fmla="*/ 35169 w 482321"/>
              <a:gd name="connsiteY8" fmla="*/ 210463 h 537035"/>
              <a:gd name="connsiteX9" fmla="*/ 15072 w 482321"/>
              <a:gd name="connsiteY9" fmla="*/ 255681 h 537035"/>
              <a:gd name="connsiteX10" fmla="*/ 15072 w 482321"/>
              <a:gd name="connsiteY10" fmla="*/ 255681 h 537035"/>
              <a:gd name="connsiteX11" fmla="*/ 15072 w 482321"/>
              <a:gd name="connsiteY11" fmla="*/ 300898 h 537035"/>
              <a:gd name="connsiteX12" fmla="*/ 0 w 482321"/>
              <a:gd name="connsiteY12" fmla="*/ 336068 h 537035"/>
              <a:gd name="connsiteX13" fmla="*/ 30145 w 482321"/>
              <a:gd name="connsiteY13" fmla="*/ 361189 h 537035"/>
              <a:gd name="connsiteX14" fmla="*/ 55266 w 482321"/>
              <a:gd name="connsiteY14" fmla="*/ 391334 h 537035"/>
              <a:gd name="connsiteX15" fmla="*/ 85411 w 482321"/>
              <a:gd name="connsiteY15" fmla="*/ 431527 h 537035"/>
              <a:gd name="connsiteX16" fmla="*/ 80387 w 482321"/>
              <a:gd name="connsiteY16" fmla="*/ 476745 h 537035"/>
              <a:gd name="connsiteX17" fmla="*/ 75362 w 482321"/>
              <a:gd name="connsiteY17" fmla="*/ 516938 h 537035"/>
              <a:gd name="connsiteX18" fmla="*/ 115556 w 482321"/>
              <a:gd name="connsiteY18" fmla="*/ 537035 h 537035"/>
              <a:gd name="connsiteX19" fmla="*/ 115556 w 482321"/>
              <a:gd name="connsiteY19" fmla="*/ 537035 h 537035"/>
              <a:gd name="connsiteX20" fmla="*/ 190919 w 482321"/>
              <a:gd name="connsiteY20" fmla="*/ 486793 h 537035"/>
              <a:gd name="connsiteX21" fmla="*/ 346668 w 482321"/>
              <a:gd name="connsiteY21" fmla="*/ 466696 h 537035"/>
              <a:gd name="connsiteX22" fmla="*/ 417006 w 482321"/>
              <a:gd name="connsiteY22" fmla="*/ 456648 h 537035"/>
              <a:gd name="connsiteX23" fmla="*/ 462224 w 482321"/>
              <a:gd name="connsiteY23" fmla="*/ 471720 h 537035"/>
              <a:gd name="connsiteX24" fmla="*/ 462224 w 482321"/>
              <a:gd name="connsiteY24" fmla="*/ 471720 h 537035"/>
              <a:gd name="connsiteX25" fmla="*/ 452176 w 482321"/>
              <a:gd name="connsiteY25" fmla="*/ 331044 h 537035"/>
              <a:gd name="connsiteX26" fmla="*/ 482321 w 482321"/>
              <a:gd name="connsiteY26" fmla="*/ 115004 h 537035"/>
              <a:gd name="connsiteX27" fmla="*/ 462224 w 482321"/>
              <a:gd name="connsiteY27" fmla="*/ 84859 h 537035"/>
              <a:gd name="connsiteX28" fmla="*/ 432079 w 482321"/>
              <a:gd name="connsiteY28" fmla="*/ 59738 h 537035"/>
              <a:gd name="connsiteX29" fmla="*/ 371789 w 482321"/>
              <a:gd name="connsiteY29" fmla="*/ 59738 h 537035"/>
              <a:gd name="connsiteX30" fmla="*/ 321547 w 482321"/>
              <a:gd name="connsiteY30" fmla="*/ 84859 h 537035"/>
              <a:gd name="connsiteX31" fmla="*/ 286378 w 482321"/>
              <a:gd name="connsiteY31" fmla="*/ 34617 h 537035"/>
              <a:gd name="connsiteX32" fmla="*/ 226088 w 482321"/>
              <a:gd name="connsiteY32" fmla="*/ 24569 h 537035"/>
              <a:gd name="connsiteX33" fmla="*/ 226088 w 482321"/>
              <a:gd name="connsiteY33" fmla="*/ 24569 h 537035"/>
              <a:gd name="connsiteX34" fmla="*/ 188509 w 482321"/>
              <a:gd name="connsiteY34" fmla="*/ 0 h 537035"/>
              <a:gd name="connsiteX35" fmla="*/ 138847 w 482321"/>
              <a:gd name="connsiteY35" fmla="*/ 34153 h 537035"/>
              <a:gd name="connsiteX36" fmla="*/ 109776 w 482321"/>
              <a:gd name="connsiteY36" fmla="*/ 36796 h 537035"/>
              <a:gd name="connsiteX37" fmla="*/ 72778 w 482321"/>
              <a:gd name="connsiteY37" fmla="*/ 15653 h 537035"/>
              <a:gd name="connsiteX38" fmla="*/ 51026 w 482321"/>
              <a:gd name="connsiteY38" fmla="*/ 24569 h 53703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86417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75846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2772 h 535238"/>
              <a:gd name="connsiteX1" fmla="*/ 25121 w 482321"/>
              <a:gd name="connsiteY1" fmla="*/ 62965 h 535238"/>
              <a:gd name="connsiteX2" fmla="*/ 55266 w 482321"/>
              <a:gd name="connsiteY2" fmla="*/ 98134 h 535238"/>
              <a:gd name="connsiteX3" fmla="*/ 55266 w 482321"/>
              <a:gd name="connsiteY3" fmla="*/ 98134 h 535238"/>
              <a:gd name="connsiteX4" fmla="*/ 75362 w 482321"/>
              <a:gd name="connsiteY4" fmla="*/ 163449 h 535238"/>
              <a:gd name="connsiteX5" fmla="*/ 50242 w 482321"/>
              <a:gd name="connsiteY5" fmla="*/ 178521 h 535238"/>
              <a:gd name="connsiteX6" fmla="*/ 5024 w 482321"/>
              <a:gd name="connsiteY6" fmla="*/ 173497 h 535238"/>
              <a:gd name="connsiteX7" fmla="*/ 35169 w 482321"/>
              <a:gd name="connsiteY7" fmla="*/ 208666 h 535238"/>
              <a:gd name="connsiteX8" fmla="*/ 35169 w 482321"/>
              <a:gd name="connsiteY8" fmla="*/ 208666 h 535238"/>
              <a:gd name="connsiteX9" fmla="*/ 15072 w 482321"/>
              <a:gd name="connsiteY9" fmla="*/ 253884 h 535238"/>
              <a:gd name="connsiteX10" fmla="*/ 15072 w 482321"/>
              <a:gd name="connsiteY10" fmla="*/ 253884 h 535238"/>
              <a:gd name="connsiteX11" fmla="*/ 15072 w 482321"/>
              <a:gd name="connsiteY11" fmla="*/ 299101 h 535238"/>
              <a:gd name="connsiteX12" fmla="*/ 0 w 482321"/>
              <a:gd name="connsiteY12" fmla="*/ 334271 h 535238"/>
              <a:gd name="connsiteX13" fmla="*/ 30145 w 482321"/>
              <a:gd name="connsiteY13" fmla="*/ 359392 h 535238"/>
              <a:gd name="connsiteX14" fmla="*/ 55266 w 482321"/>
              <a:gd name="connsiteY14" fmla="*/ 389537 h 535238"/>
              <a:gd name="connsiteX15" fmla="*/ 85411 w 482321"/>
              <a:gd name="connsiteY15" fmla="*/ 429730 h 535238"/>
              <a:gd name="connsiteX16" fmla="*/ 80387 w 482321"/>
              <a:gd name="connsiteY16" fmla="*/ 474948 h 535238"/>
              <a:gd name="connsiteX17" fmla="*/ 75362 w 482321"/>
              <a:gd name="connsiteY17" fmla="*/ 515141 h 535238"/>
              <a:gd name="connsiteX18" fmla="*/ 115556 w 482321"/>
              <a:gd name="connsiteY18" fmla="*/ 535238 h 535238"/>
              <a:gd name="connsiteX19" fmla="*/ 115556 w 482321"/>
              <a:gd name="connsiteY19" fmla="*/ 535238 h 535238"/>
              <a:gd name="connsiteX20" fmla="*/ 190919 w 482321"/>
              <a:gd name="connsiteY20" fmla="*/ 484996 h 535238"/>
              <a:gd name="connsiteX21" fmla="*/ 346668 w 482321"/>
              <a:gd name="connsiteY21" fmla="*/ 464899 h 535238"/>
              <a:gd name="connsiteX22" fmla="*/ 417006 w 482321"/>
              <a:gd name="connsiteY22" fmla="*/ 454851 h 535238"/>
              <a:gd name="connsiteX23" fmla="*/ 462224 w 482321"/>
              <a:gd name="connsiteY23" fmla="*/ 469923 h 535238"/>
              <a:gd name="connsiteX24" fmla="*/ 462224 w 482321"/>
              <a:gd name="connsiteY24" fmla="*/ 469923 h 535238"/>
              <a:gd name="connsiteX25" fmla="*/ 452176 w 482321"/>
              <a:gd name="connsiteY25" fmla="*/ 329247 h 535238"/>
              <a:gd name="connsiteX26" fmla="*/ 482321 w 482321"/>
              <a:gd name="connsiteY26" fmla="*/ 113207 h 535238"/>
              <a:gd name="connsiteX27" fmla="*/ 462224 w 482321"/>
              <a:gd name="connsiteY27" fmla="*/ 83062 h 535238"/>
              <a:gd name="connsiteX28" fmla="*/ 432079 w 482321"/>
              <a:gd name="connsiteY28" fmla="*/ 57941 h 535238"/>
              <a:gd name="connsiteX29" fmla="*/ 371789 w 482321"/>
              <a:gd name="connsiteY29" fmla="*/ 57941 h 535238"/>
              <a:gd name="connsiteX30" fmla="*/ 321547 w 482321"/>
              <a:gd name="connsiteY30" fmla="*/ 83062 h 535238"/>
              <a:gd name="connsiteX31" fmla="*/ 286378 w 482321"/>
              <a:gd name="connsiteY31" fmla="*/ 32820 h 535238"/>
              <a:gd name="connsiteX32" fmla="*/ 226088 w 482321"/>
              <a:gd name="connsiteY32" fmla="*/ 22772 h 535238"/>
              <a:gd name="connsiteX33" fmla="*/ 226088 w 482321"/>
              <a:gd name="connsiteY33" fmla="*/ 22772 h 535238"/>
              <a:gd name="connsiteX34" fmla="*/ 188509 w 482321"/>
              <a:gd name="connsiteY34" fmla="*/ 32559 h 535238"/>
              <a:gd name="connsiteX35" fmla="*/ 175846 w 482321"/>
              <a:gd name="connsiteY35" fmla="*/ 643 h 535238"/>
              <a:gd name="connsiteX36" fmla="*/ 138847 w 482321"/>
              <a:gd name="connsiteY36" fmla="*/ 32356 h 535238"/>
              <a:gd name="connsiteX37" fmla="*/ 109776 w 482321"/>
              <a:gd name="connsiteY37" fmla="*/ 34999 h 535238"/>
              <a:gd name="connsiteX38" fmla="*/ 72778 w 482321"/>
              <a:gd name="connsiteY38" fmla="*/ 13856 h 535238"/>
              <a:gd name="connsiteX39" fmla="*/ 51026 w 482321"/>
              <a:gd name="connsiteY39" fmla="*/ 22772 h 535238"/>
              <a:gd name="connsiteX0" fmla="*/ 51026 w 482321"/>
              <a:gd name="connsiteY0" fmla="*/ 30588 h 543054"/>
              <a:gd name="connsiteX1" fmla="*/ 25121 w 482321"/>
              <a:gd name="connsiteY1" fmla="*/ 70781 h 543054"/>
              <a:gd name="connsiteX2" fmla="*/ 55266 w 482321"/>
              <a:gd name="connsiteY2" fmla="*/ 105950 h 543054"/>
              <a:gd name="connsiteX3" fmla="*/ 55266 w 482321"/>
              <a:gd name="connsiteY3" fmla="*/ 105950 h 543054"/>
              <a:gd name="connsiteX4" fmla="*/ 75362 w 482321"/>
              <a:gd name="connsiteY4" fmla="*/ 171265 h 543054"/>
              <a:gd name="connsiteX5" fmla="*/ 50242 w 482321"/>
              <a:gd name="connsiteY5" fmla="*/ 186337 h 543054"/>
              <a:gd name="connsiteX6" fmla="*/ 5024 w 482321"/>
              <a:gd name="connsiteY6" fmla="*/ 181313 h 543054"/>
              <a:gd name="connsiteX7" fmla="*/ 35169 w 482321"/>
              <a:gd name="connsiteY7" fmla="*/ 216482 h 543054"/>
              <a:gd name="connsiteX8" fmla="*/ 35169 w 482321"/>
              <a:gd name="connsiteY8" fmla="*/ 216482 h 543054"/>
              <a:gd name="connsiteX9" fmla="*/ 15072 w 482321"/>
              <a:gd name="connsiteY9" fmla="*/ 261700 h 543054"/>
              <a:gd name="connsiteX10" fmla="*/ 15072 w 482321"/>
              <a:gd name="connsiteY10" fmla="*/ 261700 h 543054"/>
              <a:gd name="connsiteX11" fmla="*/ 15072 w 482321"/>
              <a:gd name="connsiteY11" fmla="*/ 306917 h 543054"/>
              <a:gd name="connsiteX12" fmla="*/ 0 w 482321"/>
              <a:gd name="connsiteY12" fmla="*/ 342087 h 543054"/>
              <a:gd name="connsiteX13" fmla="*/ 30145 w 482321"/>
              <a:gd name="connsiteY13" fmla="*/ 367208 h 543054"/>
              <a:gd name="connsiteX14" fmla="*/ 55266 w 482321"/>
              <a:gd name="connsiteY14" fmla="*/ 397353 h 543054"/>
              <a:gd name="connsiteX15" fmla="*/ 85411 w 482321"/>
              <a:gd name="connsiteY15" fmla="*/ 437546 h 543054"/>
              <a:gd name="connsiteX16" fmla="*/ 80387 w 482321"/>
              <a:gd name="connsiteY16" fmla="*/ 482764 h 543054"/>
              <a:gd name="connsiteX17" fmla="*/ 75362 w 482321"/>
              <a:gd name="connsiteY17" fmla="*/ 522957 h 543054"/>
              <a:gd name="connsiteX18" fmla="*/ 115556 w 482321"/>
              <a:gd name="connsiteY18" fmla="*/ 543054 h 543054"/>
              <a:gd name="connsiteX19" fmla="*/ 115556 w 482321"/>
              <a:gd name="connsiteY19" fmla="*/ 543054 h 543054"/>
              <a:gd name="connsiteX20" fmla="*/ 190919 w 482321"/>
              <a:gd name="connsiteY20" fmla="*/ 492812 h 543054"/>
              <a:gd name="connsiteX21" fmla="*/ 346668 w 482321"/>
              <a:gd name="connsiteY21" fmla="*/ 472715 h 543054"/>
              <a:gd name="connsiteX22" fmla="*/ 417006 w 482321"/>
              <a:gd name="connsiteY22" fmla="*/ 462667 h 543054"/>
              <a:gd name="connsiteX23" fmla="*/ 462224 w 482321"/>
              <a:gd name="connsiteY23" fmla="*/ 477739 h 543054"/>
              <a:gd name="connsiteX24" fmla="*/ 462224 w 482321"/>
              <a:gd name="connsiteY24" fmla="*/ 477739 h 543054"/>
              <a:gd name="connsiteX25" fmla="*/ 452176 w 482321"/>
              <a:gd name="connsiteY25" fmla="*/ 337063 h 543054"/>
              <a:gd name="connsiteX26" fmla="*/ 482321 w 482321"/>
              <a:gd name="connsiteY26" fmla="*/ 121023 h 543054"/>
              <a:gd name="connsiteX27" fmla="*/ 462224 w 482321"/>
              <a:gd name="connsiteY27" fmla="*/ 90878 h 543054"/>
              <a:gd name="connsiteX28" fmla="*/ 432079 w 482321"/>
              <a:gd name="connsiteY28" fmla="*/ 65757 h 543054"/>
              <a:gd name="connsiteX29" fmla="*/ 371789 w 482321"/>
              <a:gd name="connsiteY29" fmla="*/ 65757 h 543054"/>
              <a:gd name="connsiteX30" fmla="*/ 321547 w 482321"/>
              <a:gd name="connsiteY30" fmla="*/ 90878 h 543054"/>
              <a:gd name="connsiteX31" fmla="*/ 286378 w 482321"/>
              <a:gd name="connsiteY31" fmla="*/ 40636 h 543054"/>
              <a:gd name="connsiteX32" fmla="*/ 226088 w 482321"/>
              <a:gd name="connsiteY32" fmla="*/ 30588 h 543054"/>
              <a:gd name="connsiteX33" fmla="*/ 226088 w 482321"/>
              <a:gd name="connsiteY33" fmla="*/ 30588 h 543054"/>
              <a:gd name="connsiteX34" fmla="*/ 188509 w 482321"/>
              <a:gd name="connsiteY34" fmla="*/ 40375 h 543054"/>
              <a:gd name="connsiteX35" fmla="*/ 189059 w 482321"/>
              <a:gd name="connsiteY35" fmla="*/ 531 h 543054"/>
              <a:gd name="connsiteX36" fmla="*/ 138847 w 482321"/>
              <a:gd name="connsiteY36" fmla="*/ 40172 h 543054"/>
              <a:gd name="connsiteX37" fmla="*/ 109776 w 482321"/>
              <a:gd name="connsiteY37" fmla="*/ 42815 h 543054"/>
              <a:gd name="connsiteX38" fmla="*/ 72778 w 482321"/>
              <a:gd name="connsiteY38" fmla="*/ 21672 h 543054"/>
              <a:gd name="connsiteX39" fmla="*/ 51026 w 482321"/>
              <a:gd name="connsiteY39" fmla="*/ 30588 h 543054"/>
              <a:gd name="connsiteX0" fmla="*/ 51026 w 482321"/>
              <a:gd name="connsiteY0" fmla="*/ 38583 h 551049"/>
              <a:gd name="connsiteX1" fmla="*/ 25121 w 482321"/>
              <a:gd name="connsiteY1" fmla="*/ 78776 h 551049"/>
              <a:gd name="connsiteX2" fmla="*/ 55266 w 482321"/>
              <a:gd name="connsiteY2" fmla="*/ 113945 h 551049"/>
              <a:gd name="connsiteX3" fmla="*/ 55266 w 482321"/>
              <a:gd name="connsiteY3" fmla="*/ 113945 h 551049"/>
              <a:gd name="connsiteX4" fmla="*/ 75362 w 482321"/>
              <a:gd name="connsiteY4" fmla="*/ 179260 h 551049"/>
              <a:gd name="connsiteX5" fmla="*/ 50242 w 482321"/>
              <a:gd name="connsiteY5" fmla="*/ 194332 h 551049"/>
              <a:gd name="connsiteX6" fmla="*/ 5024 w 482321"/>
              <a:gd name="connsiteY6" fmla="*/ 189308 h 551049"/>
              <a:gd name="connsiteX7" fmla="*/ 35169 w 482321"/>
              <a:gd name="connsiteY7" fmla="*/ 224477 h 551049"/>
              <a:gd name="connsiteX8" fmla="*/ 35169 w 482321"/>
              <a:gd name="connsiteY8" fmla="*/ 224477 h 551049"/>
              <a:gd name="connsiteX9" fmla="*/ 15072 w 482321"/>
              <a:gd name="connsiteY9" fmla="*/ 269695 h 551049"/>
              <a:gd name="connsiteX10" fmla="*/ 15072 w 482321"/>
              <a:gd name="connsiteY10" fmla="*/ 269695 h 551049"/>
              <a:gd name="connsiteX11" fmla="*/ 15072 w 482321"/>
              <a:gd name="connsiteY11" fmla="*/ 314912 h 551049"/>
              <a:gd name="connsiteX12" fmla="*/ 0 w 482321"/>
              <a:gd name="connsiteY12" fmla="*/ 350082 h 551049"/>
              <a:gd name="connsiteX13" fmla="*/ 30145 w 482321"/>
              <a:gd name="connsiteY13" fmla="*/ 375203 h 551049"/>
              <a:gd name="connsiteX14" fmla="*/ 55266 w 482321"/>
              <a:gd name="connsiteY14" fmla="*/ 405348 h 551049"/>
              <a:gd name="connsiteX15" fmla="*/ 85411 w 482321"/>
              <a:gd name="connsiteY15" fmla="*/ 445541 h 551049"/>
              <a:gd name="connsiteX16" fmla="*/ 80387 w 482321"/>
              <a:gd name="connsiteY16" fmla="*/ 490759 h 551049"/>
              <a:gd name="connsiteX17" fmla="*/ 75362 w 482321"/>
              <a:gd name="connsiteY17" fmla="*/ 530952 h 551049"/>
              <a:gd name="connsiteX18" fmla="*/ 115556 w 482321"/>
              <a:gd name="connsiteY18" fmla="*/ 551049 h 551049"/>
              <a:gd name="connsiteX19" fmla="*/ 115556 w 482321"/>
              <a:gd name="connsiteY19" fmla="*/ 551049 h 551049"/>
              <a:gd name="connsiteX20" fmla="*/ 190919 w 482321"/>
              <a:gd name="connsiteY20" fmla="*/ 500807 h 551049"/>
              <a:gd name="connsiteX21" fmla="*/ 346668 w 482321"/>
              <a:gd name="connsiteY21" fmla="*/ 480710 h 551049"/>
              <a:gd name="connsiteX22" fmla="*/ 417006 w 482321"/>
              <a:gd name="connsiteY22" fmla="*/ 470662 h 551049"/>
              <a:gd name="connsiteX23" fmla="*/ 462224 w 482321"/>
              <a:gd name="connsiteY23" fmla="*/ 485734 h 551049"/>
              <a:gd name="connsiteX24" fmla="*/ 462224 w 482321"/>
              <a:gd name="connsiteY24" fmla="*/ 485734 h 551049"/>
              <a:gd name="connsiteX25" fmla="*/ 452176 w 482321"/>
              <a:gd name="connsiteY25" fmla="*/ 345058 h 551049"/>
              <a:gd name="connsiteX26" fmla="*/ 482321 w 482321"/>
              <a:gd name="connsiteY26" fmla="*/ 129018 h 551049"/>
              <a:gd name="connsiteX27" fmla="*/ 462224 w 482321"/>
              <a:gd name="connsiteY27" fmla="*/ 98873 h 551049"/>
              <a:gd name="connsiteX28" fmla="*/ 432079 w 482321"/>
              <a:gd name="connsiteY28" fmla="*/ 73752 h 551049"/>
              <a:gd name="connsiteX29" fmla="*/ 371789 w 482321"/>
              <a:gd name="connsiteY29" fmla="*/ 73752 h 551049"/>
              <a:gd name="connsiteX30" fmla="*/ 321547 w 482321"/>
              <a:gd name="connsiteY30" fmla="*/ 98873 h 551049"/>
              <a:gd name="connsiteX31" fmla="*/ 286378 w 482321"/>
              <a:gd name="connsiteY31" fmla="*/ 48631 h 551049"/>
              <a:gd name="connsiteX32" fmla="*/ 226088 w 482321"/>
              <a:gd name="connsiteY32" fmla="*/ 38583 h 551049"/>
              <a:gd name="connsiteX33" fmla="*/ 226088 w 482321"/>
              <a:gd name="connsiteY33" fmla="*/ 38583 h 551049"/>
              <a:gd name="connsiteX34" fmla="*/ 188509 w 482321"/>
              <a:gd name="connsiteY34" fmla="*/ 48370 h 551049"/>
              <a:gd name="connsiteX35" fmla="*/ 189059 w 482321"/>
              <a:gd name="connsiteY35" fmla="*/ 8526 h 551049"/>
              <a:gd name="connsiteX36" fmla="*/ 181132 w 482321"/>
              <a:gd name="connsiteY36" fmla="*/ 3239 h 551049"/>
              <a:gd name="connsiteX37" fmla="*/ 138847 w 482321"/>
              <a:gd name="connsiteY37" fmla="*/ 48167 h 551049"/>
              <a:gd name="connsiteX38" fmla="*/ 109776 w 482321"/>
              <a:gd name="connsiteY38" fmla="*/ 50810 h 551049"/>
              <a:gd name="connsiteX39" fmla="*/ 72778 w 482321"/>
              <a:gd name="connsiteY39" fmla="*/ 29667 h 551049"/>
              <a:gd name="connsiteX40" fmla="*/ 51026 w 482321"/>
              <a:gd name="connsiteY40" fmla="*/ 38583 h 551049"/>
              <a:gd name="connsiteX0" fmla="*/ 51026 w 482321"/>
              <a:gd name="connsiteY0" fmla="*/ 40620 h 553086"/>
              <a:gd name="connsiteX1" fmla="*/ 25121 w 482321"/>
              <a:gd name="connsiteY1" fmla="*/ 80813 h 553086"/>
              <a:gd name="connsiteX2" fmla="*/ 55266 w 482321"/>
              <a:gd name="connsiteY2" fmla="*/ 115982 h 553086"/>
              <a:gd name="connsiteX3" fmla="*/ 55266 w 482321"/>
              <a:gd name="connsiteY3" fmla="*/ 115982 h 553086"/>
              <a:gd name="connsiteX4" fmla="*/ 75362 w 482321"/>
              <a:gd name="connsiteY4" fmla="*/ 181297 h 553086"/>
              <a:gd name="connsiteX5" fmla="*/ 50242 w 482321"/>
              <a:gd name="connsiteY5" fmla="*/ 196369 h 553086"/>
              <a:gd name="connsiteX6" fmla="*/ 5024 w 482321"/>
              <a:gd name="connsiteY6" fmla="*/ 191345 h 553086"/>
              <a:gd name="connsiteX7" fmla="*/ 35169 w 482321"/>
              <a:gd name="connsiteY7" fmla="*/ 226514 h 553086"/>
              <a:gd name="connsiteX8" fmla="*/ 35169 w 482321"/>
              <a:gd name="connsiteY8" fmla="*/ 226514 h 553086"/>
              <a:gd name="connsiteX9" fmla="*/ 15072 w 482321"/>
              <a:gd name="connsiteY9" fmla="*/ 271732 h 553086"/>
              <a:gd name="connsiteX10" fmla="*/ 15072 w 482321"/>
              <a:gd name="connsiteY10" fmla="*/ 271732 h 553086"/>
              <a:gd name="connsiteX11" fmla="*/ 15072 w 482321"/>
              <a:gd name="connsiteY11" fmla="*/ 316949 h 553086"/>
              <a:gd name="connsiteX12" fmla="*/ 0 w 482321"/>
              <a:gd name="connsiteY12" fmla="*/ 352119 h 553086"/>
              <a:gd name="connsiteX13" fmla="*/ 30145 w 482321"/>
              <a:gd name="connsiteY13" fmla="*/ 377240 h 553086"/>
              <a:gd name="connsiteX14" fmla="*/ 55266 w 482321"/>
              <a:gd name="connsiteY14" fmla="*/ 407385 h 553086"/>
              <a:gd name="connsiteX15" fmla="*/ 85411 w 482321"/>
              <a:gd name="connsiteY15" fmla="*/ 447578 h 553086"/>
              <a:gd name="connsiteX16" fmla="*/ 80387 w 482321"/>
              <a:gd name="connsiteY16" fmla="*/ 492796 h 553086"/>
              <a:gd name="connsiteX17" fmla="*/ 75362 w 482321"/>
              <a:gd name="connsiteY17" fmla="*/ 532989 h 553086"/>
              <a:gd name="connsiteX18" fmla="*/ 115556 w 482321"/>
              <a:gd name="connsiteY18" fmla="*/ 553086 h 553086"/>
              <a:gd name="connsiteX19" fmla="*/ 115556 w 482321"/>
              <a:gd name="connsiteY19" fmla="*/ 553086 h 553086"/>
              <a:gd name="connsiteX20" fmla="*/ 190919 w 482321"/>
              <a:gd name="connsiteY20" fmla="*/ 502844 h 553086"/>
              <a:gd name="connsiteX21" fmla="*/ 346668 w 482321"/>
              <a:gd name="connsiteY21" fmla="*/ 482747 h 553086"/>
              <a:gd name="connsiteX22" fmla="*/ 417006 w 482321"/>
              <a:gd name="connsiteY22" fmla="*/ 472699 h 553086"/>
              <a:gd name="connsiteX23" fmla="*/ 462224 w 482321"/>
              <a:gd name="connsiteY23" fmla="*/ 487771 h 553086"/>
              <a:gd name="connsiteX24" fmla="*/ 462224 w 482321"/>
              <a:gd name="connsiteY24" fmla="*/ 487771 h 553086"/>
              <a:gd name="connsiteX25" fmla="*/ 452176 w 482321"/>
              <a:gd name="connsiteY25" fmla="*/ 347095 h 553086"/>
              <a:gd name="connsiteX26" fmla="*/ 482321 w 482321"/>
              <a:gd name="connsiteY26" fmla="*/ 131055 h 553086"/>
              <a:gd name="connsiteX27" fmla="*/ 462224 w 482321"/>
              <a:gd name="connsiteY27" fmla="*/ 100910 h 553086"/>
              <a:gd name="connsiteX28" fmla="*/ 432079 w 482321"/>
              <a:gd name="connsiteY28" fmla="*/ 75789 h 553086"/>
              <a:gd name="connsiteX29" fmla="*/ 371789 w 482321"/>
              <a:gd name="connsiteY29" fmla="*/ 75789 h 553086"/>
              <a:gd name="connsiteX30" fmla="*/ 321547 w 482321"/>
              <a:gd name="connsiteY30" fmla="*/ 100910 h 553086"/>
              <a:gd name="connsiteX31" fmla="*/ 286378 w 482321"/>
              <a:gd name="connsiteY31" fmla="*/ 50668 h 553086"/>
              <a:gd name="connsiteX32" fmla="*/ 226088 w 482321"/>
              <a:gd name="connsiteY32" fmla="*/ 40620 h 553086"/>
              <a:gd name="connsiteX33" fmla="*/ 226088 w 482321"/>
              <a:gd name="connsiteY33" fmla="*/ 40620 h 553086"/>
              <a:gd name="connsiteX34" fmla="*/ 188509 w 482321"/>
              <a:gd name="connsiteY34" fmla="*/ 50407 h 553086"/>
              <a:gd name="connsiteX35" fmla="*/ 189059 w 482321"/>
              <a:gd name="connsiteY35" fmla="*/ 10563 h 553086"/>
              <a:gd name="connsiteX36" fmla="*/ 183775 w 482321"/>
              <a:gd name="connsiteY36" fmla="*/ 2633 h 553086"/>
              <a:gd name="connsiteX37" fmla="*/ 138847 w 482321"/>
              <a:gd name="connsiteY37" fmla="*/ 50204 h 553086"/>
              <a:gd name="connsiteX38" fmla="*/ 109776 w 482321"/>
              <a:gd name="connsiteY38" fmla="*/ 52847 h 553086"/>
              <a:gd name="connsiteX39" fmla="*/ 72778 w 482321"/>
              <a:gd name="connsiteY39" fmla="*/ 31704 h 553086"/>
              <a:gd name="connsiteX40" fmla="*/ 51026 w 482321"/>
              <a:gd name="connsiteY40" fmla="*/ 40620 h 553086"/>
              <a:gd name="connsiteX0" fmla="*/ 51026 w 482321"/>
              <a:gd name="connsiteY0" fmla="*/ 31960 h 544426"/>
              <a:gd name="connsiteX1" fmla="*/ 25121 w 482321"/>
              <a:gd name="connsiteY1" fmla="*/ 72153 h 544426"/>
              <a:gd name="connsiteX2" fmla="*/ 55266 w 482321"/>
              <a:gd name="connsiteY2" fmla="*/ 107322 h 544426"/>
              <a:gd name="connsiteX3" fmla="*/ 55266 w 482321"/>
              <a:gd name="connsiteY3" fmla="*/ 107322 h 544426"/>
              <a:gd name="connsiteX4" fmla="*/ 75362 w 482321"/>
              <a:gd name="connsiteY4" fmla="*/ 172637 h 544426"/>
              <a:gd name="connsiteX5" fmla="*/ 50242 w 482321"/>
              <a:gd name="connsiteY5" fmla="*/ 187709 h 544426"/>
              <a:gd name="connsiteX6" fmla="*/ 5024 w 482321"/>
              <a:gd name="connsiteY6" fmla="*/ 182685 h 544426"/>
              <a:gd name="connsiteX7" fmla="*/ 35169 w 482321"/>
              <a:gd name="connsiteY7" fmla="*/ 217854 h 544426"/>
              <a:gd name="connsiteX8" fmla="*/ 35169 w 482321"/>
              <a:gd name="connsiteY8" fmla="*/ 217854 h 544426"/>
              <a:gd name="connsiteX9" fmla="*/ 15072 w 482321"/>
              <a:gd name="connsiteY9" fmla="*/ 263072 h 544426"/>
              <a:gd name="connsiteX10" fmla="*/ 15072 w 482321"/>
              <a:gd name="connsiteY10" fmla="*/ 263072 h 544426"/>
              <a:gd name="connsiteX11" fmla="*/ 15072 w 482321"/>
              <a:gd name="connsiteY11" fmla="*/ 308289 h 544426"/>
              <a:gd name="connsiteX12" fmla="*/ 0 w 482321"/>
              <a:gd name="connsiteY12" fmla="*/ 343459 h 544426"/>
              <a:gd name="connsiteX13" fmla="*/ 30145 w 482321"/>
              <a:gd name="connsiteY13" fmla="*/ 368580 h 544426"/>
              <a:gd name="connsiteX14" fmla="*/ 55266 w 482321"/>
              <a:gd name="connsiteY14" fmla="*/ 398725 h 544426"/>
              <a:gd name="connsiteX15" fmla="*/ 85411 w 482321"/>
              <a:gd name="connsiteY15" fmla="*/ 438918 h 544426"/>
              <a:gd name="connsiteX16" fmla="*/ 80387 w 482321"/>
              <a:gd name="connsiteY16" fmla="*/ 484136 h 544426"/>
              <a:gd name="connsiteX17" fmla="*/ 75362 w 482321"/>
              <a:gd name="connsiteY17" fmla="*/ 524329 h 544426"/>
              <a:gd name="connsiteX18" fmla="*/ 115556 w 482321"/>
              <a:gd name="connsiteY18" fmla="*/ 544426 h 544426"/>
              <a:gd name="connsiteX19" fmla="*/ 115556 w 482321"/>
              <a:gd name="connsiteY19" fmla="*/ 544426 h 544426"/>
              <a:gd name="connsiteX20" fmla="*/ 190919 w 482321"/>
              <a:gd name="connsiteY20" fmla="*/ 494184 h 544426"/>
              <a:gd name="connsiteX21" fmla="*/ 346668 w 482321"/>
              <a:gd name="connsiteY21" fmla="*/ 474087 h 544426"/>
              <a:gd name="connsiteX22" fmla="*/ 417006 w 482321"/>
              <a:gd name="connsiteY22" fmla="*/ 464039 h 544426"/>
              <a:gd name="connsiteX23" fmla="*/ 462224 w 482321"/>
              <a:gd name="connsiteY23" fmla="*/ 479111 h 544426"/>
              <a:gd name="connsiteX24" fmla="*/ 462224 w 482321"/>
              <a:gd name="connsiteY24" fmla="*/ 479111 h 544426"/>
              <a:gd name="connsiteX25" fmla="*/ 452176 w 482321"/>
              <a:gd name="connsiteY25" fmla="*/ 338435 h 544426"/>
              <a:gd name="connsiteX26" fmla="*/ 482321 w 482321"/>
              <a:gd name="connsiteY26" fmla="*/ 122395 h 544426"/>
              <a:gd name="connsiteX27" fmla="*/ 462224 w 482321"/>
              <a:gd name="connsiteY27" fmla="*/ 92250 h 544426"/>
              <a:gd name="connsiteX28" fmla="*/ 432079 w 482321"/>
              <a:gd name="connsiteY28" fmla="*/ 67129 h 544426"/>
              <a:gd name="connsiteX29" fmla="*/ 371789 w 482321"/>
              <a:gd name="connsiteY29" fmla="*/ 67129 h 544426"/>
              <a:gd name="connsiteX30" fmla="*/ 321547 w 482321"/>
              <a:gd name="connsiteY30" fmla="*/ 92250 h 544426"/>
              <a:gd name="connsiteX31" fmla="*/ 286378 w 482321"/>
              <a:gd name="connsiteY31" fmla="*/ 42008 h 544426"/>
              <a:gd name="connsiteX32" fmla="*/ 226088 w 482321"/>
              <a:gd name="connsiteY32" fmla="*/ 31960 h 544426"/>
              <a:gd name="connsiteX33" fmla="*/ 226088 w 482321"/>
              <a:gd name="connsiteY33" fmla="*/ 31960 h 544426"/>
              <a:gd name="connsiteX34" fmla="*/ 188509 w 482321"/>
              <a:gd name="connsiteY34" fmla="*/ 41747 h 544426"/>
              <a:gd name="connsiteX35" fmla="*/ 189059 w 482321"/>
              <a:gd name="connsiteY35" fmla="*/ 1903 h 544426"/>
              <a:gd name="connsiteX36" fmla="*/ 194346 w 482321"/>
              <a:gd name="connsiteY36" fmla="*/ 17758 h 544426"/>
              <a:gd name="connsiteX37" fmla="*/ 138847 w 482321"/>
              <a:gd name="connsiteY37" fmla="*/ 41544 h 544426"/>
              <a:gd name="connsiteX38" fmla="*/ 109776 w 482321"/>
              <a:gd name="connsiteY38" fmla="*/ 44187 h 544426"/>
              <a:gd name="connsiteX39" fmla="*/ 72778 w 482321"/>
              <a:gd name="connsiteY39" fmla="*/ 23044 h 544426"/>
              <a:gd name="connsiteX40" fmla="*/ 51026 w 482321"/>
              <a:gd name="connsiteY40" fmla="*/ 31960 h 544426"/>
              <a:gd name="connsiteX0" fmla="*/ 51026 w 482321"/>
              <a:gd name="connsiteY0" fmla="*/ 75659 h 588125"/>
              <a:gd name="connsiteX1" fmla="*/ 25121 w 482321"/>
              <a:gd name="connsiteY1" fmla="*/ 115852 h 588125"/>
              <a:gd name="connsiteX2" fmla="*/ 55266 w 482321"/>
              <a:gd name="connsiteY2" fmla="*/ 151021 h 588125"/>
              <a:gd name="connsiteX3" fmla="*/ 55266 w 482321"/>
              <a:gd name="connsiteY3" fmla="*/ 151021 h 588125"/>
              <a:gd name="connsiteX4" fmla="*/ 75362 w 482321"/>
              <a:gd name="connsiteY4" fmla="*/ 216336 h 588125"/>
              <a:gd name="connsiteX5" fmla="*/ 50242 w 482321"/>
              <a:gd name="connsiteY5" fmla="*/ 231408 h 588125"/>
              <a:gd name="connsiteX6" fmla="*/ 5024 w 482321"/>
              <a:gd name="connsiteY6" fmla="*/ 226384 h 588125"/>
              <a:gd name="connsiteX7" fmla="*/ 35169 w 482321"/>
              <a:gd name="connsiteY7" fmla="*/ 261553 h 588125"/>
              <a:gd name="connsiteX8" fmla="*/ 35169 w 482321"/>
              <a:gd name="connsiteY8" fmla="*/ 261553 h 588125"/>
              <a:gd name="connsiteX9" fmla="*/ 15072 w 482321"/>
              <a:gd name="connsiteY9" fmla="*/ 306771 h 588125"/>
              <a:gd name="connsiteX10" fmla="*/ 15072 w 482321"/>
              <a:gd name="connsiteY10" fmla="*/ 306771 h 588125"/>
              <a:gd name="connsiteX11" fmla="*/ 15072 w 482321"/>
              <a:gd name="connsiteY11" fmla="*/ 351988 h 588125"/>
              <a:gd name="connsiteX12" fmla="*/ 0 w 482321"/>
              <a:gd name="connsiteY12" fmla="*/ 387158 h 588125"/>
              <a:gd name="connsiteX13" fmla="*/ 30145 w 482321"/>
              <a:gd name="connsiteY13" fmla="*/ 412279 h 588125"/>
              <a:gd name="connsiteX14" fmla="*/ 55266 w 482321"/>
              <a:gd name="connsiteY14" fmla="*/ 442424 h 588125"/>
              <a:gd name="connsiteX15" fmla="*/ 85411 w 482321"/>
              <a:gd name="connsiteY15" fmla="*/ 482617 h 588125"/>
              <a:gd name="connsiteX16" fmla="*/ 80387 w 482321"/>
              <a:gd name="connsiteY16" fmla="*/ 527835 h 588125"/>
              <a:gd name="connsiteX17" fmla="*/ 75362 w 482321"/>
              <a:gd name="connsiteY17" fmla="*/ 568028 h 588125"/>
              <a:gd name="connsiteX18" fmla="*/ 115556 w 482321"/>
              <a:gd name="connsiteY18" fmla="*/ 588125 h 588125"/>
              <a:gd name="connsiteX19" fmla="*/ 115556 w 482321"/>
              <a:gd name="connsiteY19" fmla="*/ 588125 h 588125"/>
              <a:gd name="connsiteX20" fmla="*/ 190919 w 482321"/>
              <a:gd name="connsiteY20" fmla="*/ 537883 h 588125"/>
              <a:gd name="connsiteX21" fmla="*/ 346668 w 482321"/>
              <a:gd name="connsiteY21" fmla="*/ 517786 h 588125"/>
              <a:gd name="connsiteX22" fmla="*/ 417006 w 482321"/>
              <a:gd name="connsiteY22" fmla="*/ 507738 h 588125"/>
              <a:gd name="connsiteX23" fmla="*/ 462224 w 482321"/>
              <a:gd name="connsiteY23" fmla="*/ 522810 h 588125"/>
              <a:gd name="connsiteX24" fmla="*/ 462224 w 482321"/>
              <a:gd name="connsiteY24" fmla="*/ 522810 h 588125"/>
              <a:gd name="connsiteX25" fmla="*/ 452176 w 482321"/>
              <a:gd name="connsiteY25" fmla="*/ 382134 h 588125"/>
              <a:gd name="connsiteX26" fmla="*/ 482321 w 482321"/>
              <a:gd name="connsiteY26" fmla="*/ 166094 h 588125"/>
              <a:gd name="connsiteX27" fmla="*/ 462224 w 482321"/>
              <a:gd name="connsiteY27" fmla="*/ 135949 h 588125"/>
              <a:gd name="connsiteX28" fmla="*/ 432079 w 482321"/>
              <a:gd name="connsiteY28" fmla="*/ 110828 h 588125"/>
              <a:gd name="connsiteX29" fmla="*/ 371789 w 482321"/>
              <a:gd name="connsiteY29" fmla="*/ 110828 h 588125"/>
              <a:gd name="connsiteX30" fmla="*/ 321547 w 482321"/>
              <a:gd name="connsiteY30" fmla="*/ 135949 h 588125"/>
              <a:gd name="connsiteX31" fmla="*/ 286378 w 482321"/>
              <a:gd name="connsiteY31" fmla="*/ 85707 h 588125"/>
              <a:gd name="connsiteX32" fmla="*/ 226088 w 482321"/>
              <a:gd name="connsiteY32" fmla="*/ 75659 h 588125"/>
              <a:gd name="connsiteX33" fmla="*/ 226088 w 482321"/>
              <a:gd name="connsiteY33" fmla="*/ 75659 h 588125"/>
              <a:gd name="connsiteX34" fmla="*/ 188509 w 482321"/>
              <a:gd name="connsiteY34" fmla="*/ 85446 h 588125"/>
              <a:gd name="connsiteX35" fmla="*/ 189059 w 482321"/>
              <a:gd name="connsiteY35" fmla="*/ 45602 h 588125"/>
              <a:gd name="connsiteX36" fmla="*/ 154705 w 482321"/>
              <a:gd name="connsiteY36" fmla="*/ 673 h 588125"/>
              <a:gd name="connsiteX37" fmla="*/ 138847 w 482321"/>
              <a:gd name="connsiteY37" fmla="*/ 85243 h 588125"/>
              <a:gd name="connsiteX38" fmla="*/ 109776 w 482321"/>
              <a:gd name="connsiteY38" fmla="*/ 87886 h 588125"/>
              <a:gd name="connsiteX39" fmla="*/ 72778 w 482321"/>
              <a:gd name="connsiteY39" fmla="*/ 66743 h 588125"/>
              <a:gd name="connsiteX40" fmla="*/ 51026 w 482321"/>
              <a:gd name="connsiteY40" fmla="*/ 75659 h 588125"/>
              <a:gd name="connsiteX0" fmla="*/ 51026 w 482321"/>
              <a:gd name="connsiteY0" fmla="*/ 75475 h 587941"/>
              <a:gd name="connsiteX1" fmla="*/ 25121 w 482321"/>
              <a:gd name="connsiteY1" fmla="*/ 115668 h 587941"/>
              <a:gd name="connsiteX2" fmla="*/ 55266 w 482321"/>
              <a:gd name="connsiteY2" fmla="*/ 150837 h 587941"/>
              <a:gd name="connsiteX3" fmla="*/ 55266 w 482321"/>
              <a:gd name="connsiteY3" fmla="*/ 150837 h 587941"/>
              <a:gd name="connsiteX4" fmla="*/ 75362 w 482321"/>
              <a:gd name="connsiteY4" fmla="*/ 216152 h 587941"/>
              <a:gd name="connsiteX5" fmla="*/ 50242 w 482321"/>
              <a:gd name="connsiteY5" fmla="*/ 231224 h 587941"/>
              <a:gd name="connsiteX6" fmla="*/ 5024 w 482321"/>
              <a:gd name="connsiteY6" fmla="*/ 226200 h 587941"/>
              <a:gd name="connsiteX7" fmla="*/ 35169 w 482321"/>
              <a:gd name="connsiteY7" fmla="*/ 261369 h 587941"/>
              <a:gd name="connsiteX8" fmla="*/ 35169 w 482321"/>
              <a:gd name="connsiteY8" fmla="*/ 261369 h 587941"/>
              <a:gd name="connsiteX9" fmla="*/ 15072 w 482321"/>
              <a:gd name="connsiteY9" fmla="*/ 306587 h 587941"/>
              <a:gd name="connsiteX10" fmla="*/ 15072 w 482321"/>
              <a:gd name="connsiteY10" fmla="*/ 306587 h 587941"/>
              <a:gd name="connsiteX11" fmla="*/ 15072 w 482321"/>
              <a:gd name="connsiteY11" fmla="*/ 351804 h 587941"/>
              <a:gd name="connsiteX12" fmla="*/ 0 w 482321"/>
              <a:gd name="connsiteY12" fmla="*/ 386974 h 587941"/>
              <a:gd name="connsiteX13" fmla="*/ 30145 w 482321"/>
              <a:gd name="connsiteY13" fmla="*/ 412095 h 587941"/>
              <a:gd name="connsiteX14" fmla="*/ 55266 w 482321"/>
              <a:gd name="connsiteY14" fmla="*/ 442240 h 587941"/>
              <a:gd name="connsiteX15" fmla="*/ 85411 w 482321"/>
              <a:gd name="connsiteY15" fmla="*/ 482433 h 587941"/>
              <a:gd name="connsiteX16" fmla="*/ 80387 w 482321"/>
              <a:gd name="connsiteY16" fmla="*/ 527651 h 587941"/>
              <a:gd name="connsiteX17" fmla="*/ 75362 w 482321"/>
              <a:gd name="connsiteY17" fmla="*/ 567844 h 587941"/>
              <a:gd name="connsiteX18" fmla="*/ 115556 w 482321"/>
              <a:gd name="connsiteY18" fmla="*/ 587941 h 587941"/>
              <a:gd name="connsiteX19" fmla="*/ 115556 w 482321"/>
              <a:gd name="connsiteY19" fmla="*/ 587941 h 587941"/>
              <a:gd name="connsiteX20" fmla="*/ 190919 w 482321"/>
              <a:gd name="connsiteY20" fmla="*/ 537699 h 587941"/>
              <a:gd name="connsiteX21" fmla="*/ 346668 w 482321"/>
              <a:gd name="connsiteY21" fmla="*/ 517602 h 587941"/>
              <a:gd name="connsiteX22" fmla="*/ 417006 w 482321"/>
              <a:gd name="connsiteY22" fmla="*/ 507554 h 587941"/>
              <a:gd name="connsiteX23" fmla="*/ 462224 w 482321"/>
              <a:gd name="connsiteY23" fmla="*/ 522626 h 587941"/>
              <a:gd name="connsiteX24" fmla="*/ 462224 w 482321"/>
              <a:gd name="connsiteY24" fmla="*/ 522626 h 587941"/>
              <a:gd name="connsiteX25" fmla="*/ 452176 w 482321"/>
              <a:gd name="connsiteY25" fmla="*/ 381950 h 587941"/>
              <a:gd name="connsiteX26" fmla="*/ 482321 w 482321"/>
              <a:gd name="connsiteY26" fmla="*/ 165910 h 587941"/>
              <a:gd name="connsiteX27" fmla="*/ 462224 w 482321"/>
              <a:gd name="connsiteY27" fmla="*/ 135765 h 587941"/>
              <a:gd name="connsiteX28" fmla="*/ 432079 w 482321"/>
              <a:gd name="connsiteY28" fmla="*/ 110644 h 587941"/>
              <a:gd name="connsiteX29" fmla="*/ 371789 w 482321"/>
              <a:gd name="connsiteY29" fmla="*/ 110644 h 587941"/>
              <a:gd name="connsiteX30" fmla="*/ 321547 w 482321"/>
              <a:gd name="connsiteY30" fmla="*/ 135765 h 587941"/>
              <a:gd name="connsiteX31" fmla="*/ 286378 w 482321"/>
              <a:gd name="connsiteY31" fmla="*/ 85523 h 587941"/>
              <a:gd name="connsiteX32" fmla="*/ 226088 w 482321"/>
              <a:gd name="connsiteY32" fmla="*/ 75475 h 587941"/>
              <a:gd name="connsiteX33" fmla="*/ 226088 w 482321"/>
              <a:gd name="connsiteY33" fmla="*/ 75475 h 587941"/>
              <a:gd name="connsiteX34" fmla="*/ 188509 w 482321"/>
              <a:gd name="connsiteY34" fmla="*/ 85262 h 587941"/>
              <a:gd name="connsiteX35" fmla="*/ 202273 w 482321"/>
              <a:gd name="connsiteY35" fmla="*/ 63917 h 587941"/>
              <a:gd name="connsiteX36" fmla="*/ 154705 w 482321"/>
              <a:gd name="connsiteY36" fmla="*/ 489 h 587941"/>
              <a:gd name="connsiteX37" fmla="*/ 138847 w 482321"/>
              <a:gd name="connsiteY37" fmla="*/ 85059 h 587941"/>
              <a:gd name="connsiteX38" fmla="*/ 109776 w 482321"/>
              <a:gd name="connsiteY38" fmla="*/ 87702 h 587941"/>
              <a:gd name="connsiteX39" fmla="*/ 72778 w 482321"/>
              <a:gd name="connsiteY39" fmla="*/ 66559 h 587941"/>
              <a:gd name="connsiteX40" fmla="*/ 51026 w 482321"/>
              <a:gd name="connsiteY40" fmla="*/ 75475 h 587941"/>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26088 w 482321"/>
              <a:gd name="connsiteY33" fmla="*/ 24334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10976 w 482321"/>
              <a:gd name="connsiteY30" fmla="*/ 89910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50695 w 498177"/>
              <a:gd name="connsiteY26" fmla="*/ 332552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98625 w 498177"/>
              <a:gd name="connsiteY15" fmla="*/ 420721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57200 w 493153"/>
              <a:gd name="connsiteY28" fmla="*/ 8462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80276 w 493153"/>
              <a:gd name="connsiteY28" fmla="*/ 11635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59503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97249 w 498922"/>
              <a:gd name="connsiteY35" fmla="*/ 12776 h 536800"/>
              <a:gd name="connsiteX36" fmla="*/ 176109 w 498922"/>
              <a:gd name="connsiteY36" fmla="*/ 2203 h 536800"/>
              <a:gd name="connsiteX37" fmla="*/ 133823 w 498922"/>
              <a:gd name="connsiteY37" fmla="*/ 33918 h 536800"/>
              <a:gd name="connsiteX38" fmla="*/ 104752 w 498922"/>
              <a:gd name="connsiteY38" fmla="*/ 36561 h 536800"/>
              <a:gd name="connsiteX39" fmla="*/ 67754 w 498922"/>
              <a:gd name="connsiteY39" fmla="*/ 15418 h 536800"/>
              <a:gd name="connsiteX40" fmla="*/ 46002 w 498922"/>
              <a:gd name="connsiteY40" fmla="*/ 24334 h 536800"/>
              <a:gd name="connsiteX0" fmla="*/ 46002 w 498922"/>
              <a:gd name="connsiteY0" fmla="*/ 33345 h 545811"/>
              <a:gd name="connsiteX1" fmla="*/ 20097 w 498922"/>
              <a:gd name="connsiteY1" fmla="*/ 73538 h 545811"/>
              <a:gd name="connsiteX2" fmla="*/ 50242 w 498922"/>
              <a:gd name="connsiteY2" fmla="*/ 108707 h 545811"/>
              <a:gd name="connsiteX3" fmla="*/ 50242 w 498922"/>
              <a:gd name="connsiteY3" fmla="*/ 108707 h 545811"/>
              <a:gd name="connsiteX4" fmla="*/ 70338 w 498922"/>
              <a:gd name="connsiteY4" fmla="*/ 174022 h 545811"/>
              <a:gd name="connsiteX5" fmla="*/ 45218 w 498922"/>
              <a:gd name="connsiteY5" fmla="*/ 189094 h 545811"/>
              <a:gd name="connsiteX6" fmla="*/ 0 w 498922"/>
              <a:gd name="connsiteY6" fmla="*/ 184070 h 545811"/>
              <a:gd name="connsiteX7" fmla="*/ 30145 w 498922"/>
              <a:gd name="connsiteY7" fmla="*/ 219239 h 545811"/>
              <a:gd name="connsiteX8" fmla="*/ 30145 w 498922"/>
              <a:gd name="connsiteY8" fmla="*/ 219239 h 545811"/>
              <a:gd name="connsiteX9" fmla="*/ 10048 w 498922"/>
              <a:gd name="connsiteY9" fmla="*/ 264457 h 545811"/>
              <a:gd name="connsiteX10" fmla="*/ 10048 w 498922"/>
              <a:gd name="connsiteY10" fmla="*/ 264457 h 545811"/>
              <a:gd name="connsiteX11" fmla="*/ 10048 w 498922"/>
              <a:gd name="connsiteY11" fmla="*/ 309674 h 545811"/>
              <a:gd name="connsiteX12" fmla="*/ 5547 w 498922"/>
              <a:gd name="connsiteY12" fmla="*/ 344844 h 545811"/>
              <a:gd name="connsiteX13" fmla="*/ 25121 w 498922"/>
              <a:gd name="connsiteY13" fmla="*/ 369965 h 545811"/>
              <a:gd name="connsiteX14" fmla="*/ 68742 w 498922"/>
              <a:gd name="connsiteY14" fmla="*/ 400110 h 545811"/>
              <a:gd name="connsiteX15" fmla="*/ 93601 w 498922"/>
              <a:gd name="connsiteY15" fmla="*/ 429732 h 545811"/>
              <a:gd name="connsiteX16" fmla="*/ 75363 w 498922"/>
              <a:gd name="connsiteY16" fmla="*/ 485521 h 545811"/>
              <a:gd name="connsiteX17" fmla="*/ 70338 w 498922"/>
              <a:gd name="connsiteY17" fmla="*/ 525714 h 545811"/>
              <a:gd name="connsiteX18" fmla="*/ 110532 w 498922"/>
              <a:gd name="connsiteY18" fmla="*/ 545811 h 545811"/>
              <a:gd name="connsiteX19" fmla="*/ 110532 w 498922"/>
              <a:gd name="connsiteY19" fmla="*/ 545811 h 545811"/>
              <a:gd name="connsiteX20" fmla="*/ 185895 w 498922"/>
              <a:gd name="connsiteY20" fmla="*/ 495569 h 545811"/>
              <a:gd name="connsiteX21" fmla="*/ 341644 w 498922"/>
              <a:gd name="connsiteY21" fmla="*/ 475472 h 545811"/>
              <a:gd name="connsiteX22" fmla="*/ 411982 w 498922"/>
              <a:gd name="connsiteY22" fmla="*/ 465424 h 545811"/>
              <a:gd name="connsiteX23" fmla="*/ 457200 w 498922"/>
              <a:gd name="connsiteY23" fmla="*/ 480496 h 545811"/>
              <a:gd name="connsiteX24" fmla="*/ 473056 w 498922"/>
              <a:gd name="connsiteY24" fmla="*/ 480496 h 545811"/>
              <a:gd name="connsiteX25" fmla="*/ 476223 w 498922"/>
              <a:gd name="connsiteY25" fmla="*/ 442888 h 545811"/>
              <a:gd name="connsiteX26" fmla="*/ 437742 w 498922"/>
              <a:gd name="connsiteY26" fmla="*/ 325706 h 545811"/>
              <a:gd name="connsiteX27" fmla="*/ 498922 w 498922"/>
              <a:gd name="connsiteY27" fmla="*/ 218920 h 545811"/>
              <a:gd name="connsiteX28" fmla="*/ 480276 w 498922"/>
              <a:gd name="connsiteY28" fmla="*/ 125365 h 545811"/>
              <a:gd name="connsiteX29" fmla="*/ 427055 w 498922"/>
              <a:gd name="connsiteY29" fmla="*/ 68514 h 545811"/>
              <a:gd name="connsiteX30" fmla="*/ 366765 w 498922"/>
              <a:gd name="connsiteY30" fmla="*/ 81675 h 545811"/>
              <a:gd name="connsiteX31" fmla="*/ 312515 w 498922"/>
              <a:gd name="connsiteY31" fmla="*/ 89050 h 545811"/>
              <a:gd name="connsiteX32" fmla="*/ 274790 w 498922"/>
              <a:gd name="connsiteY32" fmla="*/ 33521 h 545811"/>
              <a:gd name="connsiteX33" fmla="*/ 221064 w 498922"/>
              <a:gd name="connsiteY33" fmla="*/ 33345 h 545811"/>
              <a:gd name="connsiteX34" fmla="*/ 234278 w 498922"/>
              <a:gd name="connsiteY34" fmla="*/ 25417 h 545811"/>
              <a:gd name="connsiteX35" fmla="*/ 197249 w 498922"/>
              <a:gd name="connsiteY35" fmla="*/ 21787 h 545811"/>
              <a:gd name="connsiteX36" fmla="*/ 185955 w 498922"/>
              <a:gd name="connsiteY36" fmla="*/ 1342 h 545811"/>
              <a:gd name="connsiteX37" fmla="*/ 133823 w 498922"/>
              <a:gd name="connsiteY37" fmla="*/ 42929 h 545811"/>
              <a:gd name="connsiteX38" fmla="*/ 104752 w 498922"/>
              <a:gd name="connsiteY38" fmla="*/ 45572 h 545811"/>
              <a:gd name="connsiteX39" fmla="*/ 67754 w 498922"/>
              <a:gd name="connsiteY39" fmla="*/ 24429 h 545811"/>
              <a:gd name="connsiteX40" fmla="*/ 46002 w 498922"/>
              <a:gd name="connsiteY40" fmla="*/ 33345 h 54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922" h="545811">
                <a:moveTo>
                  <a:pt x="46002" y="33345"/>
                </a:moveTo>
                <a:lnTo>
                  <a:pt x="20097" y="73538"/>
                </a:lnTo>
                <a:lnTo>
                  <a:pt x="50242" y="108707"/>
                </a:lnTo>
                <a:lnTo>
                  <a:pt x="50242" y="108707"/>
                </a:lnTo>
                <a:lnTo>
                  <a:pt x="70338" y="174022"/>
                </a:lnTo>
                <a:lnTo>
                  <a:pt x="45218" y="189094"/>
                </a:lnTo>
                <a:lnTo>
                  <a:pt x="0" y="184070"/>
                </a:lnTo>
                <a:lnTo>
                  <a:pt x="30145" y="219239"/>
                </a:lnTo>
                <a:lnTo>
                  <a:pt x="30145" y="219239"/>
                </a:lnTo>
                <a:lnTo>
                  <a:pt x="10048" y="264457"/>
                </a:lnTo>
                <a:lnTo>
                  <a:pt x="10048" y="264457"/>
                </a:lnTo>
                <a:lnTo>
                  <a:pt x="10048" y="309674"/>
                </a:lnTo>
                <a:lnTo>
                  <a:pt x="5547" y="344844"/>
                </a:lnTo>
                <a:lnTo>
                  <a:pt x="25121" y="369965"/>
                </a:lnTo>
                <a:lnTo>
                  <a:pt x="68742" y="400110"/>
                </a:lnTo>
                <a:lnTo>
                  <a:pt x="93601" y="429732"/>
                </a:lnTo>
                <a:lnTo>
                  <a:pt x="75363" y="485521"/>
                </a:lnTo>
                <a:lnTo>
                  <a:pt x="70338" y="525714"/>
                </a:lnTo>
                <a:lnTo>
                  <a:pt x="110532" y="545811"/>
                </a:lnTo>
                <a:lnTo>
                  <a:pt x="110532" y="545811"/>
                </a:lnTo>
                <a:lnTo>
                  <a:pt x="185895" y="495569"/>
                </a:lnTo>
                <a:lnTo>
                  <a:pt x="341644" y="475472"/>
                </a:lnTo>
                <a:lnTo>
                  <a:pt x="411982" y="465424"/>
                </a:lnTo>
                <a:cubicBezTo>
                  <a:pt x="427055" y="470448"/>
                  <a:pt x="447021" y="477984"/>
                  <a:pt x="457200" y="480496"/>
                </a:cubicBezTo>
                <a:cubicBezTo>
                  <a:pt x="467379" y="483008"/>
                  <a:pt x="467771" y="480496"/>
                  <a:pt x="473056" y="480496"/>
                </a:cubicBezTo>
                <a:lnTo>
                  <a:pt x="476223" y="442888"/>
                </a:lnTo>
                <a:cubicBezTo>
                  <a:pt x="474302" y="419733"/>
                  <a:pt x="414218" y="335285"/>
                  <a:pt x="437742" y="325706"/>
                </a:cubicBezTo>
                <a:cubicBezTo>
                  <a:pt x="442767" y="294985"/>
                  <a:pt x="497000" y="260241"/>
                  <a:pt x="498922" y="218920"/>
                </a:cubicBezTo>
                <a:lnTo>
                  <a:pt x="480276" y="125365"/>
                </a:lnTo>
                <a:lnTo>
                  <a:pt x="427055" y="68514"/>
                </a:lnTo>
                <a:lnTo>
                  <a:pt x="366765" y="81675"/>
                </a:lnTo>
                <a:lnTo>
                  <a:pt x="312515" y="89050"/>
                </a:lnTo>
                <a:lnTo>
                  <a:pt x="274790" y="33521"/>
                </a:lnTo>
                <a:cubicBezTo>
                  <a:pt x="254693" y="30172"/>
                  <a:pt x="227816" y="34696"/>
                  <a:pt x="221064" y="33345"/>
                </a:cubicBezTo>
                <a:cubicBezTo>
                  <a:pt x="214312" y="31994"/>
                  <a:pt x="229873" y="28060"/>
                  <a:pt x="234278" y="25417"/>
                </a:cubicBezTo>
                <a:lnTo>
                  <a:pt x="197249" y="21787"/>
                </a:lnTo>
                <a:cubicBezTo>
                  <a:pt x="196020" y="14265"/>
                  <a:pt x="194324" y="-5265"/>
                  <a:pt x="185955" y="1342"/>
                </a:cubicBezTo>
                <a:cubicBezTo>
                  <a:pt x="177586" y="7949"/>
                  <a:pt x="147357" y="35557"/>
                  <a:pt x="133823" y="42929"/>
                </a:cubicBezTo>
                <a:cubicBezTo>
                  <a:pt x="120289" y="50301"/>
                  <a:pt x="112240" y="48655"/>
                  <a:pt x="104752" y="45572"/>
                </a:cubicBezTo>
                <a:lnTo>
                  <a:pt x="67754" y="24429"/>
                </a:lnTo>
                <a:lnTo>
                  <a:pt x="46002" y="3334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600" b="1" kern="0" dirty="0">
                <a:solidFill>
                  <a:srgbClr val="000000"/>
                </a:solidFill>
                <a:latin typeface="Arial"/>
              </a:rPr>
              <a:t>Cote D’Ivoire</a:t>
            </a:r>
          </a:p>
        </p:txBody>
      </p:sp>
      <p:sp>
        <p:nvSpPr>
          <p:cNvPr id="174" name="Freeform 29">
            <a:extLst>
              <a:ext uri="{FF2B5EF4-FFF2-40B4-BE49-F238E27FC236}">
                <a16:creationId xmlns:a16="http://schemas.microsoft.com/office/drawing/2014/main" id="{DC936DC0-D17D-C678-F8FA-787461931968}"/>
              </a:ext>
            </a:extLst>
          </p:cNvPr>
          <p:cNvSpPr/>
          <p:nvPr/>
        </p:nvSpPr>
        <p:spPr>
          <a:xfrm>
            <a:off x="6233796" y="2294306"/>
            <a:ext cx="633413" cy="485775"/>
          </a:xfrm>
          <a:custGeom>
            <a:avLst/>
            <a:gdLst>
              <a:gd name="connsiteX0" fmla="*/ 2805 w 633909"/>
              <a:gd name="connsiteY0" fmla="*/ 389882 h 476834"/>
              <a:gd name="connsiteX1" fmla="*/ 0 w 633909"/>
              <a:gd name="connsiteY1" fmla="*/ 325369 h 476834"/>
              <a:gd name="connsiteX2" fmla="*/ 22439 w 633909"/>
              <a:gd name="connsiteY2" fmla="*/ 294515 h 476834"/>
              <a:gd name="connsiteX3" fmla="*/ 61708 w 633909"/>
              <a:gd name="connsiteY3" fmla="*/ 246832 h 476834"/>
              <a:gd name="connsiteX4" fmla="*/ 78537 w 633909"/>
              <a:gd name="connsiteY4" fmla="*/ 227197 h 476834"/>
              <a:gd name="connsiteX5" fmla="*/ 109391 w 633909"/>
              <a:gd name="connsiteY5" fmla="*/ 159880 h 476834"/>
              <a:gd name="connsiteX6" fmla="*/ 129025 w 633909"/>
              <a:gd name="connsiteY6" fmla="*/ 143050 h 476834"/>
              <a:gd name="connsiteX7" fmla="*/ 196343 w 633909"/>
              <a:gd name="connsiteY7" fmla="*/ 131831 h 476834"/>
              <a:gd name="connsiteX8" fmla="*/ 280490 w 633909"/>
              <a:gd name="connsiteY8" fmla="*/ 86952 h 476834"/>
              <a:gd name="connsiteX9" fmla="*/ 328174 w 633909"/>
              <a:gd name="connsiteY9" fmla="*/ 47683 h 476834"/>
              <a:gd name="connsiteX10" fmla="*/ 364638 w 633909"/>
              <a:gd name="connsiteY10" fmla="*/ 0 h 476834"/>
              <a:gd name="connsiteX11" fmla="*/ 415126 w 633909"/>
              <a:gd name="connsiteY11" fmla="*/ 0 h 476834"/>
              <a:gd name="connsiteX12" fmla="*/ 496468 w 633909"/>
              <a:gd name="connsiteY12" fmla="*/ 2805 h 476834"/>
              <a:gd name="connsiteX13" fmla="*/ 431956 w 633909"/>
              <a:gd name="connsiteY13" fmla="*/ 33659 h 476834"/>
              <a:gd name="connsiteX14" fmla="*/ 460005 w 633909"/>
              <a:gd name="connsiteY14" fmla="*/ 67318 h 476834"/>
              <a:gd name="connsiteX15" fmla="*/ 457200 w 633909"/>
              <a:gd name="connsiteY15" fmla="*/ 98172 h 476834"/>
              <a:gd name="connsiteX16" fmla="*/ 502078 w 633909"/>
              <a:gd name="connsiteY16" fmla="*/ 123416 h 476834"/>
              <a:gd name="connsiteX17" fmla="*/ 513298 w 633909"/>
              <a:gd name="connsiteY17" fmla="*/ 171099 h 476834"/>
              <a:gd name="connsiteX18" fmla="*/ 544152 w 633909"/>
              <a:gd name="connsiteY18" fmla="*/ 199148 h 476834"/>
              <a:gd name="connsiteX19" fmla="*/ 589030 w 633909"/>
              <a:gd name="connsiteY19" fmla="*/ 199148 h 476834"/>
              <a:gd name="connsiteX20" fmla="*/ 614275 w 633909"/>
              <a:gd name="connsiteY20" fmla="*/ 199148 h 476834"/>
              <a:gd name="connsiteX21" fmla="*/ 633909 w 633909"/>
              <a:gd name="connsiteY21" fmla="*/ 224393 h 476834"/>
              <a:gd name="connsiteX22" fmla="*/ 625494 w 633909"/>
              <a:gd name="connsiteY22" fmla="*/ 249637 h 476834"/>
              <a:gd name="connsiteX23" fmla="*/ 600250 w 633909"/>
              <a:gd name="connsiteY23" fmla="*/ 283296 h 476834"/>
              <a:gd name="connsiteX24" fmla="*/ 555371 w 633909"/>
              <a:gd name="connsiteY24" fmla="*/ 297320 h 476834"/>
              <a:gd name="connsiteX25" fmla="*/ 502078 w 633909"/>
              <a:gd name="connsiteY25" fmla="*/ 316955 h 476834"/>
              <a:gd name="connsiteX26" fmla="*/ 496468 w 633909"/>
              <a:gd name="connsiteY26" fmla="*/ 350613 h 476834"/>
              <a:gd name="connsiteX27" fmla="*/ 426346 w 633909"/>
              <a:gd name="connsiteY27" fmla="*/ 347809 h 476834"/>
              <a:gd name="connsiteX28" fmla="*/ 286100 w 633909"/>
              <a:gd name="connsiteY28" fmla="*/ 342199 h 476834"/>
              <a:gd name="connsiteX29" fmla="*/ 185124 w 633909"/>
              <a:gd name="connsiteY29" fmla="*/ 347809 h 476834"/>
              <a:gd name="connsiteX30" fmla="*/ 204758 w 633909"/>
              <a:gd name="connsiteY30" fmla="*/ 398297 h 476834"/>
              <a:gd name="connsiteX31" fmla="*/ 215978 w 633909"/>
              <a:gd name="connsiteY31" fmla="*/ 476834 h 476834"/>
              <a:gd name="connsiteX32" fmla="*/ 185124 w 633909"/>
              <a:gd name="connsiteY32" fmla="*/ 448785 h 476834"/>
              <a:gd name="connsiteX33" fmla="*/ 157075 w 633909"/>
              <a:gd name="connsiteY33" fmla="*/ 429151 h 476834"/>
              <a:gd name="connsiteX34" fmla="*/ 106586 w 633909"/>
              <a:gd name="connsiteY34" fmla="*/ 437566 h 476834"/>
              <a:gd name="connsiteX35" fmla="*/ 61708 w 633909"/>
              <a:gd name="connsiteY35" fmla="*/ 445980 h 476834"/>
              <a:gd name="connsiteX36" fmla="*/ 33659 w 633909"/>
              <a:gd name="connsiteY36" fmla="*/ 454395 h 476834"/>
              <a:gd name="connsiteX37" fmla="*/ 2805 w 633909"/>
              <a:gd name="connsiteY37" fmla="*/ 389882 h 476834"/>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4638 w 633909"/>
              <a:gd name="connsiteY10" fmla="*/ 0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1754 w 633909"/>
              <a:gd name="connsiteY10" fmla="*/ 20192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502078 w 633909"/>
              <a:gd name="connsiteY16" fmla="*/ 120611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45583 w 633909"/>
              <a:gd name="connsiteY14" fmla="*/ 61629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3909" h="486364">
                <a:moveTo>
                  <a:pt x="2805" y="387077"/>
                </a:moveTo>
                <a:lnTo>
                  <a:pt x="0" y="322564"/>
                </a:lnTo>
                <a:lnTo>
                  <a:pt x="22439" y="291710"/>
                </a:lnTo>
                <a:lnTo>
                  <a:pt x="61708" y="244027"/>
                </a:lnTo>
                <a:lnTo>
                  <a:pt x="78537" y="224392"/>
                </a:lnTo>
                <a:lnTo>
                  <a:pt x="109391" y="157075"/>
                </a:lnTo>
                <a:lnTo>
                  <a:pt x="129025" y="140245"/>
                </a:lnTo>
                <a:lnTo>
                  <a:pt x="196343" y="129026"/>
                </a:lnTo>
                <a:lnTo>
                  <a:pt x="280490" y="84147"/>
                </a:lnTo>
                <a:lnTo>
                  <a:pt x="328174" y="44878"/>
                </a:lnTo>
                <a:lnTo>
                  <a:pt x="361754" y="17387"/>
                </a:lnTo>
                <a:lnTo>
                  <a:pt x="415126" y="5848"/>
                </a:lnTo>
                <a:lnTo>
                  <a:pt x="496468" y="0"/>
                </a:lnTo>
                <a:lnTo>
                  <a:pt x="431956" y="30854"/>
                </a:lnTo>
                <a:lnTo>
                  <a:pt x="445583" y="61629"/>
                </a:lnTo>
                <a:lnTo>
                  <a:pt x="457200" y="95367"/>
                </a:lnTo>
                <a:lnTo>
                  <a:pt x="490540" y="129265"/>
                </a:lnTo>
                <a:lnTo>
                  <a:pt x="513298" y="168294"/>
                </a:lnTo>
                <a:lnTo>
                  <a:pt x="544152" y="196343"/>
                </a:lnTo>
                <a:lnTo>
                  <a:pt x="589030" y="196343"/>
                </a:lnTo>
                <a:lnTo>
                  <a:pt x="614275" y="196343"/>
                </a:lnTo>
                <a:lnTo>
                  <a:pt x="633909" y="221588"/>
                </a:lnTo>
                <a:lnTo>
                  <a:pt x="625494" y="246832"/>
                </a:lnTo>
                <a:lnTo>
                  <a:pt x="600250" y="280491"/>
                </a:lnTo>
                <a:lnTo>
                  <a:pt x="555371" y="294515"/>
                </a:lnTo>
                <a:lnTo>
                  <a:pt x="502078" y="314150"/>
                </a:lnTo>
                <a:lnTo>
                  <a:pt x="496468" y="347808"/>
                </a:lnTo>
                <a:lnTo>
                  <a:pt x="426346" y="345004"/>
                </a:lnTo>
                <a:lnTo>
                  <a:pt x="286100" y="339394"/>
                </a:lnTo>
                <a:lnTo>
                  <a:pt x="185124" y="345004"/>
                </a:lnTo>
                <a:lnTo>
                  <a:pt x="204758" y="395492"/>
                </a:lnTo>
                <a:lnTo>
                  <a:pt x="215978" y="474029"/>
                </a:lnTo>
                <a:lnTo>
                  <a:pt x="202432" y="486364"/>
                </a:lnTo>
                <a:lnTo>
                  <a:pt x="157075" y="426346"/>
                </a:lnTo>
                <a:lnTo>
                  <a:pt x="106586" y="434761"/>
                </a:lnTo>
                <a:lnTo>
                  <a:pt x="61708" y="443175"/>
                </a:lnTo>
                <a:lnTo>
                  <a:pt x="33659" y="451590"/>
                </a:lnTo>
                <a:lnTo>
                  <a:pt x="2805" y="387077"/>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Burkina Faso</a:t>
            </a:r>
          </a:p>
        </p:txBody>
      </p:sp>
      <p:sp>
        <p:nvSpPr>
          <p:cNvPr id="175" name="Freeform 30">
            <a:extLst>
              <a:ext uri="{FF2B5EF4-FFF2-40B4-BE49-F238E27FC236}">
                <a16:creationId xmlns:a16="http://schemas.microsoft.com/office/drawing/2014/main" id="{979CC934-D9E8-771A-640A-0FDE93DF58E7}"/>
              </a:ext>
            </a:extLst>
          </p:cNvPr>
          <p:cNvSpPr/>
          <p:nvPr/>
        </p:nvSpPr>
        <p:spPr>
          <a:xfrm>
            <a:off x="5554345" y="2716581"/>
            <a:ext cx="242888" cy="250825"/>
          </a:xfrm>
          <a:custGeom>
            <a:avLst/>
            <a:gdLst>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5610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3970 w 252442"/>
              <a:gd name="connsiteY13" fmla="*/ 18855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52442 w 252442"/>
              <a:gd name="connsiteY10" fmla="*/ 137440 h 249637"/>
              <a:gd name="connsiteX11" fmla="*/ 241222 w 252442"/>
              <a:gd name="connsiteY11" fmla="*/ 159880 h 249637"/>
              <a:gd name="connsiteX12" fmla="*/ 223970 w 252442"/>
              <a:gd name="connsiteY12" fmla="*/ 188559 h 249637"/>
              <a:gd name="connsiteX13" fmla="*/ 204758 w 252442"/>
              <a:gd name="connsiteY13" fmla="*/ 201953 h 249637"/>
              <a:gd name="connsiteX14" fmla="*/ 151465 w 252442"/>
              <a:gd name="connsiteY14" fmla="*/ 246832 h 249637"/>
              <a:gd name="connsiteX15" fmla="*/ 126221 w 252442"/>
              <a:gd name="connsiteY15" fmla="*/ 249637 h 249637"/>
              <a:gd name="connsiteX16" fmla="*/ 98172 w 252442"/>
              <a:gd name="connsiteY16" fmla="*/ 238417 h 249637"/>
              <a:gd name="connsiteX17" fmla="*/ 78537 w 252442"/>
              <a:gd name="connsiteY17" fmla="*/ 218783 h 249637"/>
              <a:gd name="connsiteX18" fmla="*/ 29395 w 252442"/>
              <a:gd name="connsiteY18" fmla="*/ 176709 h 249637"/>
              <a:gd name="connsiteX19" fmla="*/ 22439 w 252442"/>
              <a:gd name="connsiteY19" fmla="*/ 168294 h 249637"/>
              <a:gd name="connsiteX20" fmla="*/ 14024 w 252442"/>
              <a:gd name="connsiteY20" fmla="*/ 148660 h 249637"/>
              <a:gd name="connsiteX21" fmla="*/ 0 w 252442"/>
              <a:gd name="connsiteY21" fmla="*/ 75732 h 249637"/>
              <a:gd name="connsiteX0" fmla="*/ 0 w 241222"/>
              <a:gd name="connsiteY0" fmla="*/ 75732 h 249637"/>
              <a:gd name="connsiteX1" fmla="*/ 33659 w 241222"/>
              <a:gd name="connsiteY1" fmla="*/ 61708 h 249637"/>
              <a:gd name="connsiteX2" fmla="*/ 58903 w 241222"/>
              <a:gd name="connsiteY2" fmla="*/ 47683 h 249637"/>
              <a:gd name="connsiteX3" fmla="*/ 67318 w 241222"/>
              <a:gd name="connsiteY3" fmla="*/ 8415 h 249637"/>
              <a:gd name="connsiteX4" fmla="*/ 112196 w 241222"/>
              <a:gd name="connsiteY4" fmla="*/ 8415 h 249637"/>
              <a:gd name="connsiteX5" fmla="*/ 176709 w 241222"/>
              <a:gd name="connsiteY5" fmla="*/ 0 h 249637"/>
              <a:gd name="connsiteX6" fmla="*/ 213637 w 241222"/>
              <a:gd name="connsiteY6" fmla="*/ 25406 h 249637"/>
              <a:gd name="connsiteX7" fmla="*/ 232159 w 241222"/>
              <a:gd name="connsiteY7" fmla="*/ 78537 h 249637"/>
              <a:gd name="connsiteX8" fmla="*/ 235188 w 241222"/>
              <a:gd name="connsiteY8" fmla="*/ 113262 h 249637"/>
              <a:gd name="connsiteX9" fmla="*/ 220740 w 241222"/>
              <a:gd name="connsiteY9" fmla="*/ 134830 h 249637"/>
              <a:gd name="connsiteX10" fmla="*/ 240535 w 241222"/>
              <a:gd name="connsiteY10" fmla="*/ 139810 h 249637"/>
              <a:gd name="connsiteX11" fmla="*/ 241222 w 241222"/>
              <a:gd name="connsiteY11" fmla="*/ 159880 h 249637"/>
              <a:gd name="connsiteX12" fmla="*/ 223970 w 241222"/>
              <a:gd name="connsiteY12" fmla="*/ 188559 h 249637"/>
              <a:gd name="connsiteX13" fmla="*/ 204758 w 241222"/>
              <a:gd name="connsiteY13" fmla="*/ 201953 h 249637"/>
              <a:gd name="connsiteX14" fmla="*/ 151465 w 241222"/>
              <a:gd name="connsiteY14" fmla="*/ 246832 h 249637"/>
              <a:gd name="connsiteX15" fmla="*/ 126221 w 241222"/>
              <a:gd name="connsiteY15" fmla="*/ 249637 h 249637"/>
              <a:gd name="connsiteX16" fmla="*/ 98172 w 241222"/>
              <a:gd name="connsiteY16" fmla="*/ 238417 h 249637"/>
              <a:gd name="connsiteX17" fmla="*/ 78537 w 241222"/>
              <a:gd name="connsiteY17" fmla="*/ 218783 h 249637"/>
              <a:gd name="connsiteX18" fmla="*/ 29395 w 241222"/>
              <a:gd name="connsiteY18" fmla="*/ 176709 h 249637"/>
              <a:gd name="connsiteX19" fmla="*/ 22439 w 241222"/>
              <a:gd name="connsiteY19" fmla="*/ 168294 h 249637"/>
              <a:gd name="connsiteX20" fmla="*/ 14024 w 241222"/>
              <a:gd name="connsiteY20" fmla="*/ 148660 h 249637"/>
              <a:gd name="connsiteX21" fmla="*/ 0 w 241222"/>
              <a:gd name="connsiteY21" fmla="*/ 75732 h 249637"/>
              <a:gd name="connsiteX0" fmla="*/ 0 w 242333"/>
              <a:gd name="connsiteY0" fmla="*/ 75732 h 249637"/>
              <a:gd name="connsiteX1" fmla="*/ 33659 w 242333"/>
              <a:gd name="connsiteY1" fmla="*/ 61708 h 249637"/>
              <a:gd name="connsiteX2" fmla="*/ 58903 w 242333"/>
              <a:gd name="connsiteY2" fmla="*/ 47683 h 249637"/>
              <a:gd name="connsiteX3" fmla="*/ 67318 w 242333"/>
              <a:gd name="connsiteY3" fmla="*/ 8415 h 249637"/>
              <a:gd name="connsiteX4" fmla="*/ 112196 w 242333"/>
              <a:gd name="connsiteY4" fmla="*/ 8415 h 249637"/>
              <a:gd name="connsiteX5" fmla="*/ 176709 w 242333"/>
              <a:gd name="connsiteY5" fmla="*/ 0 h 249637"/>
              <a:gd name="connsiteX6" fmla="*/ 213637 w 242333"/>
              <a:gd name="connsiteY6" fmla="*/ 25406 h 249637"/>
              <a:gd name="connsiteX7" fmla="*/ 232159 w 242333"/>
              <a:gd name="connsiteY7" fmla="*/ 78537 h 249637"/>
              <a:gd name="connsiteX8" fmla="*/ 242333 w 242333"/>
              <a:gd name="connsiteY8" fmla="*/ 113262 h 249637"/>
              <a:gd name="connsiteX9" fmla="*/ 220740 w 242333"/>
              <a:gd name="connsiteY9" fmla="*/ 134830 h 249637"/>
              <a:gd name="connsiteX10" fmla="*/ 240535 w 242333"/>
              <a:gd name="connsiteY10" fmla="*/ 139810 h 249637"/>
              <a:gd name="connsiteX11" fmla="*/ 241222 w 242333"/>
              <a:gd name="connsiteY11" fmla="*/ 159880 h 249637"/>
              <a:gd name="connsiteX12" fmla="*/ 223970 w 242333"/>
              <a:gd name="connsiteY12" fmla="*/ 188559 h 249637"/>
              <a:gd name="connsiteX13" fmla="*/ 204758 w 242333"/>
              <a:gd name="connsiteY13" fmla="*/ 201953 h 249637"/>
              <a:gd name="connsiteX14" fmla="*/ 151465 w 242333"/>
              <a:gd name="connsiteY14" fmla="*/ 246832 h 249637"/>
              <a:gd name="connsiteX15" fmla="*/ 126221 w 242333"/>
              <a:gd name="connsiteY15" fmla="*/ 249637 h 249637"/>
              <a:gd name="connsiteX16" fmla="*/ 98172 w 242333"/>
              <a:gd name="connsiteY16" fmla="*/ 238417 h 249637"/>
              <a:gd name="connsiteX17" fmla="*/ 78537 w 242333"/>
              <a:gd name="connsiteY17" fmla="*/ 218783 h 249637"/>
              <a:gd name="connsiteX18" fmla="*/ 29395 w 242333"/>
              <a:gd name="connsiteY18" fmla="*/ 176709 h 249637"/>
              <a:gd name="connsiteX19" fmla="*/ 22439 w 242333"/>
              <a:gd name="connsiteY19" fmla="*/ 168294 h 249637"/>
              <a:gd name="connsiteX20" fmla="*/ 14024 w 242333"/>
              <a:gd name="connsiteY20" fmla="*/ 148660 h 249637"/>
              <a:gd name="connsiteX21" fmla="*/ 0 w 242333"/>
              <a:gd name="connsiteY21" fmla="*/ 75732 h 2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2333" h="249637">
                <a:moveTo>
                  <a:pt x="0" y="75732"/>
                </a:moveTo>
                <a:lnTo>
                  <a:pt x="33659" y="61708"/>
                </a:lnTo>
                <a:lnTo>
                  <a:pt x="58903" y="47683"/>
                </a:lnTo>
                <a:lnTo>
                  <a:pt x="67318" y="8415"/>
                </a:lnTo>
                <a:lnTo>
                  <a:pt x="112196" y="8415"/>
                </a:lnTo>
                <a:lnTo>
                  <a:pt x="176709" y="0"/>
                </a:lnTo>
                <a:lnTo>
                  <a:pt x="213637" y="25406"/>
                </a:lnTo>
                <a:lnTo>
                  <a:pt x="232159" y="78537"/>
                </a:lnTo>
                <a:lnTo>
                  <a:pt x="242333" y="113262"/>
                </a:lnTo>
                <a:lnTo>
                  <a:pt x="220740" y="134830"/>
                </a:lnTo>
                <a:lnTo>
                  <a:pt x="240535" y="139810"/>
                </a:lnTo>
                <a:lnTo>
                  <a:pt x="241222" y="159880"/>
                </a:lnTo>
                <a:lnTo>
                  <a:pt x="223970" y="188559"/>
                </a:lnTo>
                <a:lnTo>
                  <a:pt x="204758" y="201953"/>
                </a:lnTo>
                <a:lnTo>
                  <a:pt x="151465" y="246832"/>
                </a:lnTo>
                <a:lnTo>
                  <a:pt x="126221" y="249637"/>
                </a:lnTo>
                <a:lnTo>
                  <a:pt x="98172" y="238417"/>
                </a:lnTo>
                <a:lnTo>
                  <a:pt x="78537" y="218783"/>
                </a:lnTo>
                <a:lnTo>
                  <a:pt x="29395" y="176709"/>
                </a:lnTo>
                <a:lnTo>
                  <a:pt x="22439" y="168294"/>
                </a:lnTo>
                <a:lnTo>
                  <a:pt x="14024" y="148660"/>
                </a:lnTo>
                <a:lnTo>
                  <a:pt x="0" y="75732"/>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76" name="Freeform 10239">
            <a:extLst>
              <a:ext uri="{FF2B5EF4-FFF2-40B4-BE49-F238E27FC236}">
                <a16:creationId xmlns:a16="http://schemas.microsoft.com/office/drawing/2014/main" id="{BFD2ACB8-8A48-DF48-62BC-EB8EB356D4E7}"/>
              </a:ext>
            </a:extLst>
          </p:cNvPr>
          <p:cNvSpPr/>
          <p:nvPr/>
        </p:nvSpPr>
        <p:spPr>
          <a:xfrm>
            <a:off x="5694046" y="2849931"/>
            <a:ext cx="366713" cy="333375"/>
          </a:xfrm>
          <a:custGeom>
            <a:avLst/>
            <a:gdLst>
              <a:gd name="connsiteX0" fmla="*/ 0 w 345004"/>
              <a:gd name="connsiteY0" fmla="*/ 126221 h 339394"/>
              <a:gd name="connsiteX1" fmla="*/ 0 w 345004"/>
              <a:gd name="connsiteY1" fmla="*/ 126221 h 339394"/>
              <a:gd name="connsiteX2" fmla="*/ 61708 w 345004"/>
              <a:gd name="connsiteY2" fmla="*/ 89757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26221 h 339394"/>
              <a:gd name="connsiteX1" fmla="*/ 0 w 345004"/>
              <a:gd name="connsiteY1" fmla="*/ 126221 h 339394"/>
              <a:gd name="connsiteX2" fmla="*/ 53780 w 345004"/>
              <a:gd name="connsiteY2" fmla="*/ 84471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84148 w 345004"/>
              <a:gd name="connsiteY6" fmla="*/ 0 h 330979"/>
              <a:gd name="connsiteX7" fmla="*/ 148660 w 345004"/>
              <a:gd name="connsiteY7" fmla="*/ 4798 h 330979"/>
              <a:gd name="connsiteX8" fmla="*/ 171100 w 345004"/>
              <a:gd name="connsiteY8" fmla="*/ 19634 h 330979"/>
              <a:gd name="connsiteX9" fmla="*/ 179514 w 345004"/>
              <a:gd name="connsiteY9" fmla="*/ 39268 h 330979"/>
              <a:gd name="connsiteX10" fmla="*/ 179514 w 345004"/>
              <a:gd name="connsiteY10" fmla="*/ 64512 h 330979"/>
              <a:gd name="connsiteX11" fmla="*/ 176710 w 345004"/>
              <a:gd name="connsiteY11" fmla="*/ 89757 h 330979"/>
              <a:gd name="connsiteX12" fmla="*/ 204759 w 345004"/>
              <a:gd name="connsiteY12" fmla="*/ 86952 h 330979"/>
              <a:gd name="connsiteX13" fmla="*/ 221588 w 345004"/>
              <a:gd name="connsiteY13" fmla="*/ 112196 h 330979"/>
              <a:gd name="connsiteX14" fmla="*/ 244027 w 345004"/>
              <a:gd name="connsiteY14" fmla="*/ 70122 h 330979"/>
              <a:gd name="connsiteX15" fmla="*/ 266467 w 345004"/>
              <a:gd name="connsiteY15" fmla="*/ 81342 h 330979"/>
              <a:gd name="connsiteX16" fmla="*/ 277686 w 345004"/>
              <a:gd name="connsiteY16" fmla="*/ 98171 h 330979"/>
              <a:gd name="connsiteX17" fmla="*/ 269272 w 345004"/>
              <a:gd name="connsiteY17" fmla="*/ 140245 h 330979"/>
              <a:gd name="connsiteX18" fmla="*/ 269272 w 345004"/>
              <a:gd name="connsiteY18" fmla="*/ 140245 h 330979"/>
              <a:gd name="connsiteX19" fmla="*/ 294516 w 345004"/>
              <a:gd name="connsiteY19" fmla="*/ 179514 h 330979"/>
              <a:gd name="connsiteX20" fmla="*/ 345004 w 345004"/>
              <a:gd name="connsiteY20" fmla="*/ 244027 h 330979"/>
              <a:gd name="connsiteX21" fmla="*/ 342199 w 345004"/>
              <a:gd name="connsiteY21" fmla="*/ 277685 h 330979"/>
              <a:gd name="connsiteX22" fmla="*/ 336589 w 345004"/>
              <a:gd name="connsiteY22" fmla="*/ 330979 h 330979"/>
              <a:gd name="connsiteX23" fmla="*/ 300126 w 345004"/>
              <a:gd name="connsiteY23" fmla="*/ 325369 h 330979"/>
              <a:gd name="connsiteX24" fmla="*/ 260857 w 345004"/>
              <a:gd name="connsiteY24" fmla="*/ 319759 h 330979"/>
              <a:gd name="connsiteX25" fmla="*/ 187929 w 345004"/>
              <a:gd name="connsiteY25" fmla="*/ 288905 h 330979"/>
              <a:gd name="connsiteX26" fmla="*/ 137441 w 345004"/>
              <a:gd name="connsiteY26" fmla="*/ 224392 h 330979"/>
              <a:gd name="connsiteX27" fmla="*/ 92562 w 345004"/>
              <a:gd name="connsiteY27" fmla="*/ 185123 h 330979"/>
              <a:gd name="connsiteX28" fmla="*/ 56099 w 345004"/>
              <a:gd name="connsiteY28" fmla="*/ 171099 h 330979"/>
              <a:gd name="connsiteX29" fmla="*/ 0 w 345004"/>
              <a:gd name="connsiteY29"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86952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13660 w 345004"/>
              <a:gd name="connsiteY14" fmla="*/ 91054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87929 w 352932"/>
              <a:gd name="connsiteY26" fmla="*/ 288905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98501 w 352932"/>
              <a:gd name="connsiteY26" fmla="*/ 280977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294516 w 366146"/>
              <a:gd name="connsiteY20" fmla="*/ 179514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94413 w 366146"/>
              <a:gd name="connsiteY12" fmla="*/ 71792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3008 h 326181"/>
              <a:gd name="connsiteX1" fmla="*/ 0 w 366146"/>
              <a:gd name="connsiteY1" fmla="*/ 113008 h 326181"/>
              <a:gd name="connsiteX2" fmla="*/ 53780 w 366146"/>
              <a:gd name="connsiteY2" fmla="*/ 71258 h 326181"/>
              <a:gd name="connsiteX3" fmla="*/ 81343 w 366146"/>
              <a:gd name="connsiteY3" fmla="*/ 48495 h 326181"/>
              <a:gd name="connsiteX4" fmla="*/ 95367 w 366146"/>
              <a:gd name="connsiteY4" fmla="*/ 23251 h 326181"/>
              <a:gd name="connsiteX5" fmla="*/ 95367 w 366146"/>
              <a:gd name="connsiteY5" fmla="*/ 23251 h 326181"/>
              <a:gd name="connsiteX6" fmla="*/ 104576 w 366146"/>
              <a:gd name="connsiteY6" fmla="*/ 11107 h 326181"/>
              <a:gd name="connsiteX7" fmla="*/ 72260 w 366146"/>
              <a:gd name="connsiteY7" fmla="*/ 2329 h 326181"/>
              <a:gd name="connsiteX8" fmla="*/ 148660 w 366146"/>
              <a:gd name="connsiteY8" fmla="*/ 0 h 326181"/>
              <a:gd name="connsiteX9" fmla="*/ 171100 w 366146"/>
              <a:gd name="connsiteY9" fmla="*/ 14836 h 326181"/>
              <a:gd name="connsiteX10" fmla="*/ 179514 w 366146"/>
              <a:gd name="connsiteY10" fmla="*/ 34470 h 326181"/>
              <a:gd name="connsiteX11" fmla="*/ 179514 w 366146"/>
              <a:gd name="connsiteY11" fmla="*/ 59714 h 326181"/>
              <a:gd name="connsiteX12" fmla="*/ 194413 w 366146"/>
              <a:gd name="connsiteY12" fmla="*/ 66994 h 326181"/>
              <a:gd name="connsiteX13" fmla="*/ 204759 w 366146"/>
              <a:gd name="connsiteY13" fmla="*/ 90083 h 326181"/>
              <a:gd name="connsiteX14" fmla="*/ 213660 w 366146"/>
              <a:gd name="connsiteY14" fmla="*/ 86256 h 326181"/>
              <a:gd name="connsiteX15" fmla="*/ 244027 w 366146"/>
              <a:gd name="connsiteY15" fmla="*/ 65324 h 326181"/>
              <a:gd name="connsiteX16" fmla="*/ 266467 w 366146"/>
              <a:gd name="connsiteY16" fmla="*/ 76544 h 326181"/>
              <a:gd name="connsiteX17" fmla="*/ 277686 w 366146"/>
              <a:gd name="connsiteY17" fmla="*/ 93373 h 326181"/>
              <a:gd name="connsiteX18" fmla="*/ 269272 w 366146"/>
              <a:gd name="connsiteY18" fmla="*/ 135447 h 326181"/>
              <a:gd name="connsiteX19" fmla="*/ 269272 w 366146"/>
              <a:gd name="connsiteY19" fmla="*/ 135447 h 326181"/>
              <a:gd name="connsiteX20" fmla="*/ 302444 w 366146"/>
              <a:gd name="connsiteY20" fmla="*/ 177359 h 326181"/>
              <a:gd name="connsiteX21" fmla="*/ 366146 w 366146"/>
              <a:gd name="connsiteY21" fmla="*/ 215443 h 326181"/>
              <a:gd name="connsiteX22" fmla="*/ 342199 w 366146"/>
              <a:gd name="connsiteY22" fmla="*/ 272887 h 326181"/>
              <a:gd name="connsiteX23" fmla="*/ 336589 w 366146"/>
              <a:gd name="connsiteY23" fmla="*/ 326181 h 326181"/>
              <a:gd name="connsiteX24" fmla="*/ 300126 w 366146"/>
              <a:gd name="connsiteY24" fmla="*/ 320571 h 326181"/>
              <a:gd name="connsiteX25" fmla="*/ 260857 w 366146"/>
              <a:gd name="connsiteY25" fmla="*/ 314961 h 326181"/>
              <a:gd name="connsiteX26" fmla="*/ 198501 w 366146"/>
              <a:gd name="connsiteY26" fmla="*/ 276179 h 326181"/>
              <a:gd name="connsiteX27" fmla="*/ 137441 w 366146"/>
              <a:gd name="connsiteY27" fmla="*/ 219594 h 326181"/>
              <a:gd name="connsiteX28" fmla="*/ 92562 w 366146"/>
              <a:gd name="connsiteY28" fmla="*/ 180325 h 326181"/>
              <a:gd name="connsiteX29" fmla="*/ 56099 w 366146"/>
              <a:gd name="connsiteY29" fmla="*/ 166301 h 326181"/>
              <a:gd name="connsiteX30" fmla="*/ 0 w 366146"/>
              <a:gd name="connsiteY30" fmla="*/ 113008 h 326181"/>
              <a:gd name="connsiteX0" fmla="*/ 0 w 366146"/>
              <a:gd name="connsiteY0" fmla="*/ 120180 h 333353"/>
              <a:gd name="connsiteX1" fmla="*/ 0 w 366146"/>
              <a:gd name="connsiteY1" fmla="*/ 120180 h 333353"/>
              <a:gd name="connsiteX2" fmla="*/ 53780 w 366146"/>
              <a:gd name="connsiteY2" fmla="*/ 78430 h 333353"/>
              <a:gd name="connsiteX3" fmla="*/ 81343 w 366146"/>
              <a:gd name="connsiteY3" fmla="*/ 55667 h 333353"/>
              <a:gd name="connsiteX4" fmla="*/ 95367 w 366146"/>
              <a:gd name="connsiteY4" fmla="*/ 30423 h 333353"/>
              <a:gd name="connsiteX5" fmla="*/ 95367 w 366146"/>
              <a:gd name="connsiteY5" fmla="*/ 30423 h 333353"/>
              <a:gd name="connsiteX6" fmla="*/ 104576 w 366146"/>
              <a:gd name="connsiteY6" fmla="*/ 18279 h 333353"/>
              <a:gd name="connsiteX7" fmla="*/ 79393 w 366146"/>
              <a:gd name="connsiteY7" fmla="*/ 0 h 333353"/>
              <a:gd name="connsiteX8" fmla="*/ 148660 w 366146"/>
              <a:gd name="connsiteY8" fmla="*/ 7172 h 333353"/>
              <a:gd name="connsiteX9" fmla="*/ 171100 w 366146"/>
              <a:gd name="connsiteY9" fmla="*/ 22008 h 333353"/>
              <a:gd name="connsiteX10" fmla="*/ 179514 w 366146"/>
              <a:gd name="connsiteY10" fmla="*/ 41642 h 333353"/>
              <a:gd name="connsiteX11" fmla="*/ 179514 w 366146"/>
              <a:gd name="connsiteY11" fmla="*/ 66886 h 333353"/>
              <a:gd name="connsiteX12" fmla="*/ 194413 w 366146"/>
              <a:gd name="connsiteY12" fmla="*/ 74166 h 333353"/>
              <a:gd name="connsiteX13" fmla="*/ 204759 w 366146"/>
              <a:gd name="connsiteY13" fmla="*/ 97255 h 333353"/>
              <a:gd name="connsiteX14" fmla="*/ 213660 w 366146"/>
              <a:gd name="connsiteY14" fmla="*/ 93428 h 333353"/>
              <a:gd name="connsiteX15" fmla="*/ 244027 w 366146"/>
              <a:gd name="connsiteY15" fmla="*/ 72496 h 333353"/>
              <a:gd name="connsiteX16" fmla="*/ 266467 w 366146"/>
              <a:gd name="connsiteY16" fmla="*/ 83716 h 333353"/>
              <a:gd name="connsiteX17" fmla="*/ 277686 w 366146"/>
              <a:gd name="connsiteY17" fmla="*/ 100545 h 333353"/>
              <a:gd name="connsiteX18" fmla="*/ 269272 w 366146"/>
              <a:gd name="connsiteY18" fmla="*/ 142619 h 333353"/>
              <a:gd name="connsiteX19" fmla="*/ 269272 w 366146"/>
              <a:gd name="connsiteY19" fmla="*/ 142619 h 333353"/>
              <a:gd name="connsiteX20" fmla="*/ 302444 w 366146"/>
              <a:gd name="connsiteY20" fmla="*/ 184531 h 333353"/>
              <a:gd name="connsiteX21" fmla="*/ 366146 w 366146"/>
              <a:gd name="connsiteY21" fmla="*/ 222615 h 333353"/>
              <a:gd name="connsiteX22" fmla="*/ 342199 w 366146"/>
              <a:gd name="connsiteY22" fmla="*/ 280059 h 333353"/>
              <a:gd name="connsiteX23" fmla="*/ 336589 w 366146"/>
              <a:gd name="connsiteY23" fmla="*/ 333353 h 333353"/>
              <a:gd name="connsiteX24" fmla="*/ 300126 w 366146"/>
              <a:gd name="connsiteY24" fmla="*/ 327743 h 333353"/>
              <a:gd name="connsiteX25" fmla="*/ 260857 w 366146"/>
              <a:gd name="connsiteY25" fmla="*/ 322133 h 333353"/>
              <a:gd name="connsiteX26" fmla="*/ 198501 w 366146"/>
              <a:gd name="connsiteY26" fmla="*/ 283351 h 333353"/>
              <a:gd name="connsiteX27" fmla="*/ 137441 w 366146"/>
              <a:gd name="connsiteY27" fmla="*/ 226766 h 333353"/>
              <a:gd name="connsiteX28" fmla="*/ 92562 w 366146"/>
              <a:gd name="connsiteY28" fmla="*/ 187497 h 333353"/>
              <a:gd name="connsiteX29" fmla="*/ 56099 w 366146"/>
              <a:gd name="connsiteY29" fmla="*/ 173473 h 333353"/>
              <a:gd name="connsiteX30" fmla="*/ 0 w 366146"/>
              <a:gd name="connsiteY30" fmla="*/ 120180 h 33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146" h="333353">
                <a:moveTo>
                  <a:pt x="0" y="120180"/>
                </a:moveTo>
                <a:lnTo>
                  <a:pt x="0" y="120180"/>
                </a:lnTo>
                <a:lnTo>
                  <a:pt x="53780" y="78430"/>
                </a:lnTo>
                <a:lnTo>
                  <a:pt x="81343" y="55667"/>
                </a:lnTo>
                <a:lnTo>
                  <a:pt x="95367" y="30423"/>
                </a:lnTo>
                <a:lnTo>
                  <a:pt x="95367" y="30423"/>
                </a:lnTo>
                <a:cubicBezTo>
                  <a:pt x="96902" y="28399"/>
                  <a:pt x="105030" y="22327"/>
                  <a:pt x="104576" y="18279"/>
                </a:cubicBezTo>
                <a:lnTo>
                  <a:pt x="79393" y="0"/>
                </a:lnTo>
                <a:lnTo>
                  <a:pt x="148660" y="7172"/>
                </a:lnTo>
                <a:lnTo>
                  <a:pt x="171100" y="22008"/>
                </a:lnTo>
                <a:lnTo>
                  <a:pt x="179514" y="41642"/>
                </a:lnTo>
                <a:lnTo>
                  <a:pt x="179514" y="66886"/>
                </a:lnTo>
                <a:lnTo>
                  <a:pt x="194413" y="74166"/>
                </a:lnTo>
                <a:lnTo>
                  <a:pt x="204759" y="97255"/>
                </a:lnTo>
                <a:lnTo>
                  <a:pt x="213660" y="93428"/>
                </a:lnTo>
                <a:lnTo>
                  <a:pt x="244027" y="72496"/>
                </a:lnTo>
                <a:lnTo>
                  <a:pt x="266467" y="83716"/>
                </a:lnTo>
                <a:lnTo>
                  <a:pt x="277686" y="100545"/>
                </a:lnTo>
                <a:lnTo>
                  <a:pt x="269272" y="142619"/>
                </a:lnTo>
                <a:lnTo>
                  <a:pt x="269272" y="142619"/>
                </a:lnTo>
                <a:lnTo>
                  <a:pt x="302444" y="184531"/>
                </a:lnTo>
                <a:lnTo>
                  <a:pt x="366146" y="222615"/>
                </a:lnTo>
                <a:lnTo>
                  <a:pt x="342199" y="280059"/>
                </a:lnTo>
                <a:lnTo>
                  <a:pt x="336589" y="333353"/>
                </a:lnTo>
                <a:lnTo>
                  <a:pt x="300126" y="327743"/>
                </a:lnTo>
                <a:lnTo>
                  <a:pt x="260857" y="322133"/>
                </a:lnTo>
                <a:lnTo>
                  <a:pt x="198501" y="283351"/>
                </a:lnTo>
                <a:lnTo>
                  <a:pt x="137441" y="226766"/>
                </a:lnTo>
                <a:lnTo>
                  <a:pt x="92562" y="187497"/>
                </a:lnTo>
                <a:lnTo>
                  <a:pt x="56099" y="173473"/>
                </a:lnTo>
                <a:lnTo>
                  <a:pt x="0" y="12018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600" b="1" kern="0" dirty="0">
                <a:solidFill>
                  <a:srgbClr val="000000"/>
                </a:solidFill>
                <a:latin typeface="Arial"/>
              </a:rPr>
              <a:t>Liberia</a:t>
            </a:r>
          </a:p>
        </p:txBody>
      </p:sp>
      <p:sp>
        <p:nvSpPr>
          <p:cNvPr id="177" name="Freeform 10240">
            <a:extLst>
              <a:ext uri="{FF2B5EF4-FFF2-40B4-BE49-F238E27FC236}">
                <a16:creationId xmlns:a16="http://schemas.microsoft.com/office/drawing/2014/main" id="{BBC15D22-2BCF-F93E-241D-4284D611A19C}"/>
              </a:ext>
            </a:extLst>
          </p:cNvPr>
          <p:cNvSpPr/>
          <p:nvPr/>
        </p:nvSpPr>
        <p:spPr>
          <a:xfrm>
            <a:off x="5433696" y="2489568"/>
            <a:ext cx="600075" cy="455613"/>
          </a:xfrm>
          <a:custGeom>
            <a:avLst/>
            <a:gdLst>
              <a:gd name="connsiteX0" fmla="*/ 0 w 605860"/>
              <a:gd name="connsiteY0" fmla="*/ 143051 h 454395"/>
              <a:gd name="connsiteX1" fmla="*/ 22439 w 605860"/>
              <a:gd name="connsiteY1" fmla="*/ 171100 h 454395"/>
              <a:gd name="connsiteX2" fmla="*/ 28049 w 605860"/>
              <a:gd name="connsiteY2" fmla="*/ 215978 h 454395"/>
              <a:gd name="connsiteX3" fmla="*/ 61708 w 605860"/>
              <a:gd name="connsiteY3" fmla="*/ 224393 h 454395"/>
              <a:gd name="connsiteX4" fmla="*/ 98172 w 605860"/>
              <a:gd name="connsiteY4" fmla="*/ 283296 h 454395"/>
              <a:gd name="connsiteX5" fmla="*/ 115001 w 605860"/>
              <a:gd name="connsiteY5" fmla="*/ 297321 h 454395"/>
              <a:gd name="connsiteX6" fmla="*/ 134636 w 605860"/>
              <a:gd name="connsiteY6" fmla="*/ 302930 h 454395"/>
              <a:gd name="connsiteX7" fmla="*/ 173904 w 605860"/>
              <a:gd name="connsiteY7" fmla="*/ 288906 h 454395"/>
              <a:gd name="connsiteX8" fmla="*/ 182319 w 605860"/>
              <a:gd name="connsiteY8" fmla="*/ 266467 h 454395"/>
              <a:gd name="connsiteX9" fmla="*/ 187929 w 605860"/>
              <a:gd name="connsiteY9" fmla="*/ 241222 h 454395"/>
              <a:gd name="connsiteX10" fmla="*/ 269271 w 605860"/>
              <a:gd name="connsiteY10" fmla="*/ 238418 h 454395"/>
              <a:gd name="connsiteX11" fmla="*/ 294515 w 605860"/>
              <a:gd name="connsiteY11" fmla="*/ 227198 h 454395"/>
              <a:gd name="connsiteX12" fmla="*/ 328174 w 605860"/>
              <a:gd name="connsiteY12" fmla="*/ 280491 h 454395"/>
              <a:gd name="connsiteX13" fmla="*/ 364638 w 605860"/>
              <a:gd name="connsiteY13" fmla="*/ 330980 h 454395"/>
              <a:gd name="connsiteX14" fmla="*/ 347809 w 605860"/>
              <a:gd name="connsiteY14" fmla="*/ 364638 h 454395"/>
              <a:gd name="connsiteX15" fmla="*/ 409517 w 605860"/>
              <a:gd name="connsiteY15" fmla="*/ 364638 h 454395"/>
              <a:gd name="connsiteX16" fmla="*/ 429151 w 605860"/>
              <a:gd name="connsiteY16" fmla="*/ 375858 h 454395"/>
              <a:gd name="connsiteX17" fmla="*/ 457200 w 605860"/>
              <a:gd name="connsiteY17" fmla="*/ 437566 h 454395"/>
              <a:gd name="connsiteX18" fmla="*/ 457200 w 605860"/>
              <a:gd name="connsiteY18" fmla="*/ 437566 h 454395"/>
              <a:gd name="connsiteX19" fmla="*/ 476834 w 605860"/>
              <a:gd name="connsiteY19" fmla="*/ 454395 h 454395"/>
              <a:gd name="connsiteX20" fmla="*/ 476834 w 605860"/>
              <a:gd name="connsiteY20" fmla="*/ 454395 h 454395"/>
              <a:gd name="connsiteX21" fmla="*/ 504884 w 605860"/>
              <a:gd name="connsiteY21" fmla="*/ 431956 h 454395"/>
              <a:gd name="connsiteX22" fmla="*/ 530128 w 605860"/>
              <a:gd name="connsiteY22" fmla="*/ 448786 h 454395"/>
              <a:gd name="connsiteX23" fmla="*/ 555372 w 605860"/>
              <a:gd name="connsiteY23" fmla="*/ 392688 h 454395"/>
              <a:gd name="connsiteX24" fmla="*/ 544152 w 605860"/>
              <a:gd name="connsiteY24" fmla="*/ 342199 h 454395"/>
              <a:gd name="connsiteX25" fmla="*/ 586226 w 605860"/>
              <a:gd name="connsiteY25" fmla="*/ 345004 h 454395"/>
              <a:gd name="connsiteX26" fmla="*/ 605860 w 605860"/>
              <a:gd name="connsiteY26" fmla="*/ 328175 h 454395"/>
              <a:gd name="connsiteX27" fmla="*/ 594641 w 605860"/>
              <a:gd name="connsiteY27" fmla="*/ 305735 h 454395"/>
              <a:gd name="connsiteX28" fmla="*/ 586226 w 605860"/>
              <a:gd name="connsiteY28" fmla="*/ 263662 h 454395"/>
              <a:gd name="connsiteX29" fmla="*/ 566592 w 605860"/>
              <a:gd name="connsiteY29" fmla="*/ 252442 h 454395"/>
              <a:gd name="connsiteX30" fmla="*/ 555372 w 605860"/>
              <a:gd name="connsiteY30" fmla="*/ 227198 h 454395"/>
              <a:gd name="connsiteX31" fmla="*/ 575006 w 605860"/>
              <a:gd name="connsiteY31" fmla="*/ 201954 h 454395"/>
              <a:gd name="connsiteX32" fmla="*/ 560982 w 605860"/>
              <a:gd name="connsiteY32" fmla="*/ 182319 h 454395"/>
              <a:gd name="connsiteX33" fmla="*/ 541347 w 605860"/>
              <a:gd name="connsiteY33" fmla="*/ 100977 h 454395"/>
              <a:gd name="connsiteX34" fmla="*/ 476834 w 605860"/>
              <a:gd name="connsiteY34" fmla="*/ 30854 h 454395"/>
              <a:gd name="connsiteX35" fmla="*/ 434761 w 605860"/>
              <a:gd name="connsiteY35" fmla="*/ 47684 h 454395"/>
              <a:gd name="connsiteX36" fmla="*/ 406712 w 605860"/>
              <a:gd name="connsiteY36" fmla="*/ 44879 h 454395"/>
              <a:gd name="connsiteX37" fmla="*/ 359028 w 605860"/>
              <a:gd name="connsiteY37" fmla="*/ 67318 h 454395"/>
              <a:gd name="connsiteX38" fmla="*/ 345004 w 605860"/>
              <a:gd name="connsiteY38" fmla="*/ 53294 h 454395"/>
              <a:gd name="connsiteX39" fmla="*/ 297320 w 605860"/>
              <a:gd name="connsiteY39" fmla="*/ 44879 h 454395"/>
              <a:gd name="connsiteX40" fmla="*/ 274881 w 605860"/>
              <a:gd name="connsiteY40" fmla="*/ 30854 h 454395"/>
              <a:gd name="connsiteX41" fmla="*/ 230003 w 605860"/>
              <a:gd name="connsiteY41" fmla="*/ 28049 h 454395"/>
              <a:gd name="connsiteX42" fmla="*/ 185124 w 605860"/>
              <a:gd name="connsiteY42" fmla="*/ 25245 h 454395"/>
              <a:gd name="connsiteX43" fmla="*/ 162685 w 605860"/>
              <a:gd name="connsiteY43" fmla="*/ 14025 h 454395"/>
              <a:gd name="connsiteX44" fmla="*/ 162685 w 605860"/>
              <a:gd name="connsiteY44" fmla="*/ 14025 h 454395"/>
              <a:gd name="connsiteX45" fmla="*/ 137441 w 605860"/>
              <a:gd name="connsiteY45" fmla="*/ 0 h 454395"/>
              <a:gd name="connsiteX46" fmla="*/ 92562 w 605860"/>
              <a:gd name="connsiteY46" fmla="*/ 2805 h 454395"/>
              <a:gd name="connsiteX47" fmla="*/ 98172 w 605860"/>
              <a:gd name="connsiteY47" fmla="*/ 30854 h 454395"/>
              <a:gd name="connsiteX48" fmla="*/ 75733 w 605860"/>
              <a:gd name="connsiteY48" fmla="*/ 47684 h 454395"/>
              <a:gd name="connsiteX49" fmla="*/ 95367 w 605860"/>
              <a:gd name="connsiteY49" fmla="*/ 81343 h 454395"/>
              <a:gd name="connsiteX50" fmla="*/ 50488 w 605860"/>
              <a:gd name="connsiteY50" fmla="*/ 98172 h 454395"/>
              <a:gd name="connsiteX51" fmla="*/ 0 w 605860"/>
              <a:gd name="connsiteY51" fmla="*/ 143051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45725 w 601097"/>
              <a:gd name="connsiteY50" fmla="*/ 98172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8697 w 601097"/>
              <a:gd name="connsiteY12" fmla="*/ 267278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45281 w 601097"/>
              <a:gd name="connsiteY18" fmla="*/ 428067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097" h="454395">
                <a:moveTo>
                  <a:pt x="0" y="154958"/>
                </a:moveTo>
                <a:lnTo>
                  <a:pt x="17676" y="171100"/>
                </a:lnTo>
                <a:lnTo>
                  <a:pt x="23286" y="215978"/>
                </a:lnTo>
                <a:lnTo>
                  <a:pt x="56945" y="224393"/>
                </a:lnTo>
                <a:lnTo>
                  <a:pt x="93409" y="283296"/>
                </a:lnTo>
                <a:lnTo>
                  <a:pt x="110238" y="297321"/>
                </a:lnTo>
                <a:lnTo>
                  <a:pt x="129873" y="302930"/>
                </a:lnTo>
                <a:lnTo>
                  <a:pt x="169141" y="288906"/>
                </a:lnTo>
                <a:lnTo>
                  <a:pt x="184438" y="268848"/>
                </a:lnTo>
                <a:lnTo>
                  <a:pt x="183166" y="241222"/>
                </a:lnTo>
                <a:lnTo>
                  <a:pt x="251294" y="233132"/>
                </a:lnTo>
                <a:lnTo>
                  <a:pt x="289752" y="227198"/>
                </a:lnTo>
                <a:lnTo>
                  <a:pt x="333983" y="256707"/>
                </a:lnTo>
                <a:lnTo>
                  <a:pt x="359875" y="330980"/>
                </a:lnTo>
                <a:lnTo>
                  <a:pt x="335902" y="357494"/>
                </a:lnTo>
                <a:lnTo>
                  <a:pt x="404754" y="364638"/>
                </a:lnTo>
                <a:lnTo>
                  <a:pt x="424388" y="375858"/>
                </a:lnTo>
                <a:lnTo>
                  <a:pt x="452437" y="437566"/>
                </a:lnTo>
                <a:lnTo>
                  <a:pt x="445281" y="428067"/>
                </a:lnTo>
                <a:lnTo>
                  <a:pt x="472071" y="454395"/>
                </a:lnTo>
                <a:lnTo>
                  <a:pt x="472071" y="454395"/>
                </a:lnTo>
                <a:lnTo>
                  <a:pt x="500121" y="431956"/>
                </a:lnTo>
                <a:lnTo>
                  <a:pt x="533293" y="448786"/>
                </a:lnTo>
                <a:lnTo>
                  <a:pt x="557765" y="387402"/>
                </a:lnTo>
                <a:lnTo>
                  <a:pt x="537003" y="351698"/>
                </a:lnTo>
                <a:lnTo>
                  <a:pt x="581463" y="352932"/>
                </a:lnTo>
                <a:lnTo>
                  <a:pt x="601097" y="328175"/>
                </a:lnTo>
                <a:lnTo>
                  <a:pt x="589878" y="305735"/>
                </a:lnTo>
                <a:lnTo>
                  <a:pt x="581463" y="263662"/>
                </a:lnTo>
                <a:lnTo>
                  <a:pt x="561829" y="252442"/>
                </a:lnTo>
                <a:lnTo>
                  <a:pt x="550609" y="227198"/>
                </a:lnTo>
                <a:lnTo>
                  <a:pt x="570243" y="201954"/>
                </a:lnTo>
                <a:lnTo>
                  <a:pt x="556219" y="182319"/>
                </a:lnTo>
                <a:lnTo>
                  <a:pt x="536584" y="100977"/>
                </a:lnTo>
                <a:lnTo>
                  <a:pt x="479215" y="30854"/>
                </a:lnTo>
                <a:lnTo>
                  <a:pt x="449048" y="15681"/>
                </a:lnTo>
                <a:lnTo>
                  <a:pt x="401949" y="44879"/>
                </a:lnTo>
                <a:lnTo>
                  <a:pt x="368552" y="43506"/>
                </a:lnTo>
                <a:lnTo>
                  <a:pt x="333085" y="43795"/>
                </a:lnTo>
                <a:lnTo>
                  <a:pt x="292557" y="44879"/>
                </a:lnTo>
                <a:lnTo>
                  <a:pt x="267737" y="37998"/>
                </a:lnTo>
                <a:cubicBezTo>
                  <a:pt x="253571" y="34682"/>
                  <a:pt x="239803" y="30175"/>
                  <a:pt x="225240" y="28049"/>
                </a:cubicBezTo>
                <a:cubicBezTo>
                  <a:pt x="210677" y="25923"/>
                  <a:pt x="195321" y="26180"/>
                  <a:pt x="180361" y="25245"/>
                </a:cubicBezTo>
                <a:lnTo>
                  <a:pt x="157922" y="14025"/>
                </a:lnTo>
                <a:lnTo>
                  <a:pt x="157922" y="14025"/>
                </a:lnTo>
                <a:lnTo>
                  <a:pt x="116009" y="0"/>
                </a:lnTo>
                <a:lnTo>
                  <a:pt x="87799" y="2805"/>
                </a:lnTo>
                <a:lnTo>
                  <a:pt x="93409" y="30854"/>
                </a:lnTo>
                <a:lnTo>
                  <a:pt x="70970" y="47684"/>
                </a:lnTo>
                <a:lnTo>
                  <a:pt x="83460" y="81343"/>
                </a:lnTo>
                <a:lnTo>
                  <a:pt x="38581" y="105316"/>
                </a:lnTo>
                <a:lnTo>
                  <a:pt x="0" y="154958"/>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Guinea</a:t>
            </a:r>
          </a:p>
          <a:p>
            <a:pPr algn="ctr" fontAlgn="base">
              <a:spcBef>
                <a:spcPct val="0"/>
              </a:spcBef>
              <a:spcAft>
                <a:spcPct val="0"/>
              </a:spcAft>
              <a:defRPr/>
            </a:pPr>
            <a:endParaRPr lang="en-GB" sz="800" b="1" kern="0" dirty="0">
              <a:solidFill>
                <a:srgbClr val="000000"/>
              </a:solidFill>
              <a:latin typeface="Arial"/>
            </a:endParaRPr>
          </a:p>
        </p:txBody>
      </p:sp>
      <p:sp>
        <p:nvSpPr>
          <p:cNvPr id="178" name="Freeform 10242">
            <a:extLst>
              <a:ext uri="{FF2B5EF4-FFF2-40B4-BE49-F238E27FC236}">
                <a16:creationId xmlns:a16="http://schemas.microsoft.com/office/drawing/2014/main" id="{02143FE6-6278-28B0-637D-664796F14670}"/>
              </a:ext>
            </a:extLst>
          </p:cNvPr>
          <p:cNvSpPr/>
          <p:nvPr/>
        </p:nvSpPr>
        <p:spPr>
          <a:xfrm>
            <a:off x="5268595" y="2487981"/>
            <a:ext cx="266700" cy="153987"/>
          </a:xfrm>
          <a:custGeom>
            <a:avLst/>
            <a:gdLst>
              <a:gd name="connsiteX0" fmla="*/ 0 w 255247"/>
              <a:gd name="connsiteY0" fmla="*/ 25245 h 154270"/>
              <a:gd name="connsiteX1" fmla="*/ 53294 w 255247"/>
              <a:gd name="connsiteY1" fmla="*/ 25245 h 154270"/>
              <a:gd name="connsiteX2" fmla="*/ 92562 w 255247"/>
              <a:gd name="connsiteY2" fmla="*/ 25245 h 154270"/>
              <a:gd name="connsiteX3" fmla="*/ 126221 w 255247"/>
              <a:gd name="connsiteY3" fmla="*/ 5610 h 154270"/>
              <a:gd name="connsiteX4" fmla="*/ 165490 w 255247"/>
              <a:gd name="connsiteY4" fmla="*/ 0 h 154270"/>
              <a:gd name="connsiteX5" fmla="*/ 252442 w 255247"/>
              <a:gd name="connsiteY5" fmla="*/ 8415 h 154270"/>
              <a:gd name="connsiteX6" fmla="*/ 255247 w 255247"/>
              <a:gd name="connsiteY6" fmla="*/ 22440 h 154270"/>
              <a:gd name="connsiteX7" fmla="*/ 235613 w 255247"/>
              <a:gd name="connsiteY7" fmla="*/ 42074 h 154270"/>
              <a:gd name="connsiteX8" fmla="*/ 235613 w 255247"/>
              <a:gd name="connsiteY8" fmla="*/ 42074 h 154270"/>
              <a:gd name="connsiteX9" fmla="*/ 249637 w 255247"/>
              <a:gd name="connsiteY9" fmla="*/ 86953 h 154270"/>
              <a:gd name="connsiteX10" fmla="*/ 207564 w 255247"/>
              <a:gd name="connsiteY10" fmla="*/ 106587 h 154270"/>
              <a:gd name="connsiteX11" fmla="*/ 173905 w 255247"/>
              <a:gd name="connsiteY11" fmla="*/ 123416 h 154270"/>
              <a:gd name="connsiteX12" fmla="*/ 157075 w 255247"/>
              <a:gd name="connsiteY12" fmla="*/ 154270 h 154270"/>
              <a:gd name="connsiteX13" fmla="*/ 137441 w 255247"/>
              <a:gd name="connsiteY13" fmla="*/ 154270 h 154270"/>
              <a:gd name="connsiteX14" fmla="*/ 137441 w 255247"/>
              <a:gd name="connsiteY14" fmla="*/ 154270 h 154270"/>
              <a:gd name="connsiteX15" fmla="*/ 120611 w 255247"/>
              <a:gd name="connsiteY15" fmla="*/ 140246 h 154270"/>
              <a:gd name="connsiteX16" fmla="*/ 100977 w 255247"/>
              <a:gd name="connsiteY16" fmla="*/ 123416 h 154270"/>
              <a:gd name="connsiteX17" fmla="*/ 112197 w 255247"/>
              <a:gd name="connsiteY17" fmla="*/ 103782 h 154270"/>
              <a:gd name="connsiteX18" fmla="*/ 154270 w 255247"/>
              <a:gd name="connsiteY18" fmla="*/ 86953 h 154270"/>
              <a:gd name="connsiteX19" fmla="*/ 154270 w 255247"/>
              <a:gd name="connsiteY19" fmla="*/ 86953 h 154270"/>
              <a:gd name="connsiteX20" fmla="*/ 98172 w 255247"/>
              <a:gd name="connsiteY20" fmla="*/ 78538 h 154270"/>
              <a:gd name="connsiteX21" fmla="*/ 75733 w 255247"/>
              <a:gd name="connsiteY21" fmla="*/ 78538 h 154270"/>
              <a:gd name="connsiteX22" fmla="*/ 61708 w 255247"/>
              <a:gd name="connsiteY22" fmla="*/ 67318 h 154270"/>
              <a:gd name="connsiteX23" fmla="*/ 36464 w 255247"/>
              <a:gd name="connsiteY23" fmla="*/ 70123 h 154270"/>
              <a:gd name="connsiteX24" fmla="*/ 0 w 255247"/>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73905 w 267153"/>
              <a:gd name="connsiteY11" fmla="*/ 123416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85811 w 267153"/>
              <a:gd name="connsiteY11" fmla="*/ 130559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153" h="154270">
                <a:moveTo>
                  <a:pt x="0" y="25245"/>
                </a:moveTo>
                <a:lnTo>
                  <a:pt x="53294" y="25245"/>
                </a:lnTo>
                <a:lnTo>
                  <a:pt x="92562" y="25245"/>
                </a:lnTo>
                <a:lnTo>
                  <a:pt x="126221" y="5610"/>
                </a:lnTo>
                <a:lnTo>
                  <a:pt x="165490" y="0"/>
                </a:lnTo>
                <a:lnTo>
                  <a:pt x="252442" y="8415"/>
                </a:lnTo>
                <a:lnTo>
                  <a:pt x="267153" y="31965"/>
                </a:lnTo>
                <a:lnTo>
                  <a:pt x="235613" y="42074"/>
                </a:lnTo>
                <a:lnTo>
                  <a:pt x="235613" y="42074"/>
                </a:lnTo>
                <a:lnTo>
                  <a:pt x="249637" y="86953"/>
                </a:lnTo>
                <a:lnTo>
                  <a:pt x="207564" y="106587"/>
                </a:lnTo>
                <a:lnTo>
                  <a:pt x="185811" y="130559"/>
                </a:lnTo>
                <a:lnTo>
                  <a:pt x="157075" y="154270"/>
                </a:lnTo>
                <a:lnTo>
                  <a:pt x="137441" y="154270"/>
                </a:lnTo>
                <a:lnTo>
                  <a:pt x="137441" y="154270"/>
                </a:lnTo>
                <a:lnTo>
                  <a:pt x="120611" y="140246"/>
                </a:lnTo>
                <a:lnTo>
                  <a:pt x="100977" y="123416"/>
                </a:lnTo>
                <a:lnTo>
                  <a:pt x="112197" y="103782"/>
                </a:lnTo>
                <a:lnTo>
                  <a:pt x="154270" y="86953"/>
                </a:lnTo>
                <a:lnTo>
                  <a:pt x="154270" y="86953"/>
                </a:lnTo>
                <a:lnTo>
                  <a:pt x="98172" y="78538"/>
                </a:lnTo>
                <a:lnTo>
                  <a:pt x="75733" y="78538"/>
                </a:lnTo>
                <a:lnTo>
                  <a:pt x="61708" y="67318"/>
                </a:lnTo>
                <a:lnTo>
                  <a:pt x="36464" y="70123"/>
                </a:lnTo>
                <a:lnTo>
                  <a:pt x="0" y="2524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79" name="Freeform 10245">
            <a:extLst>
              <a:ext uri="{FF2B5EF4-FFF2-40B4-BE49-F238E27FC236}">
                <a16:creationId xmlns:a16="http://schemas.microsoft.com/office/drawing/2014/main" id="{67AA40FE-E637-5254-ECF7-F6E5D905D72B}"/>
              </a:ext>
            </a:extLst>
          </p:cNvPr>
          <p:cNvSpPr/>
          <p:nvPr/>
        </p:nvSpPr>
        <p:spPr>
          <a:xfrm>
            <a:off x="5259070" y="2386381"/>
            <a:ext cx="247650" cy="77787"/>
          </a:xfrm>
          <a:custGeom>
            <a:avLst/>
            <a:gdLst>
              <a:gd name="connsiteX0" fmla="*/ 0 w 238417"/>
              <a:gd name="connsiteY0" fmla="*/ 16829 h 53293"/>
              <a:gd name="connsiteX1" fmla="*/ 0 w 238417"/>
              <a:gd name="connsiteY1" fmla="*/ 16829 h 53293"/>
              <a:gd name="connsiteX2" fmla="*/ 61708 w 238417"/>
              <a:gd name="connsiteY2" fmla="*/ 22439 h 53293"/>
              <a:gd name="connsiteX3" fmla="*/ 89757 w 238417"/>
              <a:gd name="connsiteY3" fmla="*/ 11219 h 53293"/>
              <a:gd name="connsiteX4" fmla="*/ 117806 w 238417"/>
              <a:gd name="connsiteY4" fmla="*/ 0 h 53293"/>
              <a:gd name="connsiteX5" fmla="*/ 145855 w 238417"/>
              <a:gd name="connsiteY5" fmla="*/ 11219 h 53293"/>
              <a:gd name="connsiteX6" fmla="*/ 171099 w 238417"/>
              <a:gd name="connsiteY6" fmla="*/ 22439 h 53293"/>
              <a:gd name="connsiteX7" fmla="*/ 171099 w 238417"/>
              <a:gd name="connsiteY7" fmla="*/ 22439 h 53293"/>
              <a:gd name="connsiteX8" fmla="*/ 224393 w 238417"/>
              <a:gd name="connsiteY8" fmla="*/ 22439 h 53293"/>
              <a:gd name="connsiteX9" fmla="*/ 238417 w 238417"/>
              <a:gd name="connsiteY9" fmla="*/ 28049 h 53293"/>
              <a:gd name="connsiteX10" fmla="*/ 199148 w 238417"/>
              <a:gd name="connsiteY10" fmla="*/ 53293 h 53293"/>
              <a:gd name="connsiteX11" fmla="*/ 162685 w 238417"/>
              <a:gd name="connsiteY11" fmla="*/ 42073 h 53293"/>
              <a:gd name="connsiteX12" fmla="*/ 117806 w 238417"/>
              <a:gd name="connsiteY12" fmla="*/ 30854 h 53293"/>
              <a:gd name="connsiteX13" fmla="*/ 84147 w 238417"/>
              <a:gd name="connsiteY13" fmla="*/ 47683 h 53293"/>
              <a:gd name="connsiteX14" fmla="*/ 56098 w 238417"/>
              <a:gd name="connsiteY14" fmla="*/ 53293 h 53293"/>
              <a:gd name="connsiteX15" fmla="*/ 0 w 238417"/>
              <a:gd name="connsiteY15" fmla="*/ 16829 h 53293"/>
              <a:gd name="connsiteX0" fmla="*/ 39269 w 277686"/>
              <a:gd name="connsiteY0" fmla="*/ 16829 h 61708"/>
              <a:gd name="connsiteX1" fmla="*/ 39269 w 277686"/>
              <a:gd name="connsiteY1" fmla="*/ 16829 h 61708"/>
              <a:gd name="connsiteX2" fmla="*/ 100977 w 277686"/>
              <a:gd name="connsiteY2" fmla="*/ 22439 h 61708"/>
              <a:gd name="connsiteX3" fmla="*/ 129026 w 277686"/>
              <a:gd name="connsiteY3" fmla="*/ 11219 h 61708"/>
              <a:gd name="connsiteX4" fmla="*/ 157075 w 277686"/>
              <a:gd name="connsiteY4" fmla="*/ 0 h 61708"/>
              <a:gd name="connsiteX5" fmla="*/ 185124 w 277686"/>
              <a:gd name="connsiteY5" fmla="*/ 11219 h 61708"/>
              <a:gd name="connsiteX6" fmla="*/ 210368 w 277686"/>
              <a:gd name="connsiteY6" fmla="*/ 22439 h 61708"/>
              <a:gd name="connsiteX7" fmla="*/ 210368 w 277686"/>
              <a:gd name="connsiteY7" fmla="*/ 22439 h 61708"/>
              <a:gd name="connsiteX8" fmla="*/ 263662 w 277686"/>
              <a:gd name="connsiteY8" fmla="*/ 22439 h 61708"/>
              <a:gd name="connsiteX9" fmla="*/ 277686 w 277686"/>
              <a:gd name="connsiteY9" fmla="*/ 28049 h 61708"/>
              <a:gd name="connsiteX10" fmla="*/ 238417 w 277686"/>
              <a:gd name="connsiteY10" fmla="*/ 53293 h 61708"/>
              <a:gd name="connsiteX11" fmla="*/ 201954 w 277686"/>
              <a:gd name="connsiteY11" fmla="*/ 42073 h 61708"/>
              <a:gd name="connsiteX12" fmla="*/ 157075 w 277686"/>
              <a:gd name="connsiteY12" fmla="*/ 30854 h 61708"/>
              <a:gd name="connsiteX13" fmla="*/ 123416 w 277686"/>
              <a:gd name="connsiteY13" fmla="*/ 47683 h 61708"/>
              <a:gd name="connsiteX14" fmla="*/ 0 w 277686"/>
              <a:gd name="connsiteY14" fmla="*/ 61708 h 61708"/>
              <a:gd name="connsiteX15" fmla="*/ 39269 w 277686"/>
              <a:gd name="connsiteY15" fmla="*/ 16829 h 61708"/>
              <a:gd name="connsiteX0" fmla="*/ 22600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22600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36035 w 261017"/>
              <a:gd name="connsiteY10" fmla="*/ 62818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193699 w 246993"/>
              <a:gd name="connsiteY7" fmla="*/ 22439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70836 w 246993"/>
              <a:gd name="connsiteY5" fmla="*/ 4076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93" h="78377">
                <a:moveTo>
                  <a:pt x="13075" y="16829"/>
                </a:moveTo>
                <a:cubicBezTo>
                  <a:pt x="16250" y="16829"/>
                  <a:pt x="10728" y="15894"/>
                  <a:pt x="22600" y="16829"/>
                </a:cubicBezTo>
                <a:cubicBezTo>
                  <a:pt x="34472" y="17764"/>
                  <a:pt x="63739" y="20569"/>
                  <a:pt x="84308" y="22439"/>
                </a:cubicBezTo>
                <a:lnTo>
                  <a:pt x="112357" y="11219"/>
                </a:lnTo>
                <a:lnTo>
                  <a:pt x="140406" y="0"/>
                </a:lnTo>
                <a:lnTo>
                  <a:pt x="170836" y="4076"/>
                </a:lnTo>
                <a:cubicBezTo>
                  <a:pt x="178457" y="10197"/>
                  <a:pt x="188301" y="18585"/>
                  <a:pt x="193699" y="22439"/>
                </a:cubicBezTo>
                <a:cubicBezTo>
                  <a:pt x="199097" y="26293"/>
                  <a:pt x="200049" y="25614"/>
                  <a:pt x="203224" y="27202"/>
                </a:cubicBezTo>
                <a:lnTo>
                  <a:pt x="246993" y="22439"/>
                </a:lnTo>
                <a:cubicBezTo>
                  <a:pt x="246905" y="23515"/>
                  <a:pt x="246818" y="24591"/>
                  <a:pt x="246730" y="25667"/>
                </a:cubicBezTo>
                <a:lnTo>
                  <a:pt x="236035" y="62818"/>
                </a:lnTo>
                <a:lnTo>
                  <a:pt x="180522" y="51598"/>
                </a:lnTo>
                <a:lnTo>
                  <a:pt x="135644" y="35616"/>
                </a:lnTo>
                <a:lnTo>
                  <a:pt x="106747" y="54826"/>
                </a:lnTo>
                <a:lnTo>
                  <a:pt x="0" y="78377"/>
                </a:lnTo>
                <a:lnTo>
                  <a:pt x="13075" y="16829"/>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p:txBody>
      </p:sp>
      <p:sp>
        <p:nvSpPr>
          <p:cNvPr id="180" name="Freeform 10246">
            <a:extLst>
              <a:ext uri="{FF2B5EF4-FFF2-40B4-BE49-F238E27FC236}">
                <a16:creationId xmlns:a16="http://schemas.microsoft.com/office/drawing/2014/main" id="{002DE30C-124D-135D-618E-7598A052DFC1}"/>
              </a:ext>
            </a:extLst>
          </p:cNvPr>
          <p:cNvSpPr/>
          <p:nvPr/>
        </p:nvSpPr>
        <p:spPr>
          <a:xfrm>
            <a:off x="5209858" y="2135555"/>
            <a:ext cx="519112" cy="400050"/>
          </a:xfrm>
          <a:custGeom>
            <a:avLst/>
            <a:gdLst>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25370 w 513298"/>
              <a:gd name="connsiteY23" fmla="*/ 42073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6846 w 513298"/>
              <a:gd name="connsiteY14" fmla="*/ 303789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4395 w 520448"/>
              <a:gd name="connsiteY15" fmla="*/ 283296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4626 w 520448"/>
              <a:gd name="connsiteY8" fmla="*/ 349325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1590 w 520448"/>
              <a:gd name="connsiteY16" fmla="*/ 2539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6358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60865 w 520448"/>
              <a:gd name="connsiteY34" fmla="*/ 27101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0448" h="399812">
                <a:moveTo>
                  <a:pt x="44879" y="324079"/>
                </a:moveTo>
                <a:lnTo>
                  <a:pt x="56098" y="374568"/>
                </a:lnTo>
                <a:lnTo>
                  <a:pt x="89757" y="380178"/>
                </a:lnTo>
                <a:lnTo>
                  <a:pt x="129026" y="380178"/>
                </a:lnTo>
                <a:lnTo>
                  <a:pt x="165490" y="374568"/>
                </a:lnTo>
                <a:lnTo>
                  <a:pt x="187929" y="357738"/>
                </a:lnTo>
                <a:lnTo>
                  <a:pt x="227198" y="357738"/>
                </a:lnTo>
                <a:lnTo>
                  <a:pt x="288906" y="363348"/>
                </a:lnTo>
                <a:lnTo>
                  <a:pt x="334626" y="356450"/>
                </a:lnTo>
                <a:lnTo>
                  <a:pt x="381468" y="366153"/>
                </a:lnTo>
                <a:lnTo>
                  <a:pt x="403907" y="382982"/>
                </a:lnTo>
                <a:lnTo>
                  <a:pt x="471225" y="382982"/>
                </a:lnTo>
                <a:lnTo>
                  <a:pt x="513298" y="399812"/>
                </a:lnTo>
                <a:lnTo>
                  <a:pt x="520448" y="369388"/>
                </a:lnTo>
                <a:lnTo>
                  <a:pt x="506846" y="310914"/>
                </a:lnTo>
                <a:lnTo>
                  <a:pt x="456779" y="283297"/>
                </a:lnTo>
                <a:cubicBezTo>
                  <a:pt x="456639" y="270350"/>
                  <a:pt x="466033" y="257404"/>
                  <a:pt x="465893" y="244457"/>
                </a:cubicBezTo>
                <a:lnTo>
                  <a:pt x="451590" y="228713"/>
                </a:lnTo>
                <a:lnTo>
                  <a:pt x="445981" y="200663"/>
                </a:lnTo>
                <a:lnTo>
                  <a:pt x="441491" y="164200"/>
                </a:lnTo>
                <a:lnTo>
                  <a:pt x="384273" y="119321"/>
                </a:lnTo>
                <a:lnTo>
                  <a:pt x="386658" y="116516"/>
                </a:lnTo>
                <a:cubicBezTo>
                  <a:pt x="386519" y="101603"/>
                  <a:pt x="361554" y="86690"/>
                  <a:pt x="361415" y="71777"/>
                </a:cubicBezTo>
                <a:lnTo>
                  <a:pt x="333645" y="40922"/>
                </a:lnTo>
                <a:lnTo>
                  <a:pt x="308540" y="54808"/>
                </a:lnTo>
                <a:lnTo>
                  <a:pt x="254827" y="0"/>
                </a:lnTo>
                <a:lnTo>
                  <a:pt x="148660" y="29564"/>
                </a:lnTo>
                <a:lnTo>
                  <a:pt x="112197" y="29564"/>
                </a:lnTo>
                <a:lnTo>
                  <a:pt x="72928" y="37979"/>
                </a:lnTo>
                <a:lnTo>
                  <a:pt x="72928" y="80052"/>
                </a:lnTo>
                <a:lnTo>
                  <a:pt x="50489" y="122126"/>
                </a:lnTo>
                <a:lnTo>
                  <a:pt x="28049" y="150175"/>
                </a:lnTo>
                <a:lnTo>
                  <a:pt x="0" y="172614"/>
                </a:lnTo>
                <a:lnTo>
                  <a:pt x="30854" y="203468"/>
                </a:lnTo>
                <a:lnTo>
                  <a:pt x="60865" y="271012"/>
                </a:lnTo>
                <a:lnTo>
                  <a:pt x="100977" y="270786"/>
                </a:lnTo>
                <a:lnTo>
                  <a:pt x="137441" y="273591"/>
                </a:lnTo>
                <a:lnTo>
                  <a:pt x="176709" y="259567"/>
                </a:lnTo>
                <a:lnTo>
                  <a:pt x="207563" y="251152"/>
                </a:lnTo>
                <a:lnTo>
                  <a:pt x="252442" y="276396"/>
                </a:lnTo>
                <a:lnTo>
                  <a:pt x="297321" y="273591"/>
                </a:lnTo>
                <a:lnTo>
                  <a:pt x="297321" y="273591"/>
                </a:lnTo>
                <a:lnTo>
                  <a:pt x="286101" y="307250"/>
                </a:lnTo>
                <a:lnTo>
                  <a:pt x="286101" y="307250"/>
                </a:lnTo>
                <a:lnTo>
                  <a:pt x="221588" y="298835"/>
                </a:lnTo>
                <a:lnTo>
                  <a:pt x="187929" y="287616"/>
                </a:lnTo>
                <a:lnTo>
                  <a:pt x="157075" y="301640"/>
                </a:lnTo>
                <a:lnTo>
                  <a:pt x="106587" y="312860"/>
                </a:lnTo>
                <a:lnTo>
                  <a:pt x="44879" y="324079"/>
                </a:lnTo>
                <a:close/>
              </a:path>
            </a:pathLst>
          </a:custGeom>
          <a:solidFill>
            <a:srgbClr val="FFFFFF"/>
          </a:solidFill>
          <a:ln w="3175" cap="flat" cmpd="sng" algn="ctr">
            <a:solidFill>
              <a:srgbClr val="424458">
                <a:lumMod val="50000"/>
              </a:srgbClr>
            </a:solidFill>
            <a:prstDash val="solid"/>
          </a:ln>
          <a:effectLst/>
        </p:spPr>
        <p:txBody>
          <a:bodyPr anchor="ctr"/>
          <a:lstStyle/>
          <a:p>
            <a:pPr fontAlgn="base">
              <a:spcBef>
                <a:spcPct val="0"/>
              </a:spcBef>
              <a:spcAft>
                <a:spcPct val="0"/>
              </a:spcAft>
              <a:defRPr/>
            </a:pPr>
            <a:r>
              <a:rPr lang="en-GB" sz="600" b="1" kern="0" dirty="0">
                <a:solidFill>
                  <a:srgbClr val="000000"/>
                </a:solidFill>
                <a:latin typeface="Arial"/>
              </a:rPr>
              <a:t>Senegal</a:t>
            </a:r>
          </a:p>
        </p:txBody>
      </p:sp>
      <p:sp>
        <p:nvSpPr>
          <p:cNvPr id="181" name="Freeform 10247">
            <a:extLst>
              <a:ext uri="{FF2B5EF4-FFF2-40B4-BE49-F238E27FC236}">
                <a16:creationId xmlns:a16="http://schemas.microsoft.com/office/drawing/2014/main" id="{CA9F39AA-8E35-5BC6-F902-976502A62DD0}"/>
              </a:ext>
            </a:extLst>
          </p:cNvPr>
          <p:cNvSpPr/>
          <p:nvPr/>
        </p:nvSpPr>
        <p:spPr>
          <a:xfrm>
            <a:off x="7445059" y="3367455"/>
            <a:ext cx="161925" cy="112712"/>
          </a:xfrm>
          <a:custGeom>
            <a:avLst/>
            <a:gdLst>
              <a:gd name="connsiteX0" fmla="*/ 30593 w 163164"/>
              <a:gd name="connsiteY0" fmla="*/ 0 h 112176"/>
              <a:gd name="connsiteX1" fmla="*/ 23795 w 163164"/>
              <a:gd name="connsiteY1" fmla="*/ 23795 h 112176"/>
              <a:gd name="connsiteX2" fmla="*/ 13597 w 163164"/>
              <a:gd name="connsiteY2" fmla="*/ 57788 h 112176"/>
              <a:gd name="connsiteX3" fmla="*/ 0 w 163164"/>
              <a:gd name="connsiteY3" fmla="*/ 88381 h 112176"/>
              <a:gd name="connsiteX4" fmla="*/ 23795 w 163164"/>
              <a:gd name="connsiteY4" fmla="*/ 112176 h 112176"/>
              <a:gd name="connsiteX5" fmla="*/ 74784 w 163164"/>
              <a:gd name="connsiteY5" fmla="*/ 91780 h 112176"/>
              <a:gd name="connsiteX6" fmla="*/ 112175 w 163164"/>
              <a:gd name="connsiteY6" fmla="*/ 91780 h 112176"/>
              <a:gd name="connsiteX7" fmla="*/ 163164 w 163164"/>
              <a:gd name="connsiteY7" fmla="*/ 91780 h 112176"/>
              <a:gd name="connsiteX8" fmla="*/ 149567 w 163164"/>
              <a:gd name="connsiteY8" fmla="*/ 10198 h 112176"/>
              <a:gd name="connsiteX9" fmla="*/ 98578 w 163164"/>
              <a:gd name="connsiteY9" fmla="*/ 0 h 112176"/>
              <a:gd name="connsiteX10" fmla="*/ 30593 w 163164"/>
              <a:gd name="connsiteY10" fmla="*/ 0 h 1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4" h="112176">
                <a:moveTo>
                  <a:pt x="30593" y="0"/>
                </a:moveTo>
                <a:lnTo>
                  <a:pt x="23795" y="23795"/>
                </a:lnTo>
                <a:lnTo>
                  <a:pt x="13597" y="57788"/>
                </a:lnTo>
                <a:lnTo>
                  <a:pt x="0" y="88381"/>
                </a:lnTo>
                <a:lnTo>
                  <a:pt x="23795" y="112176"/>
                </a:lnTo>
                <a:lnTo>
                  <a:pt x="74784" y="91780"/>
                </a:lnTo>
                <a:lnTo>
                  <a:pt x="112175" y="91780"/>
                </a:lnTo>
                <a:lnTo>
                  <a:pt x="163164" y="91780"/>
                </a:lnTo>
                <a:lnTo>
                  <a:pt x="149567" y="10198"/>
                </a:lnTo>
                <a:lnTo>
                  <a:pt x="98578" y="0"/>
                </a:lnTo>
                <a:lnTo>
                  <a:pt x="30593"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2" name="Freeform 10248">
            <a:extLst>
              <a:ext uri="{FF2B5EF4-FFF2-40B4-BE49-F238E27FC236}">
                <a16:creationId xmlns:a16="http://schemas.microsoft.com/office/drawing/2014/main" id="{74565AE1-32B8-CCE4-AD6D-52B627D23B81}"/>
              </a:ext>
            </a:extLst>
          </p:cNvPr>
          <p:cNvSpPr/>
          <p:nvPr/>
        </p:nvSpPr>
        <p:spPr>
          <a:xfrm>
            <a:off x="7665721" y="3918318"/>
            <a:ext cx="87313" cy="130175"/>
          </a:xfrm>
          <a:custGeom>
            <a:avLst/>
            <a:gdLst>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71385 w 115575"/>
              <a:gd name="connsiteY5" fmla="*/ 67985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91780 w 115575"/>
              <a:gd name="connsiteY8" fmla="*/ 13597 h 129172"/>
              <a:gd name="connsiteX9" fmla="*/ 78183 w 115575"/>
              <a:gd name="connsiteY9" fmla="*/ 0 h 129172"/>
              <a:gd name="connsiteX10" fmla="*/ 0 w 115575"/>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91780 w 91780"/>
              <a:gd name="connsiteY6" fmla="*/ 30593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74784 w 91780"/>
              <a:gd name="connsiteY6" fmla="*/ 54388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57787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38064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38064 h 1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80" h="129172">
                <a:moveTo>
                  <a:pt x="3399" y="38064"/>
                </a:moveTo>
                <a:lnTo>
                  <a:pt x="0" y="54388"/>
                </a:lnTo>
                <a:lnTo>
                  <a:pt x="0" y="84981"/>
                </a:lnTo>
                <a:lnTo>
                  <a:pt x="0" y="108776"/>
                </a:lnTo>
                <a:lnTo>
                  <a:pt x="27194" y="129172"/>
                </a:lnTo>
                <a:lnTo>
                  <a:pt x="54388" y="69693"/>
                </a:lnTo>
                <a:lnTo>
                  <a:pt x="71384" y="54388"/>
                </a:lnTo>
                <a:lnTo>
                  <a:pt x="82945" y="39446"/>
                </a:lnTo>
                <a:lnTo>
                  <a:pt x="88380" y="13597"/>
                </a:lnTo>
                <a:lnTo>
                  <a:pt x="74783" y="0"/>
                </a:lnTo>
                <a:lnTo>
                  <a:pt x="3399" y="38064"/>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3" name="Freeform 10249">
            <a:extLst>
              <a:ext uri="{FF2B5EF4-FFF2-40B4-BE49-F238E27FC236}">
                <a16:creationId xmlns:a16="http://schemas.microsoft.com/office/drawing/2014/main" id="{0780D6A3-5172-96F9-9EA4-82FDD81E1A25}"/>
              </a:ext>
            </a:extLst>
          </p:cNvPr>
          <p:cNvSpPr/>
          <p:nvPr/>
        </p:nvSpPr>
        <p:spPr>
          <a:xfrm>
            <a:off x="7616508" y="4038968"/>
            <a:ext cx="1066800" cy="1033463"/>
          </a:xfrm>
          <a:custGeom>
            <a:avLst/>
            <a:gdLst>
              <a:gd name="connsiteX0" fmla="*/ 71252 w 1056903"/>
              <a:gd name="connsiteY0" fmla="*/ 0 h 1033153"/>
              <a:gd name="connsiteX1" fmla="*/ 130628 w 1056903"/>
              <a:gd name="connsiteY1" fmla="*/ 118753 h 1033153"/>
              <a:gd name="connsiteX2" fmla="*/ 130628 w 1056903"/>
              <a:gd name="connsiteY2" fmla="*/ 118753 h 1033153"/>
              <a:gd name="connsiteX3" fmla="*/ 130628 w 1056903"/>
              <a:gd name="connsiteY3" fmla="*/ 261257 h 1033153"/>
              <a:gd name="connsiteX4" fmla="*/ 190005 w 1056903"/>
              <a:gd name="connsiteY4" fmla="*/ 368135 h 1033153"/>
              <a:gd name="connsiteX5" fmla="*/ 190005 w 1056903"/>
              <a:gd name="connsiteY5" fmla="*/ 475013 h 1033153"/>
              <a:gd name="connsiteX6" fmla="*/ 166254 w 1056903"/>
              <a:gd name="connsiteY6" fmla="*/ 546265 h 1033153"/>
              <a:gd name="connsiteX7" fmla="*/ 118753 w 1056903"/>
              <a:gd name="connsiteY7" fmla="*/ 581891 h 1033153"/>
              <a:gd name="connsiteX8" fmla="*/ 95002 w 1056903"/>
              <a:gd name="connsiteY8" fmla="*/ 641268 h 1033153"/>
              <a:gd name="connsiteX9" fmla="*/ 59376 w 1056903"/>
              <a:gd name="connsiteY9" fmla="*/ 712520 h 1033153"/>
              <a:gd name="connsiteX10" fmla="*/ 35626 w 1056903"/>
              <a:gd name="connsiteY10" fmla="*/ 771896 h 1033153"/>
              <a:gd name="connsiteX11" fmla="*/ 23750 w 1056903"/>
              <a:gd name="connsiteY11" fmla="*/ 855023 h 1033153"/>
              <a:gd name="connsiteX12" fmla="*/ 0 w 1056903"/>
              <a:gd name="connsiteY12" fmla="*/ 926275 h 1033153"/>
              <a:gd name="connsiteX13" fmla="*/ 11875 w 1056903"/>
              <a:gd name="connsiteY13" fmla="*/ 961901 h 1033153"/>
              <a:gd name="connsiteX14" fmla="*/ 11875 w 1056903"/>
              <a:gd name="connsiteY14" fmla="*/ 961901 h 1033153"/>
              <a:gd name="connsiteX15" fmla="*/ 106878 w 1056903"/>
              <a:gd name="connsiteY15" fmla="*/ 926275 h 1033153"/>
              <a:gd name="connsiteX16" fmla="*/ 190005 w 1056903"/>
              <a:gd name="connsiteY16" fmla="*/ 985652 h 1033153"/>
              <a:gd name="connsiteX17" fmla="*/ 570015 w 1056903"/>
              <a:gd name="connsiteY17" fmla="*/ 973777 h 1033153"/>
              <a:gd name="connsiteX18" fmla="*/ 617516 w 1056903"/>
              <a:gd name="connsiteY18" fmla="*/ 1009403 h 1033153"/>
              <a:gd name="connsiteX19" fmla="*/ 712519 w 1056903"/>
              <a:gd name="connsiteY19" fmla="*/ 1033153 h 1033153"/>
              <a:gd name="connsiteX20" fmla="*/ 866898 w 1056903"/>
              <a:gd name="connsiteY20" fmla="*/ 1009403 h 1033153"/>
              <a:gd name="connsiteX21" fmla="*/ 973776 w 1056903"/>
              <a:gd name="connsiteY21" fmla="*/ 997527 h 1033153"/>
              <a:gd name="connsiteX22" fmla="*/ 997527 w 1056903"/>
              <a:gd name="connsiteY22" fmla="*/ 961901 h 1033153"/>
              <a:gd name="connsiteX23" fmla="*/ 866898 w 1056903"/>
              <a:gd name="connsiteY23" fmla="*/ 878774 h 1033153"/>
              <a:gd name="connsiteX24" fmla="*/ 890649 w 1056903"/>
              <a:gd name="connsiteY24" fmla="*/ 593766 h 1033153"/>
              <a:gd name="connsiteX25" fmla="*/ 1056903 w 1056903"/>
              <a:gd name="connsiteY25" fmla="*/ 593766 h 1033153"/>
              <a:gd name="connsiteX26" fmla="*/ 1045028 w 1056903"/>
              <a:gd name="connsiteY26" fmla="*/ 415636 h 1033153"/>
              <a:gd name="connsiteX27" fmla="*/ 1009402 w 1056903"/>
              <a:gd name="connsiteY27" fmla="*/ 451262 h 1033153"/>
              <a:gd name="connsiteX28" fmla="*/ 914400 w 1056903"/>
              <a:gd name="connsiteY28" fmla="*/ 451262 h 1033153"/>
              <a:gd name="connsiteX29" fmla="*/ 902524 w 1056903"/>
              <a:gd name="connsiteY29" fmla="*/ 356260 h 1033153"/>
              <a:gd name="connsiteX30" fmla="*/ 878774 w 1056903"/>
              <a:gd name="connsiteY30" fmla="*/ 190005 h 1033153"/>
              <a:gd name="connsiteX31" fmla="*/ 855023 w 1056903"/>
              <a:gd name="connsiteY31" fmla="*/ 83127 h 1033153"/>
              <a:gd name="connsiteX32" fmla="*/ 783771 w 1056903"/>
              <a:gd name="connsiteY32" fmla="*/ 83127 h 1033153"/>
              <a:gd name="connsiteX33" fmla="*/ 724394 w 1056903"/>
              <a:gd name="connsiteY33" fmla="*/ 83127 h 1033153"/>
              <a:gd name="connsiteX34" fmla="*/ 688768 w 1056903"/>
              <a:gd name="connsiteY34" fmla="*/ 130629 h 1033153"/>
              <a:gd name="connsiteX35" fmla="*/ 688768 w 1056903"/>
              <a:gd name="connsiteY35" fmla="*/ 130629 h 1033153"/>
              <a:gd name="connsiteX36" fmla="*/ 522514 w 1056903"/>
              <a:gd name="connsiteY36" fmla="*/ 166255 h 1033153"/>
              <a:gd name="connsiteX37" fmla="*/ 463137 w 1056903"/>
              <a:gd name="connsiteY37" fmla="*/ 95003 h 1033153"/>
              <a:gd name="connsiteX38" fmla="*/ 439387 w 1056903"/>
              <a:gd name="connsiteY38" fmla="*/ 23751 h 1033153"/>
              <a:gd name="connsiteX39" fmla="*/ 439387 w 1056903"/>
              <a:gd name="connsiteY39" fmla="*/ 23751 h 1033153"/>
              <a:gd name="connsiteX40" fmla="*/ 142503 w 1056903"/>
              <a:gd name="connsiteY40" fmla="*/ 0 h 1033153"/>
              <a:gd name="connsiteX41" fmla="*/ 71252 w 1056903"/>
              <a:gd name="connsiteY41" fmla="*/ 0 h 1033153"/>
              <a:gd name="connsiteX0" fmla="*/ 71252 w 1056903"/>
              <a:gd name="connsiteY0" fmla="*/ 28245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71252 w 1056903"/>
              <a:gd name="connsiteY41" fmla="*/ 28245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06878 w 1056903"/>
              <a:gd name="connsiteY16" fmla="*/ 954520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207267 w 1056903"/>
              <a:gd name="connsiteY17" fmla="*/ 996265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66898 w 1056903"/>
              <a:gd name="connsiteY21" fmla="*/ 1037648 h 1037648"/>
              <a:gd name="connsiteX22" fmla="*/ 973776 w 1056903"/>
              <a:gd name="connsiteY22" fmla="*/ 1025772 h 1037648"/>
              <a:gd name="connsiteX23" fmla="*/ 997527 w 1056903"/>
              <a:gd name="connsiteY23" fmla="*/ 990146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1009402 w 1056903"/>
              <a:gd name="connsiteY28" fmla="*/ 479507 h 1037648"/>
              <a:gd name="connsiteX29" fmla="*/ 914400 w 1056903"/>
              <a:gd name="connsiteY29" fmla="*/ 479507 h 1037648"/>
              <a:gd name="connsiteX30" fmla="*/ 902524 w 1056903"/>
              <a:gd name="connsiteY30" fmla="*/ 384505 h 1037648"/>
              <a:gd name="connsiteX31" fmla="*/ 878774 w 1056903"/>
              <a:gd name="connsiteY31" fmla="*/ 218250 h 1037648"/>
              <a:gd name="connsiteX32" fmla="*/ 855023 w 1056903"/>
              <a:gd name="connsiteY32" fmla="*/ 111372 h 1037648"/>
              <a:gd name="connsiteX33" fmla="*/ 783771 w 1056903"/>
              <a:gd name="connsiteY33" fmla="*/ 111372 h 1037648"/>
              <a:gd name="connsiteX34" fmla="*/ 724394 w 1056903"/>
              <a:gd name="connsiteY34" fmla="*/ 111372 h 1037648"/>
              <a:gd name="connsiteX35" fmla="*/ 688768 w 1056903"/>
              <a:gd name="connsiteY35" fmla="*/ 158874 h 1037648"/>
              <a:gd name="connsiteX36" fmla="*/ 688768 w 1056903"/>
              <a:gd name="connsiteY36" fmla="*/ 158874 h 1037648"/>
              <a:gd name="connsiteX37" fmla="*/ 522514 w 1056903"/>
              <a:gd name="connsiteY37" fmla="*/ 194500 h 1037648"/>
              <a:gd name="connsiteX38" fmla="*/ 463137 w 1056903"/>
              <a:gd name="connsiteY38" fmla="*/ 123248 h 1037648"/>
              <a:gd name="connsiteX39" fmla="*/ 439387 w 1056903"/>
              <a:gd name="connsiteY39" fmla="*/ 51996 h 1037648"/>
              <a:gd name="connsiteX40" fmla="*/ 417572 w 1056903"/>
              <a:gd name="connsiteY40" fmla="*/ 0 h 1037648"/>
              <a:gd name="connsiteX41" fmla="*/ 142503 w 1056903"/>
              <a:gd name="connsiteY41" fmla="*/ 28245 h 1037648"/>
              <a:gd name="connsiteX42" fmla="*/ 84223 w 1056903"/>
              <a:gd name="connsiteY42" fmla="*/ 58563 h 1037648"/>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97527 w 1056903"/>
              <a:gd name="connsiteY23" fmla="*/ 990146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78774 w 1056903"/>
              <a:gd name="connsiteY32" fmla="*/ 218250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93574 w 1056903"/>
              <a:gd name="connsiteY35" fmla="*/ 124303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70625 w 1056903"/>
              <a:gd name="connsiteY21" fmla="*/ 1032687 h 1037648"/>
              <a:gd name="connsiteX22" fmla="*/ 973776 w 1056903"/>
              <a:gd name="connsiteY22" fmla="*/ 1025772 h 1037648"/>
              <a:gd name="connsiteX23" fmla="*/ 975516 w 1056903"/>
              <a:gd name="connsiteY23" fmla="*/ 1002847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987386 w 1056903"/>
              <a:gd name="connsiteY28" fmla="*/ 436040 h 1037648"/>
              <a:gd name="connsiteX29" fmla="*/ 892418 w 1056903"/>
              <a:gd name="connsiteY29" fmla="*/ 475031 h 1037648"/>
              <a:gd name="connsiteX30" fmla="*/ 902524 w 1056903"/>
              <a:gd name="connsiteY30" fmla="*/ 384505 h 1037648"/>
              <a:gd name="connsiteX31" fmla="*/ 885881 w 1056903"/>
              <a:gd name="connsiteY31" fmla="*/ 368072 h 1037648"/>
              <a:gd name="connsiteX32" fmla="*/ 869801 w 1056903"/>
              <a:gd name="connsiteY32" fmla="*/ 235515 h 1037648"/>
              <a:gd name="connsiteX33" fmla="*/ 859055 w 1056903"/>
              <a:gd name="connsiteY33" fmla="*/ 137333 h 1037648"/>
              <a:gd name="connsiteX34" fmla="*/ 783771 w 1056903"/>
              <a:gd name="connsiteY34" fmla="*/ 111372 h 1037648"/>
              <a:gd name="connsiteX35" fmla="*/ 693574 w 1056903"/>
              <a:gd name="connsiteY35" fmla="*/ 124303 h 1037648"/>
              <a:gd name="connsiteX36" fmla="*/ 688768 w 1056903"/>
              <a:gd name="connsiteY36" fmla="*/ 158874 h 1037648"/>
              <a:gd name="connsiteX37" fmla="*/ 658201 w 1056903"/>
              <a:gd name="connsiteY37" fmla="*/ 202150 h 1037648"/>
              <a:gd name="connsiteX38" fmla="*/ 522514 w 1056903"/>
              <a:gd name="connsiteY38" fmla="*/ 194500 h 1037648"/>
              <a:gd name="connsiteX39" fmla="*/ 463137 w 1056903"/>
              <a:gd name="connsiteY39" fmla="*/ 123248 h 1037648"/>
              <a:gd name="connsiteX40" fmla="*/ 439387 w 1056903"/>
              <a:gd name="connsiteY40" fmla="*/ 51996 h 1037648"/>
              <a:gd name="connsiteX41" fmla="*/ 417572 w 1056903"/>
              <a:gd name="connsiteY41" fmla="*/ 0 h 1037648"/>
              <a:gd name="connsiteX42" fmla="*/ 142503 w 1056903"/>
              <a:gd name="connsiteY42" fmla="*/ 28245 h 1037648"/>
              <a:gd name="connsiteX43" fmla="*/ 84223 w 1056903"/>
              <a:gd name="connsiteY43" fmla="*/ 58563 h 1037648"/>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66898 w 1056903"/>
              <a:gd name="connsiteY24" fmla="*/ 907019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51993 w 1056903"/>
              <a:gd name="connsiteY27" fmla="*/ 4487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386 w 1066307"/>
              <a:gd name="connsiteY28" fmla="*/ 436040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71863 w 1066307"/>
              <a:gd name="connsiteY36" fmla="*/ 15173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801404 w 1066307"/>
              <a:gd name="connsiteY34" fmla="*/ 142085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00844 w 1066307"/>
              <a:gd name="connsiteY34" fmla="*/ 137329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44252 w 1066307"/>
              <a:gd name="connsiteY34" fmla="*/ 137321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50804 w 1066307"/>
              <a:gd name="connsiteY34" fmla="*/ 13256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55896 w 1066307"/>
              <a:gd name="connsiteY42" fmla="*/ 63904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42503 w 1066307"/>
              <a:gd name="connsiteY44" fmla="*/ 13957 h 1033488"/>
              <a:gd name="connsiteX45" fmla="*/ 84223 w 1066307"/>
              <a:gd name="connsiteY45" fmla="*/ 44275 h 1033488"/>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51975 w 1066307"/>
              <a:gd name="connsiteY44" fmla="*/ 2051 h 1033488"/>
              <a:gd name="connsiteX45" fmla="*/ 84223 w 1066307"/>
              <a:gd name="connsiteY45" fmla="*/ 44275 h 10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6307" h="1033488">
                <a:moveTo>
                  <a:pt x="84223" y="44275"/>
                </a:moveTo>
                <a:lnTo>
                  <a:pt x="130628" y="132710"/>
                </a:lnTo>
                <a:lnTo>
                  <a:pt x="130628" y="132710"/>
                </a:lnTo>
                <a:lnTo>
                  <a:pt x="160906" y="249133"/>
                </a:lnTo>
                <a:cubicBezTo>
                  <a:pt x="164298" y="269575"/>
                  <a:pt x="124368" y="285685"/>
                  <a:pt x="127760" y="306127"/>
                </a:cubicBezTo>
                <a:lnTo>
                  <a:pt x="190005" y="382092"/>
                </a:lnTo>
                <a:lnTo>
                  <a:pt x="190005" y="488970"/>
                </a:lnTo>
                <a:lnTo>
                  <a:pt x="166254" y="560222"/>
                </a:lnTo>
                <a:lnTo>
                  <a:pt x="118753" y="595848"/>
                </a:lnTo>
                <a:lnTo>
                  <a:pt x="95002" y="655225"/>
                </a:lnTo>
                <a:lnTo>
                  <a:pt x="59376" y="726477"/>
                </a:lnTo>
                <a:lnTo>
                  <a:pt x="35626" y="785853"/>
                </a:lnTo>
                <a:lnTo>
                  <a:pt x="23750" y="868980"/>
                </a:lnTo>
                <a:lnTo>
                  <a:pt x="0" y="940232"/>
                </a:lnTo>
                <a:lnTo>
                  <a:pt x="11875" y="975858"/>
                </a:lnTo>
                <a:lnTo>
                  <a:pt x="11875" y="975858"/>
                </a:lnTo>
                <a:lnTo>
                  <a:pt x="145829" y="922617"/>
                </a:lnTo>
                <a:lnTo>
                  <a:pt x="207267" y="981977"/>
                </a:lnTo>
                <a:lnTo>
                  <a:pt x="570015" y="987734"/>
                </a:lnTo>
                <a:lnTo>
                  <a:pt x="617516" y="1023360"/>
                </a:lnTo>
                <a:lnTo>
                  <a:pt x="763997" y="1033488"/>
                </a:lnTo>
                <a:lnTo>
                  <a:pt x="870625" y="1018399"/>
                </a:lnTo>
                <a:lnTo>
                  <a:pt x="973776" y="1011484"/>
                </a:lnTo>
                <a:lnTo>
                  <a:pt x="975516" y="988559"/>
                </a:lnTo>
                <a:lnTo>
                  <a:pt x="879589" y="892460"/>
                </a:lnTo>
                <a:lnTo>
                  <a:pt x="890649" y="607723"/>
                </a:lnTo>
                <a:lnTo>
                  <a:pt x="1066307" y="607738"/>
                </a:lnTo>
                <a:lnTo>
                  <a:pt x="1051993" y="434493"/>
                </a:lnTo>
                <a:lnTo>
                  <a:pt x="987039" y="429098"/>
                </a:lnTo>
                <a:cubicBezTo>
                  <a:pt x="938055" y="420098"/>
                  <a:pt x="923958" y="450195"/>
                  <a:pt x="892418" y="460743"/>
                </a:cubicBezTo>
                <a:lnTo>
                  <a:pt x="902524" y="370217"/>
                </a:lnTo>
                <a:cubicBezTo>
                  <a:pt x="901309" y="363295"/>
                  <a:pt x="887096" y="360706"/>
                  <a:pt x="885881" y="353784"/>
                </a:cubicBezTo>
                <a:lnTo>
                  <a:pt x="869801" y="221227"/>
                </a:lnTo>
                <a:lnTo>
                  <a:pt x="874527" y="168305"/>
                </a:lnTo>
                <a:cubicBezTo>
                  <a:pt x="874548" y="167505"/>
                  <a:pt x="833821" y="119079"/>
                  <a:pt x="833842" y="118279"/>
                </a:cubicBezTo>
                <a:lnTo>
                  <a:pt x="800844" y="123041"/>
                </a:lnTo>
                <a:lnTo>
                  <a:pt x="783771" y="97084"/>
                </a:lnTo>
                <a:lnTo>
                  <a:pt x="679048" y="93349"/>
                </a:lnTo>
                <a:lnTo>
                  <a:pt x="671863" y="137446"/>
                </a:lnTo>
                <a:lnTo>
                  <a:pt x="658201" y="187862"/>
                </a:lnTo>
                <a:lnTo>
                  <a:pt x="522514" y="180212"/>
                </a:lnTo>
                <a:lnTo>
                  <a:pt x="463137" y="108960"/>
                </a:lnTo>
                <a:lnTo>
                  <a:pt x="455896" y="49616"/>
                </a:lnTo>
                <a:lnTo>
                  <a:pt x="419805" y="0"/>
                </a:lnTo>
                <a:lnTo>
                  <a:pt x="151975" y="2051"/>
                </a:lnTo>
                <a:lnTo>
                  <a:pt x="84223" y="44275"/>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Angola</a:t>
            </a:r>
          </a:p>
        </p:txBody>
      </p:sp>
      <p:sp>
        <p:nvSpPr>
          <p:cNvPr id="184" name="Freeform 10250">
            <a:extLst>
              <a:ext uri="{FF2B5EF4-FFF2-40B4-BE49-F238E27FC236}">
                <a16:creationId xmlns:a16="http://schemas.microsoft.com/office/drawing/2014/main" id="{145DADBA-958A-EAF3-DC06-7D2E2A585398}"/>
              </a:ext>
            </a:extLst>
          </p:cNvPr>
          <p:cNvSpPr/>
          <p:nvPr/>
        </p:nvSpPr>
        <p:spPr>
          <a:xfrm>
            <a:off x="7632384" y="4964481"/>
            <a:ext cx="1112837" cy="1114425"/>
          </a:xfrm>
          <a:custGeom>
            <a:avLst/>
            <a:gdLst>
              <a:gd name="connsiteX0" fmla="*/ 0 w 1113748"/>
              <a:gd name="connsiteY0" fmla="*/ 26002 h 1096413"/>
              <a:gd name="connsiteX1" fmla="*/ 8667 w 1113748"/>
              <a:gd name="connsiteY1" fmla="*/ 104008 h 1096413"/>
              <a:gd name="connsiteX2" fmla="*/ 47670 w 1113748"/>
              <a:gd name="connsiteY2" fmla="*/ 151678 h 1096413"/>
              <a:gd name="connsiteX3" fmla="*/ 86673 w 1113748"/>
              <a:gd name="connsiteY3" fmla="*/ 216682 h 1096413"/>
              <a:gd name="connsiteX4" fmla="*/ 164678 w 1113748"/>
              <a:gd name="connsiteY4" fmla="*/ 381361 h 1096413"/>
              <a:gd name="connsiteX5" fmla="*/ 229683 w 1113748"/>
              <a:gd name="connsiteY5" fmla="*/ 489702 h 1096413"/>
              <a:gd name="connsiteX6" fmla="*/ 234017 w 1113748"/>
              <a:gd name="connsiteY6" fmla="*/ 663048 h 1096413"/>
              <a:gd name="connsiteX7" fmla="*/ 273020 w 1113748"/>
              <a:gd name="connsiteY7" fmla="*/ 715052 h 1096413"/>
              <a:gd name="connsiteX8" fmla="*/ 268686 w 1113748"/>
              <a:gd name="connsiteY8" fmla="*/ 771390 h 1096413"/>
              <a:gd name="connsiteX9" fmla="*/ 277353 w 1113748"/>
              <a:gd name="connsiteY9" fmla="*/ 836394 h 1096413"/>
              <a:gd name="connsiteX10" fmla="*/ 294688 w 1113748"/>
              <a:gd name="connsiteY10" fmla="*/ 901399 h 1096413"/>
              <a:gd name="connsiteX11" fmla="*/ 312022 w 1113748"/>
              <a:gd name="connsiteY11" fmla="*/ 962070 h 1096413"/>
              <a:gd name="connsiteX12" fmla="*/ 372693 w 1113748"/>
              <a:gd name="connsiteY12" fmla="*/ 1044409 h 1096413"/>
              <a:gd name="connsiteX13" fmla="*/ 416030 w 1113748"/>
              <a:gd name="connsiteY13" fmla="*/ 1074745 h 1096413"/>
              <a:gd name="connsiteX14" fmla="*/ 442032 w 1113748"/>
              <a:gd name="connsiteY14" fmla="*/ 1035742 h 1096413"/>
              <a:gd name="connsiteX15" fmla="*/ 442032 w 1113748"/>
              <a:gd name="connsiteY15" fmla="*/ 1035742 h 1096413"/>
              <a:gd name="connsiteX16" fmla="*/ 502703 w 1113748"/>
              <a:gd name="connsiteY16" fmla="*/ 1079079 h 1096413"/>
              <a:gd name="connsiteX17" fmla="*/ 546039 w 1113748"/>
              <a:gd name="connsiteY17" fmla="*/ 1092080 h 1096413"/>
              <a:gd name="connsiteX18" fmla="*/ 615378 w 1113748"/>
              <a:gd name="connsiteY18" fmla="*/ 1096413 h 1096413"/>
              <a:gd name="connsiteX19" fmla="*/ 680383 w 1113748"/>
              <a:gd name="connsiteY19" fmla="*/ 1044409 h 1096413"/>
              <a:gd name="connsiteX20" fmla="*/ 693384 w 1113748"/>
              <a:gd name="connsiteY20" fmla="*/ 424698 h 1096413"/>
              <a:gd name="connsiteX21" fmla="*/ 775723 w 1113748"/>
              <a:gd name="connsiteY21" fmla="*/ 437699 h 1096413"/>
              <a:gd name="connsiteX22" fmla="*/ 775723 w 1113748"/>
              <a:gd name="connsiteY22" fmla="*/ 125676 h 1096413"/>
              <a:gd name="connsiteX23" fmla="*/ 949069 w 1113748"/>
              <a:gd name="connsiteY23" fmla="*/ 104008 h 1096413"/>
              <a:gd name="connsiteX24" fmla="*/ 988072 w 1113748"/>
              <a:gd name="connsiteY24" fmla="*/ 121342 h 1096413"/>
              <a:gd name="connsiteX25" fmla="*/ 1001073 w 1113748"/>
              <a:gd name="connsiteY25" fmla="*/ 147344 h 1096413"/>
              <a:gd name="connsiteX26" fmla="*/ 1035742 w 1113748"/>
              <a:gd name="connsiteY26" fmla="*/ 104008 h 1096413"/>
              <a:gd name="connsiteX27" fmla="*/ 1113748 w 1113748"/>
              <a:gd name="connsiteY27" fmla="*/ 78006 h 1096413"/>
              <a:gd name="connsiteX28" fmla="*/ 1100747 w 1113748"/>
              <a:gd name="connsiteY28" fmla="*/ 47670 h 1096413"/>
              <a:gd name="connsiteX29" fmla="*/ 1031408 w 1113748"/>
              <a:gd name="connsiteY29" fmla="*/ 43336 h 1096413"/>
              <a:gd name="connsiteX30" fmla="*/ 975071 w 1113748"/>
              <a:gd name="connsiteY30" fmla="*/ 52004 h 1096413"/>
              <a:gd name="connsiteX31" fmla="*/ 918733 w 1113748"/>
              <a:gd name="connsiteY31" fmla="*/ 65005 h 1096413"/>
              <a:gd name="connsiteX32" fmla="*/ 832060 w 1113748"/>
              <a:gd name="connsiteY32" fmla="*/ 78006 h 1096413"/>
              <a:gd name="connsiteX33" fmla="*/ 741054 w 1113748"/>
              <a:gd name="connsiteY33" fmla="*/ 91007 h 1096413"/>
              <a:gd name="connsiteX34" fmla="*/ 693384 w 1113748"/>
              <a:gd name="connsiteY34" fmla="*/ 104008 h 1096413"/>
              <a:gd name="connsiteX35" fmla="*/ 606711 w 1113748"/>
              <a:gd name="connsiteY35" fmla="*/ 78006 h 1096413"/>
              <a:gd name="connsiteX36" fmla="*/ 559040 w 1113748"/>
              <a:gd name="connsiteY36" fmla="*/ 47670 h 1096413"/>
              <a:gd name="connsiteX37" fmla="*/ 173346 w 1113748"/>
              <a:gd name="connsiteY37" fmla="*/ 65005 h 1096413"/>
              <a:gd name="connsiteX38" fmla="*/ 95340 w 1113748"/>
              <a:gd name="connsiteY38" fmla="*/ 0 h 1096413"/>
              <a:gd name="connsiteX39" fmla="*/ 0 w 1113748"/>
              <a:gd name="connsiteY39" fmla="*/ 26002 h 1096413"/>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73346 w 1113748"/>
              <a:gd name="connsiteY37" fmla="*/ 82331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06217 w 1113748"/>
              <a:gd name="connsiteY21" fmla="*/ 472748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680193 w 1113748"/>
              <a:gd name="connsiteY21" fmla="*/ 572372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80193 w 1113748"/>
              <a:gd name="connsiteY21" fmla="*/ 45542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19227 w 1113748"/>
              <a:gd name="connsiteY21" fmla="*/ 468416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3748" h="1113739">
                <a:moveTo>
                  <a:pt x="0" y="43328"/>
                </a:moveTo>
                <a:lnTo>
                  <a:pt x="8667" y="121334"/>
                </a:lnTo>
                <a:lnTo>
                  <a:pt x="47670" y="169004"/>
                </a:lnTo>
                <a:lnTo>
                  <a:pt x="86673" y="234008"/>
                </a:lnTo>
                <a:lnTo>
                  <a:pt x="164678" y="398687"/>
                </a:lnTo>
                <a:lnTo>
                  <a:pt x="229683" y="507028"/>
                </a:lnTo>
                <a:lnTo>
                  <a:pt x="234017" y="680374"/>
                </a:lnTo>
                <a:lnTo>
                  <a:pt x="273020" y="732378"/>
                </a:lnTo>
                <a:lnTo>
                  <a:pt x="268686" y="788716"/>
                </a:lnTo>
                <a:lnTo>
                  <a:pt x="277353" y="853720"/>
                </a:lnTo>
                <a:lnTo>
                  <a:pt x="294688" y="918725"/>
                </a:lnTo>
                <a:lnTo>
                  <a:pt x="312022" y="979396"/>
                </a:lnTo>
                <a:lnTo>
                  <a:pt x="372693" y="1061735"/>
                </a:lnTo>
                <a:lnTo>
                  <a:pt x="416030" y="1092071"/>
                </a:lnTo>
                <a:lnTo>
                  <a:pt x="442032" y="1053068"/>
                </a:lnTo>
                <a:lnTo>
                  <a:pt x="442032" y="1053068"/>
                </a:lnTo>
                <a:lnTo>
                  <a:pt x="502703" y="1096405"/>
                </a:lnTo>
                <a:lnTo>
                  <a:pt x="546039" y="1109406"/>
                </a:lnTo>
                <a:lnTo>
                  <a:pt x="615378" y="1113739"/>
                </a:lnTo>
                <a:lnTo>
                  <a:pt x="689916" y="1056976"/>
                </a:lnTo>
                <a:cubicBezTo>
                  <a:pt x="689055" y="860513"/>
                  <a:pt x="692274" y="686135"/>
                  <a:pt x="683597" y="571969"/>
                </a:cubicBezTo>
                <a:cubicBezTo>
                  <a:pt x="683537" y="572103"/>
                  <a:pt x="685030" y="456066"/>
                  <a:pt x="684970" y="456200"/>
                </a:cubicBezTo>
                <a:lnTo>
                  <a:pt x="775723" y="455025"/>
                </a:lnTo>
                <a:lnTo>
                  <a:pt x="775723" y="143002"/>
                </a:lnTo>
                <a:lnTo>
                  <a:pt x="949069" y="121334"/>
                </a:lnTo>
                <a:lnTo>
                  <a:pt x="988072" y="138668"/>
                </a:lnTo>
                <a:lnTo>
                  <a:pt x="1001073" y="164670"/>
                </a:lnTo>
                <a:lnTo>
                  <a:pt x="1035742" y="121334"/>
                </a:lnTo>
                <a:lnTo>
                  <a:pt x="1113748" y="95332"/>
                </a:lnTo>
                <a:lnTo>
                  <a:pt x="1095981" y="55477"/>
                </a:lnTo>
                <a:lnTo>
                  <a:pt x="1031408" y="60662"/>
                </a:lnTo>
                <a:lnTo>
                  <a:pt x="975071" y="69330"/>
                </a:lnTo>
                <a:lnTo>
                  <a:pt x="918733" y="82331"/>
                </a:lnTo>
                <a:lnTo>
                  <a:pt x="832060" y="95332"/>
                </a:lnTo>
                <a:lnTo>
                  <a:pt x="741054" y="108333"/>
                </a:lnTo>
                <a:lnTo>
                  <a:pt x="680373" y="91013"/>
                </a:lnTo>
                <a:lnTo>
                  <a:pt x="606711" y="95332"/>
                </a:lnTo>
                <a:lnTo>
                  <a:pt x="559040" y="52002"/>
                </a:lnTo>
                <a:lnTo>
                  <a:pt x="190695" y="56342"/>
                </a:lnTo>
                <a:lnTo>
                  <a:pt x="134375" y="0"/>
                </a:lnTo>
                <a:lnTo>
                  <a:pt x="0" y="43328"/>
                </a:lnTo>
                <a:close/>
              </a:path>
            </a:pathLst>
          </a:custGeom>
          <a:solidFill>
            <a:srgbClr val="FFFFFF"/>
          </a:solidFill>
          <a:ln w="3175" cap="flat" cmpd="sng" algn="ctr">
            <a:solidFill>
              <a:srgbClr val="000000"/>
            </a:solidFill>
            <a:prstDash val="solid"/>
          </a:ln>
          <a:effectLst/>
        </p:spPr>
        <p:txBody>
          <a:bodyPr anchor="ctr"/>
          <a:lstStyle/>
          <a:p>
            <a:pPr fontAlgn="base">
              <a:spcBef>
                <a:spcPct val="0"/>
              </a:spcBef>
              <a:spcAft>
                <a:spcPct val="0"/>
              </a:spcAft>
              <a:defRPr/>
            </a:pPr>
            <a:r>
              <a:rPr lang="en-GB" sz="800" b="1" kern="0" dirty="0">
                <a:solidFill>
                  <a:srgbClr val="000000"/>
                </a:solidFill>
                <a:latin typeface="Arial"/>
              </a:rPr>
              <a:t>     Namibia</a:t>
            </a:r>
          </a:p>
        </p:txBody>
      </p:sp>
      <p:sp>
        <p:nvSpPr>
          <p:cNvPr id="185" name="Freeform 10251">
            <a:extLst>
              <a:ext uri="{FF2B5EF4-FFF2-40B4-BE49-F238E27FC236}">
                <a16:creationId xmlns:a16="http://schemas.microsoft.com/office/drawing/2014/main" id="{92A9CCBB-8ED7-FA62-4E9E-6F21E98E9D6B}"/>
              </a:ext>
            </a:extLst>
          </p:cNvPr>
          <p:cNvSpPr/>
          <p:nvPr/>
        </p:nvSpPr>
        <p:spPr>
          <a:xfrm>
            <a:off x="8926196" y="6020167"/>
            <a:ext cx="187325" cy="198438"/>
          </a:xfrm>
          <a:custGeom>
            <a:avLst/>
            <a:gdLst>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73346 w 177680"/>
              <a:gd name="connsiteY8" fmla="*/ 134343 h 190680"/>
              <a:gd name="connsiteX9" fmla="*/ 177680 w 177680"/>
              <a:gd name="connsiteY9" fmla="*/ 78005 h 190680"/>
              <a:gd name="connsiteX10" fmla="*/ 108341 w 177680"/>
              <a:gd name="connsiteY10" fmla="*/ 0 h 190680"/>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08341 w 177680"/>
              <a:gd name="connsiteY10" fmla="*/ 0 h 190680"/>
              <a:gd name="connsiteX0" fmla="*/ 127888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27888 w 177680"/>
              <a:gd name="connsiteY10" fmla="*/ 0 h 190680"/>
              <a:gd name="connsiteX0" fmla="*/ 127888 w 177680"/>
              <a:gd name="connsiteY0" fmla="*/ 2776 h 193456"/>
              <a:gd name="connsiteX1" fmla="*/ 60671 w 177680"/>
              <a:gd name="connsiteY1" fmla="*/ 20110 h 193456"/>
              <a:gd name="connsiteX2" fmla="*/ 17335 w 177680"/>
              <a:gd name="connsiteY2" fmla="*/ 46112 h 193456"/>
              <a:gd name="connsiteX3" fmla="*/ 0 w 177680"/>
              <a:gd name="connsiteY3" fmla="*/ 98116 h 193456"/>
              <a:gd name="connsiteX4" fmla="*/ 0 w 177680"/>
              <a:gd name="connsiteY4" fmla="*/ 145786 h 193456"/>
              <a:gd name="connsiteX5" fmla="*/ 43337 w 177680"/>
              <a:gd name="connsiteY5" fmla="*/ 193456 h 193456"/>
              <a:gd name="connsiteX6" fmla="*/ 82339 w 177680"/>
              <a:gd name="connsiteY6" fmla="*/ 180455 h 193456"/>
              <a:gd name="connsiteX7" fmla="*/ 125676 w 177680"/>
              <a:gd name="connsiteY7" fmla="*/ 163121 h 193456"/>
              <a:gd name="connsiteX8" fmla="*/ 163574 w 177680"/>
              <a:gd name="connsiteY8" fmla="*/ 124882 h 193456"/>
              <a:gd name="connsiteX9" fmla="*/ 177680 w 177680"/>
              <a:gd name="connsiteY9" fmla="*/ 80781 h 193456"/>
              <a:gd name="connsiteX10" fmla="*/ 127888 w 177680"/>
              <a:gd name="connsiteY10" fmla="*/ 2776 h 193456"/>
              <a:gd name="connsiteX0" fmla="*/ 127888 w 177680"/>
              <a:gd name="connsiteY0" fmla="*/ 2776 h 197585"/>
              <a:gd name="connsiteX1" fmla="*/ 60671 w 177680"/>
              <a:gd name="connsiteY1" fmla="*/ 20110 h 197585"/>
              <a:gd name="connsiteX2" fmla="*/ 17335 w 177680"/>
              <a:gd name="connsiteY2" fmla="*/ 46112 h 197585"/>
              <a:gd name="connsiteX3" fmla="*/ 0 w 177680"/>
              <a:gd name="connsiteY3" fmla="*/ 98116 h 197585"/>
              <a:gd name="connsiteX4" fmla="*/ 0 w 177680"/>
              <a:gd name="connsiteY4" fmla="*/ 145786 h 197585"/>
              <a:gd name="connsiteX5" fmla="*/ 43337 w 177680"/>
              <a:gd name="connsiteY5" fmla="*/ 193456 h 197585"/>
              <a:gd name="connsiteX6" fmla="*/ 79896 w 177680"/>
              <a:gd name="connsiteY6" fmla="*/ 197585 h 197585"/>
              <a:gd name="connsiteX7" fmla="*/ 125676 w 177680"/>
              <a:gd name="connsiteY7" fmla="*/ 163121 h 197585"/>
              <a:gd name="connsiteX8" fmla="*/ 163574 w 177680"/>
              <a:gd name="connsiteY8" fmla="*/ 124882 h 197585"/>
              <a:gd name="connsiteX9" fmla="*/ 177680 w 177680"/>
              <a:gd name="connsiteY9" fmla="*/ 80781 h 197585"/>
              <a:gd name="connsiteX10" fmla="*/ 127888 w 177680"/>
              <a:gd name="connsiteY10" fmla="*/ 2776 h 197585"/>
              <a:gd name="connsiteX0" fmla="*/ 137661 w 187453"/>
              <a:gd name="connsiteY0" fmla="*/ 2776 h 197585"/>
              <a:gd name="connsiteX1" fmla="*/ 70444 w 187453"/>
              <a:gd name="connsiteY1" fmla="*/ 20110 h 197585"/>
              <a:gd name="connsiteX2" fmla="*/ 27108 w 187453"/>
              <a:gd name="connsiteY2" fmla="*/ 46112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 name="connsiteX0" fmla="*/ 137661 w 187453"/>
              <a:gd name="connsiteY0" fmla="*/ 2776 h 197585"/>
              <a:gd name="connsiteX1" fmla="*/ 70444 w 187453"/>
              <a:gd name="connsiteY1" fmla="*/ 20110 h 197585"/>
              <a:gd name="connsiteX2" fmla="*/ 34437 w 187453"/>
              <a:gd name="connsiteY2" fmla="*/ 48559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3" h="197585">
                <a:moveTo>
                  <a:pt x="137661" y="2776"/>
                </a:moveTo>
                <a:cubicBezTo>
                  <a:pt x="118160" y="-7336"/>
                  <a:pt x="88870" y="12887"/>
                  <a:pt x="70444" y="20110"/>
                </a:cubicBezTo>
                <a:lnTo>
                  <a:pt x="34437" y="48559"/>
                </a:lnTo>
                <a:lnTo>
                  <a:pt x="0" y="110352"/>
                </a:lnTo>
                <a:lnTo>
                  <a:pt x="9773" y="145786"/>
                </a:lnTo>
                <a:lnTo>
                  <a:pt x="53110" y="193456"/>
                </a:lnTo>
                <a:lnTo>
                  <a:pt x="89669" y="197585"/>
                </a:lnTo>
                <a:lnTo>
                  <a:pt x="135449" y="163121"/>
                </a:lnTo>
                <a:lnTo>
                  <a:pt x="173347" y="124882"/>
                </a:lnTo>
                <a:lnTo>
                  <a:pt x="187453" y="80781"/>
                </a:lnTo>
                <a:cubicBezTo>
                  <a:pt x="181505" y="60430"/>
                  <a:pt x="157162" y="12888"/>
                  <a:pt x="137661" y="2776"/>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6" name="Freeform 10252">
            <a:extLst>
              <a:ext uri="{FF2B5EF4-FFF2-40B4-BE49-F238E27FC236}">
                <a16:creationId xmlns:a16="http://schemas.microsoft.com/office/drawing/2014/main" id="{FA5220E2-933E-C066-F617-5A5D9528BF33}"/>
              </a:ext>
            </a:extLst>
          </p:cNvPr>
          <p:cNvSpPr/>
          <p:nvPr/>
        </p:nvSpPr>
        <p:spPr>
          <a:xfrm>
            <a:off x="9232583" y="5766167"/>
            <a:ext cx="101600" cy="139700"/>
          </a:xfrm>
          <a:custGeom>
            <a:avLst/>
            <a:gdLst>
              <a:gd name="connsiteX0" fmla="*/ 65005 w 82340"/>
              <a:gd name="connsiteY0" fmla="*/ 21668 h 147344"/>
              <a:gd name="connsiteX1" fmla="*/ 34670 w 82340"/>
              <a:gd name="connsiteY1" fmla="*/ 0 h 147344"/>
              <a:gd name="connsiteX2" fmla="*/ 0 w 82340"/>
              <a:gd name="connsiteY2" fmla="*/ 21668 h 147344"/>
              <a:gd name="connsiteX3" fmla="*/ 8668 w 82340"/>
              <a:gd name="connsiteY3" fmla="*/ 78006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65005 w 82340"/>
              <a:gd name="connsiteY0" fmla="*/ 21668 h 147344"/>
              <a:gd name="connsiteX1" fmla="*/ 34670 w 82340"/>
              <a:gd name="connsiteY1" fmla="*/ 0 h 147344"/>
              <a:gd name="connsiteX2" fmla="*/ 0 w 82340"/>
              <a:gd name="connsiteY2" fmla="*/ 21668 h 147344"/>
              <a:gd name="connsiteX3" fmla="*/ 12990 w 82340"/>
              <a:gd name="connsiteY3" fmla="*/ 73680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82273 w 99608"/>
              <a:gd name="connsiteY0" fmla="*/ 21668 h 147344"/>
              <a:gd name="connsiteX1" fmla="*/ 51938 w 99608"/>
              <a:gd name="connsiteY1" fmla="*/ 0 h 147344"/>
              <a:gd name="connsiteX2" fmla="*/ 17268 w 99608"/>
              <a:gd name="connsiteY2" fmla="*/ 21668 h 147344"/>
              <a:gd name="connsiteX3" fmla="*/ 0 w 99608"/>
              <a:gd name="connsiteY3" fmla="*/ 69355 h 147344"/>
              <a:gd name="connsiteX4" fmla="*/ 17268 w 99608"/>
              <a:gd name="connsiteY4" fmla="*/ 138677 h 147344"/>
              <a:gd name="connsiteX5" fmla="*/ 69272 w 99608"/>
              <a:gd name="connsiteY5" fmla="*/ 147344 h 147344"/>
              <a:gd name="connsiteX6" fmla="*/ 99608 w 99608"/>
              <a:gd name="connsiteY6" fmla="*/ 117009 h 147344"/>
              <a:gd name="connsiteX7" fmla="*/ 82273 w 99608"/>
              <a:gd name="connsiteY7" fmla="*/ 21668 h 147344"/>
              <a:gd name="connsiteX0" fmla="*/ 103886 w 103886"/>
              <a:gd name="connsiteY0" fmla="*/ 25993 h 147344"/>
              <a:gd name="connsiteX1" fmla="*/ 51938 w 103886"/>
              <a:gd name="connsiteY1" fmla="*/ 0 h 147344"/>
              <a:gd name="connsiteX2" fmla="*/ 17268 w 103886"/>
              <a:gd name="connsiteY2" fmla="*/ 21668 h 147344"/>
              <a:gd name="connsiteX3" fmla="*/ 0 w 103886"/>
              <a:gd name="connsiteY3" fmla="*/ 69355 h 147344"/>
              <a:gd name="connsiteX4" fmla="*/ 17268 w 103886"/>
              <a:gd name="connsiteY4" fmla="*/ 138677 h 147344"/>
              <a:gd name="connsiteX5" fmla="*/ 69272 w 103886"/>
              <a:gd name="connsiteY5" fmla="*/ 147344 h 147344"/>
              <a:gd name="connsiteX6" fmla="*/ 99608 w 103886"/>
              <a:gd name="connsiteY6" fmla="*/ 117009 h 147344"/>
              <a:gd name="connsiteX7" fmla="*/ 103886 w 103886"/>
              <a:gd name="connsiteY7" fmla="*/ 25993 h 147344"/>
              <a:gd name="connsiteX0" fmla="*/ 109584 w 109584"/>
              <a:gd name="connsiteY0" fmla="*/ 25993 h 147344"/>
              <a:gd name="connsiteX1" fmla="*/ 57636 w 109584"/>
              <a:gd name="connsiteY1" fmla="*/ 0 h 147344"/>
              <a:gd name="connsiteX2" fmla="*/ 0 w 109584"/>
              <a:gd name="connsiteY2" fmla="*/ 24950 h 147344"/>
              <a:gd name="connsiteX3" fmla="*/ 5698 w 109584"/>
              <a:gd name="connsiteY3" fmla="*/ 69355 h 147344"/>
              <a:gd name="connsiteX4" fmla="*/ 22966 w 109584"/>
              <a:gd name="connsiteY4" fmla="*/ 138677 h 147344"/>
              <a:gd name="connsiteX5" fmla="*/ 74970 w 109584"/>
              <a:gd name="connsiteY5" fmla="*/ 147344 h 147344"/>
              <a:gd name="connsiteX6" fmla="*/ 105306 w 109584"/>
              <a:gd name="connsiteY6" fmla="*/ 117009 h 147344"/>
              <a:gd name="connsiteX7" fmla="*/ 109584 w 109584"/>
              <a:gd name="connsiteY7" fmla="*/ 25993 h 147344"/>
              <a:gd name="connsiteX0" fmla="*/ 109584 w 109584"/>
              <a:gd name="connsiteY0" fmla="*/ 32558 h 153909"/>
              <a:gd name="connsiteX1" fmla="*/ 54355 w 109584"/>
              <a:gd name="connsiteY1" fmla="*/ 0 h 153909"/>
              <a:gd name="connsiteX2" fmla="*/ 0 w 109584"/>
              <a:gd name="connsiteY2" fmla="*/ 31515 h 153909"/>
              <a:gd name="connsiteX3" fmla="*/ 5698 w 109584"/>
              <a:gd name="connsiteY3" fmla="*/ 75920 h 153909"/>
              <a:gd name="connsiteX4" fmla="*/ 22966 w 109584"/>
              <a:gd name="connsiteY4" fmla="*/ 145242 h 153909"/>
              <a:gd name="connsiteX5" fmla="*/ 74970 w 109584"/>
              <a:gd name="connsiteY5" fmla="*/ 153909 h 153909"/>
              <a:gd name="connsiteX6" fmla="*/ 105306 w 109584"/>
              <a:gd name="connsiteY6" fmla="*/ 123574 h 153909"/>
              <a:gd name="connsiteX7" fmla="*/ 109584 w 109584"/>
              <a:gd name="connsiteY7" fmla="*/ 32558 h 153909"/>
              <a:gd name="connsiteX0" fmla="*/ 103886 w 103886"/>
              <a:gd name="connsiteY0" fmla="*/ 32558 h 153909"/>
              <a:gd name="connsiteX1" fmla="*/ 48657 w 103886"/>
              <a:gd name="connsiteY1" fmla="*/ 0 h 153909"/>
              <a:gd name="connsiteX2" fmla="*/ 13987 w 103886"/>
              <a:gd name="connsiteY2" fmla="*/ 44646 h 153909"/>
              <a:gd name="connsiteX3" fmla="*/ 0 w 103886"/>
              <a:gd name="connsiteY3" fmla="*/ 75920 h 153909"/>
              <a:gd name="connsiteX4" fmla="*/ 17268 w 103886"/>
              <a:gd name="connsiteY4" fmla="*/ 145242 h 153909"/>
              <a:gd name="connsiteX5" fmla="*/ 69272 w 103886"/>
              <a:gd name="connsiteY5" fmla="*/ 153909 h 153909"/>
              <a:gd name="connsiteX6" fmla="*/ 99608 w 103886"/>
              <a:gd name="connsiteY6" fmla="*/ 123574 h 153909"/>
              <a:gd name="connsiteX7" fmla="*/ 103886 w 103886"/>
              <a:gd name="connsiteY7" fmla="*/ 32558 h 153909"/>
              <a:gd name="connsiteX0" fmla="*/ 103886 w 103886"/>
              <a:gd name="connsiteY0" fmla="*/ 17895 h 139246"/>
              <a:gd name="connsiteX1" fmla="*/ 48657 w 103886"/>
              <a:gd name="connsiteY1" fmla="*/ 0 h 139246"/>
              <a:gd name="connsiteX2" fmla="*/ 13987 w 103886"/>
              <a:gd name="connsiteY2" fmla="*/ 29983 h 139246"/>
              <a:gd name="connsiteX3" fmla="*/ 0 w 103886"/>
              <a:gd name="connsiteY3" fmla="*/ 61257 h 139246"/>
              <a:gd name="connsiteX4" fmla="*/ 17268 w 103886"/>
              <a:gd name="connsiteY4" fmla="*/ 130579 h 139246"/>
              <a:gd name="connsiteX5" fmla="*/ 69272 w 103886"/>
              <a:gd name="connsiteY5" fmla="*/ 139246 h 139246"/>
              <a:gd name="connsiteX6" fmla="*/ 99608 w 103886"/>
              <a:gd name="connsiteY6" fmla="*/ 108911 h 139246"/>
              <a:gd name="connsiteX7" fmla="*/ 103886 w 103886"/>
              <a:gd name="connsiteY7" fmla="*/ 17895 h 139246"/>
              <a:gd name="connsiteX0" fmla="*/ 99037 w 99608"/>
              <a:gd name="connsiteY0" fmla="*/ 22782 h 139246"/>
              <a:gd name="connsiteX1" fmla="*/ 48657 w 99608"/>
              <a:gd name="connsiteY1" fmla="*/ 0 h 139246"/>
              <a:gd name="connsiteX2" fmla="*/ 13987 w 99608"/>
              <a:gd name="connsiteY2" fmla="*/ 29983 h 139246"/>
              <a:gd name="connsiteX3" fmla="*/ 0 w 99608"/>
              <a:gd name="connsiteY3" fmla="*/ 61257 h 139246"/>
              <a:gd name="connsiteX4" fmla="*/ 17268 w 99608"/>
              <a:gd name="connsiteY4" fmla="*/ 130579 h 139246"/>
              <a:gd name="connsiteX5" fmla="*/ 69272 w 99608"/>
              <a:gd name="connsiteY5" fmla="*/ 139246 h 139246"/>
              <a:gd name="connsiteX6" fmla="*/ 99608 w 99608"/>
              <a:gd name="connsiteY6" fmla="*/ 108911 h 139246"/>
              <a:gd name="connsiteX7" fmla="*/ 99037 w 99608"/>
              <a:gd name="connsiteY7" fmla="*/ 22782 h 139246"/>
              <a:gd name="connsiteX0" fmla="*/ 103886 w 104457"/>
              <a:gd name="connsiteY0" fmla="*/ 22782 h 139246"/>
              <a:gd name="connsiteX1" fmla="*/ 53506 w 104457"/>
              <a:gd name="connsiteY1" fmla="*/ 0 h 139246"/>
              <a:gd name="connsiteX2" fmla="*/ 18836 w 104457"/>
              <a:gd name="connsiteY2" fmla="*/ 29983 h 139246"/>
              <a:gd name="connsiteX3" fmla="*/ 0 w 104457"/>
              <a:gd name="connsiteY3" fmla="*/ 46595 h 139246"/>
              <a:gd name="connsiteX4" fmla="*/ 22117 w 104457"/>
              <a:gd name="connsiteY4" fmla="*/ 130579 h 139246"/>
              <a:gd name="connsiteX5" fmla="*/ 74121 w 104457"/>
              <a:gd name="connsiteY5" fmla="*/ 139246 h 139246"/>
              <a:gd name="connsiteX6" fmla="*/ 104457 w 104457"/>
              <a:gd name="connsiteY6" fmla="*/ 108911 h 139246"/>
              <a:gd name="connsiteX7" fmla="*/ 103886 w 104457"/>
              <a:gd name="connsiteY7" fmla="*/ 22782 h 139246"/>
              <a:gd name="connsiteX0" fmla="*/ 103906 w 104477"/>
              <a:gd name="connsiteY0" fmla="*/ 22782 h 139246"/>
              <a:gd name="connsiteX1" fmla="*/ 53526 w 104477"/>
              <a:gd name="connsiteY1" fmla="*/ 0 h 139246"/>
              <a:gd name="connsiteX2" fmla="*/ 18856 w 104477"/>
              <a:gd name="connsiteY2" fmla="*/ 29983 h 139246"/>
              <a:gd name="connsiteX3" fmla="*/ 20 w 104477"/>
              <a:gd name="connsiteY3" fmla="*/ 46595 h 139246"/>
              <a:gd name="connsiteX4" fmla="*/ 22137 w 104477"/>
              <a:gd name="connsiteY4" fmla="*/ 130579 h 139246"/>
              <a:gd name="connsiteX5" fmla="*/ 74141 w 104477"/>
              <a:gd name="connsiteY5" fmla="*/ 139246 h 139246"/>
              <a:gd name="connsiteX6" fmla="*/ 104477 w 104477"/>
              <a:gd name="connsiteY6" fmla="*/ 108911 h 139246"/>
              <a:gd name="connsiteX7" fmla="*/ 103906 w 104477"/>
              <a:gd name="connsiteY7" fmla="*/ 22782 h 139246"/>
              <a:gd name="connsiteX0" fmla="*/ 105009 w 105580"/>
              <a:gd name="connsiteY0" fmla="*/ 22782 h 139246"/>
              <a:gd name="connsiteX1" fmla="*/ 54629 w 105580"/>
              <a:gd name="connsiteY1" fmla="*/ 0 h 139246"/>
              <a:gd name="connsiteX2" fmla="*/ 19959 w 105580"/>
              <a:gd name="connsiteY2" fmla="*/ 29983 h 139246"/>
              <a:gd name="connsiteX3" fmla="*/ 1123 w 105580"/>
              <a:gd name="connsiteY3" fmla="*/ 46595 h 139246"/>
              <a:gd name="connsiteX4" fmla="*/ 23240 w 105580"/>
              <a:gd name="connsiteY4" fmla="*/ 130579 h 139246"/>
              <a:gd name="connsiteX5" fmla="*/ 75244 w 105580"/>
              <a:gd name="connsiteY5" fmla="*/ 139246 h 139246"/>
              <a:gd name="connsiteX6" fmla="*/ 105580 w 105580"/>
              <a:gd name="connsiteY6" fmla="*/ 108911 h 139246"/>
              <a:gd name="connsiteX7" fmla="*/ 105009 w 105580"/>
              <a:gd name="connsiteY7" fmla="*/ 22782 h 139246"/>
              <a:gd name="connsiteX0" fmla="*/ 104141 w 104712"/>
              <a:gd name="connsiteY0" fmla="*/ 22782 h 139246"/>
              <a:gd name="connsiteX1" fmla="*/ 53761 w 104712"/>
              <a:gd name="connsiteY1" fmla="*/ 0 h 139246"/>
              <a:gd name="connsiteX2" fmla="*/ 19091 w 104712"/>
              <a:gd name="connsiteY2" fmla="*/ 29983 h 139246"/>
              <a:gd name="connsiteX3" fmla="*/ 255 w 104712"/>
              <a:gd name="connsiteY3" fmla="*/ 46595 h 139246"/>
              <a:gd name="connsiteX4" fmla="*/ 32069 w 104712"/>
              <a:gd name="connsiteY4" fmla="*/ 125692 h 139246"/>
              <a:gd name="connsiteX5" fmla="*/ 74376 w 104712"/>
              <a:gd name="connsiteY5" fmla="*/ 139246 h 139246"/>
              <a:gd name="connsiteX6" fmla="*/ 104712 w 104712"/>
              <a:gd name="connsiteY6" fmla="*/ 108911 h 139246"/>
              <a:gd name="connsiteX7" fmla="*/ 104141 w 104712"/>
              <a:gd name="connsiteY7" fmla="*/ 22782 h 139246"/>
              <a:gd name="connsiteX0" fmla="*/ 89369 w 89940"/>
              <a:gd name="connsiteY0" fmla="*/ 22782 h 139246"/>
              <a:gd name="connsiteX1" fmla="*/ 38989 w 89940"/>
              <a:gd name="connsiteY1" fmla="*/ 0 h 139246"/>
              <a:gd name="connsiteX2" fmla="*/ 4319 w 89940"/>
              <a:gd name="connsiteY2" fmla="*/ 29983 h 139246"/>
              <a:gd name="connsiteX3" fmla="*/ 4877 w 89940"/>
              <a:gd name="connsiteY3" fmla="*/ 63702 h 139246"/>
              <a:gd name="connsiteX4" fmla="*/ 17297 w 89940"/>
              <a:gd name="connsiteY4" fmla="*/ 125692 h 139246"/>
              <a:gd name="connsiteX5" fmla="*/ 59604 w 89940"/>
              <a:gd name="connsiteY5" fmla="*/ 139246 h 139246"/>
              <a:gd name="connsiteX6" fmla="*/ 89940 w 89940"/>
              <a:gd name="connsiteY6" fmla="*/ 108911 h 139246"/>
              <a:gd name="connsiteX7" fmla="*/ 89369 w 89940"/>
              <a:gd name="connsiteY7" fmla="*/ 22782 h 139246"/>
              <a:gd name="connsiteX0" fmla="*/ 97127 w 97698"/>
              <a:gd name="connsiteY0" fmla="*/ 22782 h 139246"/>
              <a:gd name="connsiteX1" fmla="*/ 46747 w 97698"/>
              <a:gd name="connsiteY1" fmla="*/ 0 h 139246"/>
              <a:gd name="connsiteX2" fmla="*/ 12077 w 97698"/>
              <a:gd name="connsiteY2" fmla="*/ 29983 h 139246"/>
              <a:gd name="connsiteX3" fmla="*/ 514 w 97698"/>
              <a:gd name="connsiteY3" fmla="*/ 66145 h 139246"/>
              <a:gd name="connsiteX4" fmla="*/ 25055 w 97698"/>
              <a:gd name="connsiteY4" fmla="*/ 125692 h 139246"/>
              <a:gd name="connsiteX5" fmla="*/ 67362 w 97698"/>
              <a:gd name="connsiteY5" fmla="*/ 139246 h 139246"/>
              <a:gd name="connsiteX6" fmla="*/ 97698 w 97698"/>
              <a:gd name="connsiteY6" fmla="*/ 108911 h 139246"/>
              <a:gd name="connsiteX7" fmla="*/ 97127 w 97698"/>
              <a:gd name="connsiteY7" fmla="*/ 22782 h 139246"/>
              <a:gd name="connsiteX0" fmla="*/ 101813 w 102384"/>
              <a:gd name="connsiteY0" fmla="*/ 22782 h 139246"/>
              <a:gd name="connsiteX1" fmla="*/ 51433 w 102384"/>
              <a:gd name="connsiteY1" fmla="*/ 0 h 139246"/>
              <a:gd name="connsiteX2" fmla="*/ 4958 w 102384"/>
              <a:gd name="connsiteY2" fmla="*/ 46643 h 139246"/>
              <a:gd name="connsiteX3" fmla="*/ 5200 w 102384"/>
              <a:gd name="connsiteY3" fmla="*/ 66145 h 139246"/>
              <a:gd name="connsiteX4" fmla="*/ 29741 w 102384"/>
              <a:gd name="connsiteY4" fmla="*/ 125692 h 139246"/>
              <a:gd name="connsiteX5" fmla="*/ 72048 w 102384"/>
              <a:gd name="connsiteY5" fmla="*/ 139246 h 139246"/>
              <a:gd name="connsiteX6" fmla="*/ 102384 w 102384"/>
              <a:gd name="connsiteY6" fmla="*/ 108911 h 139246"/>
              <a:gd name="connsiteX7" fmla="*/ 101813 w 102384"/>
              <a:gd name="connsiteY7" fmla="*/ 22782 h 139246"/>
              <a:gd name="connsiteX0" fmla="*/ 100498 w 101069"/>
              <a:gd name="connsiteY0" fmla="*/ 22782 h 139246"/>
              <a:gd name="connsiteX1" fmla="*/ 50118 w 101069"/>
              <a:gd name="connsiteY1" fmla="*/ 0 h 139246"/>
              <a:gd name="connsiteX2" fmla="*/ 3643 w 101069"/>
              <a:gd name="connsiteY2" fmla="*/ 46643 h 139246"/>
              <a:gd name="connsiteX3" fmla="*/ 8606 w 101069"/>
              <a:gd name="connsiteY3" fmla="*/ 104226 h 139246"/>
              <a:gd name="connsiteX4" fmla="*/ 28426 w 101069"/>
              <a:gd name="connsiteY4" fmla="*/ 125692 h 139246"/>
              <a:gd name="connsiteX5" fmla="*/ 70733 w 101069"/>
              <a:gd name="connsiteY5" fmla="*/ 139246 h 139246"/>
              <a:gd name="connsiteX6" fmla="*/ 101069 w 101069"/>
              <a:gd name="connsiteY6" fmla="*/ 108911 h 139246"/>
              <a:gd name="connsiteX7" fmla="*/ 100498 w 101069"/>
              <a:gd name="connsiteY7" fmla="*/ 22782 h 139246"/>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0960 w 101296"/>
              <a:gd name="connsiteY5" fmla="*/ 139246 h 139972"/>
              <a:gd name="connsiteX6" fmla="*/ 101296 w 101296"/>
              <a:gd name="connsiteY6" fmla="*/ 108911 h 139972"/>
              <a:gd name="connsiteX7" fmla="*/ 100725 w 101296"/>
              <a:gd name="connsiteY7" fmla="*/ 22782 h 139972"/>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8043 w 101296"/>
              <a:gd name="connsiteY5" fmla="*/ 139246 h 139972"/>
              <a:gd name="connsiteX6" fmla="*/ 101296 w 101296"/>
              <a:gd name="connsiteY6" fmla="*/ 108911 h 139972"/>
              <a:gd name="connsiteX7" fmla="*/ 100725 w 101296"/>
              <a:gd name="connsiteY7" fmla="*/ 22782 h 1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96" h="139972">
                <a:moveTo>
                  <a:pt x="100725" y="22782"/>
                </a:moveTo>
                <a:lnTo>
                  <a:pt x="50345" y="0"/>
                </a:lnTo>
                <a:lnTo>
                  <a:pt x="3870" y="46643"/>
                </a:lnTo>
                <a:cubicBezTo>
                  <a:pt x="-5048" y="54409"/>
                  <a:pt x="3522" y="88671"/>
                  <a:pt x="8833" y="104226"/>
                </a:cubicBezTo>
                <a:cubicBezTo>
                  <a:pt x="14144" y="119781"/>
                  <a:pt x="23382" y="124530"/>
                  <a:pt x="35735" y="139972"/>
                </a:cubicBezTo>
                <a:lnTo>
                  <a:pt x="78043" y="139246"/>
                </a:lnTo>
                <a:lnTo>
                  <a:pt x="101296" y="108911"/>
                </a:lnTo>
                <a:cubicBezTo>
                  <a:pt x="101106" y="80201"/>
                  <a:pt x="100915" y="51492"/>
                  <a:pt x="100725" y="22782"/>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7" name="Freeform 10254">
            <a:extLst>
              <a:ext uri="{FF2B5EF4-FFF2-40B4-BE49-F238E27FC236}">
                <a16:creationId xmlns:a16="http://schemas.microsoft.com/office/drawing/2014/main" id="{45018A34-AD78-36EF-5605-E4F3D8E30703}"/>
              </a:ext>
            </a:extLst>
          </p:cNvPr>
          <p:cNvSpPr/>
          <p:nvPr/>
        </p:nvSpPr>
        <p:spPr>
          <a:xfrm>
            <a:off x="8315008" y="5056556"/>
            <a:ext cx="798512" cy="814387"/>
          </a:xfrm>
          <a:custGeom>
            <a:avLst/>
            <a:gdLst>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95341 w 797392"/>
              <a:gd name="connsiteY11" fmla="*/ 706385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3627 w 797392"/>
              <a:gd name="connsiteY23" fmla="*/ 449493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00 w 798285"/>
              <a:gd name="connsiteY7" fmla="*/ 368360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4084 w 798285"/>
              <a:gd name="connsiteY0" fmla="*/ 0 h 810819"/>
              <a:gd name="connsiteX1" fmla="*/ 438592 w 798285"/>
              <a:gd name="connsiteY1" fmla="*/ 4760 h 810819"/>
              <a:gd name="connsiteX2" fmla="*/ 359685 w 798285"/>
              <a:gd name="connsiteY2" fmla="*/ 20199 h 810819"/>
              <a:gd name="connsiteX3" fmla="*/ 320852 w 798285"/>
              <a:gd name="connsiteY3" fmla="*/ 59158 h 810819"/>
              <a:gd name="connsiteX4" fmla="*/ 282580 w 798285"/>
              <a:gd name="connsiteY4" fmla="*/ 30762 h 810819"/>
              <a:gd name="connsiteX5" fmla="*/ 191574 w 798285"/>
              <a:gd name="connsiteY5" fmla="*/ 39429 h 810819"/>
              <a:gd name="connsiteX6" fmla="*/ 91900 w 798285"/>
              <a:gd name="connsiteY6" fmla="*/ 48097 h 810819"/>
              <a:gd name="connsiteX7" fmla="*/ 91954 w 798285"/>
              <a:gd name="connsiteY7" fmla="*/ 358279 h 810819"/>
              <a:gd name="connsiteX8" fmla="*/ 0 w 798285"/>
              <a:gd name="connsiteY8" fmla="*/ 365390 h 810819"/>
              <a:gd name="connsiteX9" fmla="*/ 893 w 798285"/>
              <a:gd name="connsiteY9" fmla="*/ 485795 h 810819"/>
              <a:gd name="connsiteX10" fmla="*/ 9561 w 798285"/>
              <a:gd name="connsiteY10" fmla="*/ 633139 h 810819"/>
              <a:gd name="connsiteX11" fmla="*/ 78946 w 798285"/>
              <a:gd name="connsiteY11" fmla="*/ 719466 h 810819"/>
              <a:gd name="connsiteX12" fmla="*/ 78899 w 798285"/>
              <a:gd name="connsiteY12" fmla="*/ 810819 h 810819"/>
              <a:gd name="connsiteX13" fmla="*/ 174342 w 798285"/>
              <a:gd name="connsiteY13" fmla="*/ 801765 h 810819"/>
              <a:gd name="connsiteX14" fmla="*/ 235195 w 798285"/>
              <a:gd name="connsiteY14" fmla="*/ 740761 h 810819"/>
              <a:gd name="connsiteX15" fmla="*/ 291248 w 798285"/>
              <a:gd name="connsiteY15" fmla="*/ 689477 h 810819"/>
              <a:gd name="connsiteX16" fmla="*/ 325917 w 798285"/>
              <a:gd name="connsiteY16" fmla="*/ 676476 h 810819"/>
              <a:gd name="connsiteX17" fmla="*/ 412590 w 798285"/>
              <a:gd name="connsiteY17" fmla="*/ 702478 h 810819"/>
              <a:gd name="connsiteX18" fmla="*/ 473261 w 798285"/>
              <a:gd name="connsiteY18" fmla="*/ 689477 h 810819"/>
              <a:gd name="connsiteX19" fmla="*/ 499263 w 798285"/>
              <a:gd name="connsiteY19" fmla="*/ 663475 h 810819"/>
              <a:gd name="connsiteX20" fmla="*/ 499263 w 798285"/>
              <a:gd name="connsiteY20" fmla="*/ 628806 h 810819"/>
              <a:gd name="connsiteX21" fmla="*/ 646607 w 798285"/>
              <a:gd name="connsiteY21" fmla="*/ 468461 h 810819"/>
              <a:gd name="connsiteX22" fmla="*/ 646607 w 798285"/>
              <a:gd name="connsiteY22" fmla="*/ 468461 h 810819"/>
              <a:gd name="connsiteX23" fmla="*/ 684520 w 798285"/>
              <a:gd name="connsiteY23" fmla="*/ 454253 h 810819"/>
              <a:gd name="connsiteX24" fmla="*/ 725593 w 798285"/>
              <a:gd name="connsiteY24" fmla="*/ 428476 h 810819"/>
              <a:gd name="connsiteX25" fmla="*/ 798285 w 798285"/>
              <a:gd name="connsiteY25" fmla="*/ 377454 h 810819"/>
              <a:gd name="connsiteX26" fmla="*/ 741947 w 798285"/>
              <a:gd name="connsiteY26" fmla="*/ 347119 h 810819"/>
              <a:gd name="connsiteX27" fmla="*/ 694277 w 798285"/>
              <a:gd name="connsiteY27" fmla="*/ 347119 h 810819"/>
              <a:gd name="connsiteX28" fmla="*/ 668275 w 798285"/>
              <a:gd name="connsiteY28" fmla="*/ 256112 h 810819"/>
              <a:gd name="connsiteX29" fmla="*/ 585936 w 798285"/>
              <a:gd name="connsiteY29" fmla="*/ 186774 h 810819"/>
              <a:gd name="connsiteX30" fmla="*/ 585936 w 798285"/>
              <a:gd name="connsiteY30" fmla="*/ 186774 h 810819"/>
              <a:gd name="connsiteX31" fmla="*/ 525265 w 798285"/>
              <a:gd name="connsiteY31" fmla="*/ 139103 h 810819"/>
              <a:gd name="connsiteX32" fmla="*/ 434084 w 798285"/>
              <a:gd name="connsiteY32" fmla="*/ 0 h 810819"/>
              <a:gd name="connsiteX0" fmla="*/ 422425 w 798285"/>
              <a:gd name="connsiteY0" fmla="*/ 0 h 808438"/>
              <a:gd name="connsiteX1" fmla="*/ 438592 w 798285"/>
              <a:gd name="connsiteY1" fmla="*/ 2379 h 808438"/>
              <a:gd name="connsiteX2" fmla="*/ 359685 w 798285"/>
              <a:gd name="connsiteY2" fmla="*/ 17818 h 808438"/>
              <a:gd name="connsiteX3" fmla="*/ 320852 w 798285"/>
              <a:gd name="connsiteY3" fmla="*/ 56777 h 808438"/>
              <a:gd name="connsiteX4" fmla="*/ 282580 w 798285"/>
              <a:gd name="connsiteY4" fmla="*/ 28381 h 808438"/>
              <a:gd name="connsiteX5" fmla="*/ 191574 w 798285"/>
              <a:gd name="connsiteY5" fmla="*/ 37048 h 808438"/>
              <a:gd name="connsiteX6" fmla="*/ 91900 w 798285"/>
              <a:gd name="connsiteY6" fmla="*/ 45716 h 808438"/>
              <a:gd name="connsiteX7" fmla="*/ 91954 w 798285"/>
              <a:gd name="connsiteY7" fmla="*/ 355898 h 808438"/>
              <a:gd name="connsiteX8" fmla="*/ 0 w 798285"/>
              <a:gd name="connsiteY8" fmla="*/ 363009 h 808438"/>
              <a:gd name="connsiteX9" fmla="*/ 893 w 798285"/>
              <a:gd name="connsiteY9" fmla="*/ 483414 h 808438"/>
              <a:gd name="connsiteX10" fmla="*/ 9561 w 798285"/>
              <a:gd name="connsiteY10" fmla="*/ 630758 h 808438"/>
              <a:gd name="connsiteX11" fmla="*/ 78946 w 798285"/>
              <a:gd name="connsiteY11" fmla="*/ 717085 h 808438"/>
              <a:gd name="connsiteX12" fmla="*/ 78899 w 798285"/>
              <a:gd name="connsiteY12" fmla="*/ 808438 h 808438"/>
              <a:gd name="connsiteX13" fmla="*/ 174342 w 798285"/>
              <a:gd name="connsiteY13" fmla="*/ 799384 h 808438"/>
              <a:gd name="connsiteX14" fmla="*/ 235195 w 798285"/>
              <a:gd name="connsiteY14" fmla="*/ 738380 h 808438"/>
              <a:gd name="connsiteX15" fmla="*/ 291248 w 798285"/>
              <a:gd name="connsiteY15" fmla="*/ 687096 h 808438"/>
              <a:gd name="connsiteX16" fmla="*/ 325917 w 798285"/>
              <a:gd name="connsiteY16" fmla="*/ 674095 h 808438"/>
              <a:gd name="connsiteX17" fmla="*/ 412590 w 798285"/>
              <a:gd name="connsiteY17" fmla="*/ 700097 h 808438"/>
              <a:gd name="connsiteX18" fmla="*/ 473261 w 798285"/>
              <a:gd name="connsiteY18" fmla="*/ 687096 h 808438"/>
              <a:gd name="connsiteX19" fmla="*/ 499263 w 798285"/>
              <a:gd name="connsiteY19" fmla="*/ 661094 h 808438"/>
              <a:gd name="connsiteX20" fmla="*/ 499263 w 798285"/>
              <a:gd name="connsiteY20" fmla="*/ 626425 h 808438"/>
              <a:gd name="connsiteX21" fmla="*/ 646607 w 798285"/>
              <a:gd name="connsiteY21" fmla="*/ 466080 h 808438"/>
              <a:gd name="connsiteX22" fmla="*/ 646607 w 798285"/>
              <a:gd name="connsiteY22" fmla="*/ 466080 h 808438"/>
              <a:gd name="connsiteX23" fmla="*/ 684520 w 798285"/>
              <a:gd name="connsiteY23" fmla="*/ 451872 h 808438"/>
              <a:gd name="connsiteX24" fmla="*/ 725593 w 798285"/>
              <a:gd name="connsiteY24" fmla="*/ 426095 h 808438"/>
              <a:gd name="connsiteX25" fmla="*/ 798285 w 798285"/>
              <a:gd name="connsiteY25" fmla="*/ 375073 h 808438"/>
              <a:gd name="connsiteX26" fmla="*/ 741947 w 798285"/>
              <a:gd name="connsiteY26" fmla="*/ 344738 h 808438"/>
              <a:gd name="connsiteX27" fmla="*/ 694277 w 798285"/>
              <a:gd name="connsiteY27" fmla="*/ 344738 h 808438"/>
              <a:gd name="connsiteX28" fmla="*/ 668275 w 798285"/>
              <a:gd name="connsiteY28" fmla="*/ 253731 h 808438"/>
              <a:gd name="connsiteX29" fmla="*/ 585936 w 798285"/>
              <a:gd name="connsiteY29" fmla="*/ 184393 h 808438"/>
              <a:gd name="connsiteX30" fmla="*/ 585936 w 798285"/>
              <a:gd name="connsiteY30" fmla="*/ 184393 h 808438"/>
              <a:gd name="connsiteX31" fmla="*/ 525265 w 798285"/>
              <a:gd name="connsiteY31" fmla="*/ 136722 h 808438"/>
              <a:gd name="connsiteX32" fmla="*/ 422425 w 798285"/>
              <a:gd name="connsiteY32" fmla="*/ 0 h 808438"/>
              <a:gd name="connsiteX0" fmla="*/ 456030 w 798285"/>
              <a:gd name="connsiteY0" fmla="*/ 23802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56030 w 798285"/>
              <a:gd name="connsiteY32" fmla="*/ 23802 h 80605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1574 w 798285"/>
              <a:gd name="connsiteY5" fmla="*/ 41809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4802 w 798285"/>
              <a:gd name="connsiteY10" fmla="*/ 644732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85" h="813199">
                <a:moveTo>
                  <a:pt x="456030" y="30942"/>
                </a:moveTo>
                <a:lnTo>
                  <a:pt x="429319" y="0"/>
                </a:lnTo>
                <a:lnTo>
                  <a:pt x="359685" y="22579"/>
                </a:lnTo>
                <a:lnTo>
                  <a:pt x="320852" y="61538"/>
                </a:lnTo>
                <a:lnTo>
                  <a:pt x="282580" y="33142"/>
                </a:lnTo>
                <a:lnTo>
                  <a:pt x="198835" y="29888"/>
                </a:lnTo>
                <a:lnTo>
                  <a:pt x="91900" y="50477"/>
                </a:lnTo>
                <a:lnTo>
                  <a:pt x="91954" y="360659"/>
                </a:lnTo>
                <a:lnTo>
                  <a:pt x="0" y="367770"/>
                </a:lnTo>
                <a:cubicBezTo>
                  <a:pt x="298" y="407905"/>
                  <a:pt x="595" y="448040"/>
                  <a:pt x="893" y="488175"/>
                </a:cubicBezTo>
                <a:lnTo>
                  <a:pt x="4802" y="644732"/>
                </a:lnTo>
                <a:lnTo>
                  <a:pt x="78946" y="721846"/>
                </a:lnTo>
                <a:cubicBezTo>
                  <a:pt x="78930" y="752297"/>
                  <a:pt x="78915" y="782748"/>
                  <a:pt x="78899" y="813199"/>
                </a:cubicBezTo>
                <a:lnTo>
                  <a:pt x="174342" y="804145"/>
                </a:lnTo>
                <a:lnTo>
                  <a:pt x="235195" y="743141"/>
                </a:lnTo>
                <a:lnTo>
                  <a:pt x="291248" y="691857"/>
                </a:lnTo>
                <a:lnTo>
                  <a:pt x="325917" y="678856"/>
                </a:lnTo>
                <a:lnTo>
                  <a:pt x="412590" y="704858"/>
                </a:lnTo>
                <a:lnTo>
                  <a:pt x="473261" y="691857"/>
                </a:lnTo>
                <a:lnTo>
                  <a:pt x="499263" y="665855"/>
                </a:lnTo>
                <a:lnTo>
                  <a:pt x="499263" y="631186"/>
                </a:lnTo>
                <a:lnTo>
                  <a:pt x="646607" y="470841"/>
                </a:lnTo>
                <a:lnTo>
                  <a:pt x="646607" y="470841"/>
                </a:lnTo>
                <a:lnTo>
                  <a:pt x="684520" y="456633"/>
                </a:lnTo>
                <a:lnTo>
                  <a:pt x="725593" y="430856"/>
                </a:lnTo>
                <a:lnTo>
                  <a:pt x="798285" y="379834"/>
                </a:lnTo>
                <a:lnTo>
                  <a:pt x="741947" y="349499"/>
                </a:lnTo>
                <a:lnTo>
                  <a:pt x="694277" y="349499"/>
                </a:lnTo>
                <a:lnTo>
                  <a:pt x="668275" y="258492"/>
                </a:lnTo>
                <a:lnTo>
                  <a:pt x="585936" y="189154"/>
                </a:lnTo>
                <a:lnTo>
                  <a:pt x="585936" y="189154"/>
                </a:lnTo>
                <a:lnTo>
                  <a:pt x="525265" y="141483"/>
                </a:lnTo>
                <a:lnTo>
                  <a:pt x="456030" y="30942"/>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Botswana</a:t>
            </a:r>
          </a:p>
        </p:txBody>
      </p:sp>
      <p:sp>
        <p:nvSpPr>
          <p:cNvPr id="188" name="Freeform 10255">
            <a:extLst>
              <a:ext uri="{FF2B5EF4-FFF2-40B4-BE49-F238E27FC236}">
                <a16:creationId xmlns:a16="http://schemas.microsoft.com/office/drawing/2014/main" id="{2D70F04B-EA64-B21C-3467-490265FEE04A}"/>
              </a:ext>
            </a:extLst>
          </p:cNvPr>
          <p:cNvSpPr/>
          <p:nvPr/>
        </p:nvSpPr>
        <p:spPr>
          <a:xfrm>
            <a:off x="8749984" y="4861293"/>
            <a:ext cx="674687" cy="625475"/>
          </a:xfrm>
          <a:custGeom>
            <a:avLst/>
            <a:gdLst>
              <a:gd name="connsiteX0" fmla="*/ 0 w 654381"/>
              <a:gd name="connsiteY0" fmla="*/ 195014 h 619712"/>
              <a:gd name="connsiteX1" fmla="*/ 73672 w 654381"/>
              <a:gd name="connsiteY1" fmla="*/ 208015 h 619712"/>
              <a:gd name="connsiteX2" fmla="*/ 112675 w 654381"/>
              <a:gd name="connsiteY2" fmla="*/ 199348 h 619712"/>
              <a:gd name="connsiteX3" fmla="*/ 134343 w 654381"/>
              <a:gd name="connsiteY3" fmla="*/ 225350 h 619712"/>
              <a:gd name="connsiteX4" fmla="*/ 203682 w 654381"/>
              <a:gd name="connsiteY4" fmla="*/ 130009 h 619712"/>
              <a:gd name="connsiteX5" fmla="*/ 264353 w 654381"/>
              <a:gd name="connsiteY5" fmla="*/ 99674 h 619712"/>
              <a:gd name="connsiteX6" fmla="*/ 303356 w 654381"/>
              <a:gd name="connsiteY6" fmla="*/ 95340 h 619712"/>
              <a:gd name="connsiteX7" fmla="*/ 303356 w 654381"/>
              <a:gd name="connsiteY7" fmla="*/ 43336 h 619712"/>
              <a:gd name="connsiteX8" fmla="*/ 368360 w 654381"/>
              <a:gd name="connsiteY8" fmla="*/ 13001 h 619712"/>
              <a:gd name="connsiteX9" fmla="*/ 424698 w 654381"/>
              <a:gd name="connsiteY9" fmla="*/ 0 h 619712"/>
              <a:gd name="connsiteX10" fmla="*/ 442032 w 654381"/>
              <a:gd name="connsiteY10" fmla="*/ 39003 h 619712"/>
              <a:gd name="connsiteX11" fmla="*/ 498370 w 654381"/>
              <a:gd name="connsiteY11" fmla="*/ 39003 h 619712"/>
              <a:gd name="connsiteX12" fmla="*/ 563375 w 654381"/>
              <a:gd name="connsiteY12" fmla="*/ 52004 h 619712"/>
              <a:gd name="connsiteX13" fmla="*/ 632713 w 654381"/>
              <a:gd name="connsiteY13" fmla="*/ 78005 h 619712"/>
              <a:gd name="connsiteX14" fmla="*/ 645714 w 654381"/>
              <a:gd name="connsiteY14" fmla="*/ 112675 h 619712"/>
              <a:gd name="connsiteX15" fmla="*/ 654381 w 654381"/>
              <a:gd name="connsiteY15" fmla="*/ 182013 h 619712"/>
              <a:gd name="connsiteX16" fmla="*/ 654381 w 654381"/>
              <a:gd name="connsiteY16" fmla="*/ 251351 h 619712"/>
              <a:gd name="connsiteX17" fmla="*/ 637047 w 654381"/>
              <a:gd name="connsiteY17" fmla="*/ 299022 h 619712"/>
              <a:gd name="connsiteX18" fmla="*/ 645714 w 654381"/>
              <a:gd name="connsiteY18" fmla="*/ 338024 h 619712"/>
              <a:gd name="connsiteX19" fmla="*/ 645714 w 654381"/>
              <a:gd name="connsiteY19" fmla="*/ 407363 h 619712"/>
              <a:gd name="connsiteX20" fmla="*/ 606711 w 654381"/>
              <a:gd name="connsiteY20" fmla="*/ 502703 h 619712"/>
              <a:gd name="connsiteX21" fmla="*/ 572042 w 654381"/>
              <a:gd name="connsiteY21" fmla="*/ 572041 h 619712"/>
              <a:gd name="connsiteX22" fmla="*/ 533039 w 654381"/>
              <a:gd name="connsiteY22" fmla="*/ 619712 h 619712"/>
              <a:gd name="connsiteX23" fmla="*/ 476702 w 654381"/>
              <a:gd name="connsiteY23" fmla="*/ 598043 h 619712"/>
              <a:gd name="connsiteX24" fmla="*/ 355359 w 654381"/>
              <a:gd name="connsiteY24" fmla="*/ 563374 h 619712"/>
              <a:gd name="connsiteX25" fmla="*/ 299022 w 654381"/>
              <a:gd name="connsiteY25" fmla="*/ 537372 h 619712"/>
              <a:gd name="connsiteX26" fmla="*/ 238351 w 654381"/>
              <a:gd name="connsiteY26" fmla="*/ 554707 h 619712"/>
              <a:gd name="connsiteX27" fmla="*/ 221016 w 654381"/>
              <a:gd name="connsiteY27" fmla="*/ 450699 h 619712"/>
              <a:gd name="connsiteX28" fmla="*/ 108341 w 654381"/>
              <a:gd name="connsiteY28" fmla="*/ 359693 h 619712"/>
              <a:gd name="connsiteX29" fmla="*/ 69339 w 654381"/>
              <a:gd name="connsiteY29" fmla="*/ 320690 h 619712"/>
              <a:gd name="connsiteX30" fmla="*/ 0 w 654381"/>
              <a:gd name="connsiteY30" fmla="*/ 195014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51359 w 667389"/>
              <a:gd name="connsiteY26" fmla="*/ 554707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76386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19719 w 667389"/>
              <a:gd name="connsiteY20" fmla="*/ 502703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12030 w 667389"/>
              <a:gd name="connsiteY25" fmla="*/ 537372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91881 w 667389"/>
              <a:gd name="connsiteY29" fmla="*/ 339780 h 616456"/>
              <a:gd name="connsiteX30" fmla="*/ 0 w 667389"/>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2194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2194 h 616456"/>
              <a:gd name="connsiteX0" fmla="*/ 0 w 674540"/>
              <a:gd name="connsiteY0" fmla="*/ 192194 h 626001"/>
              <a:gd name="connsiteX1" fmla="*/ 86680 w 674540"/>
              <a:gd name="connsiteY1" fmla="*/ 208015 h 626001"/>
              <a:gd name="connsiteX2" fmla="*/ 125683 w 674540"/>
              <a:gd name="connsiteY2" fmla="*/ 199348 h 626001"/>
              <a:gd name="connsiteX3" fmla="*/ 156885 w 674540"/>
              <a:gd name="connsiteY3" fmla="*/ 220578 h 626001"/>
              <a:gd name="connsiteX4" fmla="*/ 216690 w 674540"/>
              <a:gd name="connsiteY4" fmla="*/ 130009 h 626001"/>
              <a:gd name="connsiteX5" fmla="*/ 265443 w 674540"/>
              <a:gd name="connsiteY5" fmla="*/ 94902 h 626001"/>
              <a:gd name="connsiteX6" fmla="*/ 316364 w 674540"/>
              <a:gd name="connsiteY6" fmla="*/ 95340 h 626001"/>
              <a:gd name="connsiteX7" fmla="*/ 316364 w 674540"/>
              <a:gd name="connsiteY7" fmla="*/ 43336 h 626001"/>
              <a:gd name="connsiteX8" fmla="*/ 381368 w 674540"/>
              <a:gd name="connsiteY8" fmla="*/ 13001 h 626001"/>
              <a:gd name="connsiteX9" fmla="*/ 437706 w 674540"/>
              <a:gd name="connsiteY9" fmla="*/ 0 h 626001"/>
              <a:gd name="connsiteX10" fmla="*/ 455040 w 674540"/>
              <a:gd name="connsiteY10" fmla="*/ 39003 h 626001"/>
              <a:gd name="connsiteX11" fmla="*/ 511378 w 674540"/>
              <a:gd name="connsiteY11" fmla="*/ 39003 h 626001"/>
              <a:gd name="connsiteX12" fmla="*/ 576383 w 674540"/>
              <a:gd name="connsiteY12" fmla="*/ 52004 h 626001"/>
              <a:gd name="connsiteX13" fmla="*/ 643337 w 674540"/>
              <a:gd name="connsiteY13" fmla="*/ 82777 h 626001"/>
              <a:gd name="connsiteX14" fmla="*/ 658722 w 674540"/>
              <a:gd name="connsiteY14" fmla="*/ 112675 h 626001"/>
              <a:gd name="connsiteX15" fmla="*/ 667389 w 674540"/>
              <a:gd name="connsiteY15" fmla="*/ 182013 h 626001"/>
              <a:gd name="connsiteX16" fmla="*/ 674540 w 674540"/>
              <a:gd name="connsiteY16" fmla="*/ 268054 h 626001"/>
              <a:gd name="connsiteX17" fmla="*/ 650055 w 674540"/>
              <a:gd name="connsiteY17" fmla="*/ 299022 h 626001"/>
              <a:gd name="connsiteX18" fmla="*/ 658722 w 674540"/>
              <a:gd name="connsiteY18" fmla="*/ 338024 h 626001"/>
              <a:gd name="connsiteX19" fmla="*/ 658722 w 674540"/>
              <a:gd name="connsiteY19" fmla="*/ 407363 h 626001"/>
              <a:gd name="connsiteX20" fmla="*/ 602375 w 674540"/>
              <a:gd name="connsiteY20" fmla="*/ 494027 h 626001"/>
              <a:gd name="connsiteX21" fmla="*/ 575516 w 674540"/>
              <a:gd name="connsiteY21" fmla="*/ 557723 h 626001"/>
              <a:gd name="connsiteX22" fmla="*/ 540849 w 674540"/>
              <a:gd name="connsiteY22" fmla="*/ 626001 h 626001"/>
              <a:gd name="connsiteX23" fmla="*/ 489710 w 674540"/>
              <a:gd name="connsiteY23" fmla="*/ 598043 h 626001"/>
              <a:gd name="connsiteX24" fmla="*/ 368367 w 674540"/>
              <a:gd name="connsiteY24" fmla="*/ 576386 h 626001"/>
              <a:gd name="connsiteX25" fmla="*/ 307262 w 674540"/>
              <a:gd name="connsiteY25" fmla="*/ 549304 h 626001"/>
              <a:gd name="connsiteX26" fmla="*/ 264367 w 674540"/>
              <a:gd name="connsiteY26" fmla="*/ 550370 h 626001"/>
              <a:gd name="connsiteX27" fmla="*/ 234024 w 674540"/>
              <a:gd name="connsiteY27" fmla="*/ 450699 h 626001"/>
              <a:gd name="connsiteX28" fmla="*/ 121349 w 674540"/>
              <a:gd name="connsiteY28" fmla="*/ 359693 h 626001"/>
              <a:gd name="connsiteX29" fmla="*/ 91881 w 674540"/>
              <a:gd name="connsiteY29" fmla="*/ 339780 h 626001"/>
              <a:gd name="connsiteX30" fmla="*/ 0 w 674540"/>
              <a:gd name="connsiteY30" fmla="*/ 192194 h 6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40" h="626001">
                <a:moveTo>
                  <a:pt x="0" y="192194"/>
                </a:moveTo>
                <a:lnTo>
                  <a:pt x="86680" y="208015"/>
                </a:lnTo>
                <a:lnTo>
                  <a:pt x="125683" y="199348"/>
                </a:lnTo>
                <a:lnTo>
                  <a:pt x="156885" y="220578"/>
                </a:lnTo>
                <a:lnTo>
                  <a:pt x="216690" y="130009"/>
                </a:lnTo>
                <a:lnTo>
                  <a:pt x="265443" y="94902"/>
                </a:lnTo>
                <a:lnTo>
                  <a:pt x="316364" y="95340"/>
                </a:lnTo>
                <a:lnTo>
                  <a:pt x="316364" y="43336"/>
                </a:lnTo>
                <a:lnTo>
                  <a:pt x="381368" y="13001"/>
                </a:lnTo>
                <a:lnTo>
                  <a:pt x="437706" y="0"/>
                </a:lnTo>
                <a:lnTo>
                  <a:pt x="455040" y="39003"/>
                </a:lnTo>
                <a:lnTo>
                  <a:pt x="511378" y="39003"/>
                </a:lnTo>
                <a:lnTo>
                  <a:pt x="576383" y="52004"/>
                </a:lnTo>
                <a:lnTo>
                  <a:pt x="643337" y="82777"/>
                </a:lnTo>
                <a:lnTo>
                  <a:pt x="658722" y="112675"/>
                </a:lnTo>
                <a:cubicBezTo>
                  <a:pt x="675912" y="135788"/>
                  <a:pt x="664500" y="158900"/>
                  <a:pt x="667389" y="182013"/>
                </a:cubicBezTo>
                <a:cubicBezTo>
                  <a:pt x="669773" y="210693"/>
                  <a:pt x="665006" y="229829"/>
                  <a:pt x="674540" y="268054"/>
                </a:cubicBezTo>
                <a:lnTo>
                  <a:pt x="650055" y="299022"/>
                </a:lnTo>
                <a:lnTo>
                  <a:pt x="658722" y="338024"/>
                </a:lnTo>
                <a:lnTo>
                  <a:pt x="658722" y="407363"/>
                </a:lnTo>
                <a:lnTo>
                  <a:pt x="602375" y="494027"/>
                </a:lnTo>
                <a:lnTo>
                  <a:pt x="575516" y="557723"/>
                </a:lnTo>
                <a:cubicBezTo>
                  <a:pt x="552836" y="569347"/>
                  <a:pt x="549227" y="602446"/>
                  <a:pt x="540849" y="626001"/>
                </a:cubicBezTo>
                <a:lnTo>
                  <a:pt x="489710" y="598043"/>
                </a:lnTo>
                <a:lnTo>
                  <a:pt x="368367" y="576386"/>
                </a:lnTo>
                <a:lnTo>
                  <a:pt x="307262" y="549304"/>
                </a:lnTo>
                <a:lnTo>
                  <a:pt x="264367" y="550370"/>
                </a:lnTo>
                <a:lnTo>
                  <a:pt x="234024" y="450699"/>
                </a:lnTo>
                <a:lnTo>
                  <a:pt x="121349" y="359693"/>
                </a:lnTo>
                <a:lnTo>
                  <a:pt x="91881" y="339780"/>
                </a:lnTo>
                <a:lnTo>
                  <a:pt x="0" y="192194"/>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700" b="1" kern="0" dirty="0">
                <a:solidFill>
                  <a:srgbClr val="000000"/>
                </a:solidFill>
                <a:latin typeface="Arial"/>
              </a:rPr>
              <a:t>Zimbabwe</a:t>
            </a:r>
          </a:p>
        </p:txBody>
      </p:sp>
      <p:sp>
        <p:nvSpPr>
          <p:cNvPr id="189" name="Freeform 10256">
            <a:extLst>
              <a:ext uri="{FF2B5EF4-FFF2-40B4-BE49-F238E27FC236}">
                <a16:creationId xmlns:a16="http://schemas.microsoft.com/office/drawing/2014/main" id="{E75244EC-D3A4-C517-E44F-69015D8A088D}"/>
              </a:ext>
            </a:extLst>
          </p:cNvPr>
          <p:cNvSpPr/>
          <p:nvPr/>
        </p:nvSpPr>
        <p:spPr>
          <a:xfrm>
            <a:off x="8499158" y="4242167"/>
            <a:ext cx="965200" cy="839788"/>
          </a:xfrm>
          <a:custGeom>
            <a:avLst/>
            <a:gdLst>
              <a:gd name="connsiteX0" fmla="*/ 173346 w 970737"/>
              <a:gd name="connsiteY0" fmla="*/ 234017 h 840728"/>
              <a:gd name="connsiteX1" fmla="*/ 186347 w 970737"/>
              <a:gd name="connsiteY1" fmla="*/ 398696 h 840728"/>
              <a:gd name="connsiteX2" fmla="*/ 26002 w 970737"/>
              <a:gd name="connsiteY2" fmla="*/ 411697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73346 w 970737"/>
              <a:gd name="connsiteY0" fmla="*/ 234017 h 840728"/>
              <a:gd name="connsiteX1" fmla="*/ 186347 w 970737"/>
              <a:gd name="connsiteY1" fmla="*/ 398696 h 840728"/>
              <a:gd name="connsiteX2" fmla="*/ 17327 w 970737"/>
              <a:gd name="connsiteY2" fmla="*/ 403021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56021 w 983748"/>
              <a:gd name="connsiteY5" fmla="*/ 788724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16997 w 983748"/>
              <a:gd name="connsiteY4" fmla="*/ 797411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55685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5646 w 966400"/>
              <a:gd name="connsiteY2" fmla="*/ 400573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6400" h="840728">
                <a:moveTo>
                  <a:pt x="169009" y="234017"/>
                </a:moveTo>
                <a:lnTo>
                  <a:pt x="182010" y="398696"/>
                </a:lnTo>
                <a:lnTo>
                  <a:pt x="5646" y="400573"/>
                </a:lnTo>
                <a:lnTo>
                  <a:pt x="0" y="689064"/>
                </a:lnTo>
                <a:lnTo>
                  <a:pt x="99649" y="797411"/>
                </a:lnTo>
                <a:lnTo>
                  <a:pt x="116988" y="797401"/>
                </a:lnTo>
                <a:lnTo>
                  <a:pt x="177676" y="784390"/>
                </a:lnTo>
                <a:lnTo>
                  <a:pt x="225782" y="781137"/>
                </a:lnTo>
                <a:lnTo>
                  <a:pt x="242681" y="814726"/>
                </a:lnTo>
                <a:lnTo>
                  <a:pt x="294685" y="819060"/>
                </a:lnTo>
                <a:cubicBezTo>
                  <a:pt x="338821" y="832424"/>
                  <a:pt x="349578" y="821949"/>
                  <a:pt x="377024" y="823393"/>
                </a:cubicBezTo>
                <a:lnTo>
                  <a:pt x="377024" y="823393"/>
                </a:lnTo>
                <a:lnTo>
                  <a:pt x="407360" y="840728"/>
                </a:lnTo>
                <a:lnTo>
                  <a:pt x="463697" y="762722"/>
                </a:lnTo>
                <a:lnTo>
                  <a:pt x="511367" y="719386"/>
                </a:lnTo>
                <a:lnTo>
                  <a:pt x="566835" y="717003"/>
                </a:lnTo>
                <a:lnTo>
                  <a:pt x="567705" y="663048"/>
                </a:lnTo>
                <a:lnTo>
                  <a:pt x="636608" y="631844"/>
                </a:lnTo>
                <a:lnTo>
                  <a:pt x="689047" y="628379"/>
                </a:lnTo>
                <a:lnTo>
                  <a:pt x="676046" y="572042"/>
                </a:lnTo>
                <a:lnTo>
                  <a:pt x="775720" y="546040"/>
                </a:lnTo>
                <a:lnTo>
                  <a:pt x="923064" y="489702"/>
                </a:lnTo>
                <a:lnTo>
                  <a:pt x="923064" y="489702"/>
                </a:lnTo>
                <a:lnTo>
                  <a:pt x="905712" y="446400"/>
                </a:lnTo>
                <a:lnTo>
                  <a:pt x="914386" y="407353"/>
                </a:lnTo>
                <a:lnTo>
                  <a:pt x="966400" y="351026"/>
                </a:lnTo>
                <a:lnTo>
                  <a:pt x="949066" y="307689"/>
                </a:lnTo>
                <a:lnTo>
                  <a:pt x="957733" y="212349"/>
                </a:lnTo>
                <a:lnTo>
                  <a:pt x="957733" y="212349"/>
                </a:lnTo>
                <a:lnTo>
                  <a:pt x="931731" y="99674"/>
                </a:lnTo>
                <a:lnTo>
                  <a:pt x="875394" y="78006"/>
                </a:lnTo>
                <a:lnTo>
                  <a:pt x="827724" y="60671"/>
                </a:lnTo>
                <a:lnTo>
                  <a:pt x="788721" y="26002"/>
                </a:lnTo>
                <a:lnTo>
                  <a:pt x="788721" y="26002"/>
                </a:lnTo>
                <a:lnTo>
                  <a:pt x="702048" y="0"/>
                </a:lnTo>
                <a:lnTo>
                  <a:pt x="619708" y="21668"/>
                </a:lnTo>
                <a:lnTo>
                  <a:pt x="593706" y="56337"/>
                </a:lnTo>
                <a:lnTo>
                  <a:pt x="585039" y="95340"/>
                </a:lnTo>
                <a:lnTo>
                  <a:pt x="580706" y="203681"/>
                </a:lnTo>
                <a:lnTo>
                  <a:pt x="550370" y="307689"/>
                </a:lnTo>
                <a:lnTo>
                  <a:pt x="589373" y="325024"/>
                </a:lnTo>
                <a:lnTo>
                  <a:pt x="654378" y="333691"/>
                </a:lnTo>
                <a:lnTo>
                  <a:pt x="654378" y="338587"/>
                </a:lnTo>
                <a:lnTo>
                  <a:pt x="647795" y="422250"/>
                </a:lnTo>
                <a:lnTo>
                  <a:pt x="628376" y="416030"/>
                </a:lnTo>
                <a:lnTo>
                  <a:pt x="539817" y="381361"/>
                </a:lnTo>
                <a:lnTo>
                  <a:pt x="528702" y="338025"/>
                </a:lnTo>
                <a:lnTo>
                  <a:pt x="483117" y="335015"/>
                </a:lnTo>
                <a:lnTo>
                  <a:pt x="434685" y="295811"/>
                </a:lnTo>
                <a:lnTo>
                  <a:pt x="385691" y="294688"/>
                </a:lnTo>
                <a:lnTo>
                  <a:pt x="355356" y="294688"/>
                </a:lnTo>
                <a:cubicBezTo>
                  <a:pt x="329163" y="276791"/>
                  <a:pt x="298075" y="278476"/>
                  <a:pt x="276777" y="240998"/>
                </a:cubicBezTo>
                <a:lnTo>
                  <a:pt x="233988" y="251361"/>
                </a:lnTo>
                <a:lnTo>
                  <a:pt x="207988" y="220982"/>
                </a:lnTo>
                <a:lnTo>
                  <a:pt x="169009" y="234017"/>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Zambia</a:t>
            </a:r>
          </a:p>
        </p:txBody>
      </p:sp>
      <p:sp>
        <p:nvSpPr>
          <p:cNvPr id="190" name="Freeform 10257">
            <a:extLst>
              <a:ext uri="{FF2B5EF4-FFF2-40B4-BE49-F238E27FC236}">
                <a16:creationId xmlns:a16="http://schemas.microsoft.com/office/drawing/2014/main" id="{0B43E62F-C415-2D25-18C0-2A0501C61A99}"/>
              </a:ext>
            </a:extLst>
          </p:cNvPr>
          <p:cNvSpPr/>
          <p:nvPr/>
        </p:nvSpPr>
        <p:spPr>
          <a:xfrm>
            <a:off x="9173846" y="4435842"/>
            <a:ext cx="893763" cy="1428385"/>
          </a:xfrm>
          <a:custGeom>
            <a:avLst/>
            <a:gdLst>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43010 w 892732"/>
              <a:gd name="connsiteY17" fmla="*/ 1152751 h 1430104"/>
              <a:gd name="connsiteX18" fmla="*/ 160345 w 892732"/>
              <a:gd name="connsiteY18" fmla="*/ 1222089 h 1430104"/>
              <a:gd name="connsiteX19" fmla="*/ 156011 w 892732"/>
              <a:gd name="connsiteY19" fmla="*/ 1295761 h 1430104"/>
              <a:gd name="connsiteX20" fmla="*/ 169012 w 892732"/>
              <a:gd name="connsiteY20" fmla="*/ 1356432 h 1430104"/>
              <a:gd name="connsiteX21" fmla="*/ 169012 w 892732"/>
              <a:gd name="connsiteY21" fmla="*/ 1391102 h 1430104"/>
              <a:gd name="connsiteX22" fmla="*/ 169012 w 892732"/>
              <a:gd name="connsiteY22" fmla="*/ 1425771 h 1430104"/>
              <a:gd name="connsiteX23" fmla="*/ 212349 w 892732"/>
              <a:gd name="connsiteY23" fmla="*/ 1430104 h 1430104"/>
              <a:gd name="connsiteX24" fmla="*/ 234017 w 892732"/>
              <a:gd name="connsiteY24" fmla="*/ 1412770 h 1430104"/>
              <a:gd name="connsiteX25" fmla="*/ 234017 w 892732"/>
              <a:gd name="connsiteY25" fmla="*/ 1373767 h 1430104"/>
              <a:gd name="connsiteX26" fmla="*/ 203681 w 892732"/>
              <a:gd name="connsiteY26" fmla="*/ 1343431 h 1430104"/>
              <a:gd name="connsiteX27" fmla="*/ 268686 w 892732"/>
              <a:gd name="connsiteY27" fmla="*/ 1295761 h 1430104"/>
              <a:gd name="connsiteX28" fmla="*/ 325023 w 892732"/>
              <a:gd name="connsiteY28" fmla="*/ 1278427 h 1430104"/>
              <a:gd name="connsiteX29" fmla="*/ 398696 w 892732"/>
              <a:gd name="connsiteY29" fmla="*/ 1256758 h 1430104"/>
              <a:gd name="connsiteX30" fmla="*/ 437698 w 892732"/>
              <a:gd name="connsiteY30" fmla="*/ 1183086 h 1430104"/>
              <a:gd name="connsiteX31" fmla="*/ 446366 w 892732"/>
              <a:gd name="connsiteY31" fmla="*/ 1122415 h 1430104"/>
              <a:gd name="connsiteX32" fmla="*/ 450699 w 892732"/>
              <a:gd name="connsiteY32" fmla="*/ 1009740 h 1430104"/>
              <a:gd name="connsiteX33" fmla="*/ 433365 w 892732"/>
              <a:gd name="connsiteY33" fmla="*/ 966404 h 1430104"/>
              <a:gd name="connsiteX34" fmla="*/ 411696 w 892732"/>
              <a:gd name="connsiteY34" fmla="*/ 888398 h 1430104"/>
              <a:gd name="connsiteX35" fmla="*/ 390028 w 892732"/>
              <a:gd name="connsiteY35" fmla="*/ 858063 h 1430104"/>
              <a:gd name="connsiteX36" fmla="*/ 377027 w 892732"/>
              <a:gd name="connsiteY36" fmla="*/ 806059 h 1430104"/>
              <a:gd name="connsiteX37" fmla="*/ 437698 w 892732"/>
              <a:gd name="connsiteY37" fmla="*/ 771390 h 1430104"/>
              <a:gd name="connsiteX38" fmla="*/ 502703 w 892732"/>
              <a:gd name="connsiteY38" fmla="*/ 710719 h 1430104"/>
              <a:gd name="connsiteX39" fmla="*/ 554707 w 892732"/>
              <a:gd name="connsiteY39" fmla="*/ 658715 h 1430104"/>
              <a:gd name="connsiteX40" fmla="*/ 650047 w 892732"/>
              <a:gd name="connsiteY40" fmla="*/ 589376 h 1430104"/>
              <a:gd name="connsiteX41" fmla="*/ 732387 w 892732"/>
              <a:gd name="connsiteY41" fmla="*/ 567708 h 1430104"/>
              <a:gd name="connsiteX42" fmla="*/ 788724 w 892732"/>
              <a:gd name="connsiteY42" fmla="*/ 515704 h 1430104"/>
              <a:gd name="connsiteX43" fmla="*/ 823393 w 892732"/>
              <a:gd name="connsiteY43" fmla="*/ 485369 h 1430104"/>
              <a:gd name="connsiteX44" fmla="*/ 866730 w 892732"/>
              <a:gd name="connsiteY44" fmla="*/ 429031 h 1430104"/>
              <a:gd name="connsiteX45" fmla="*/ 866730 w 892732"/>
              <a:gd name="connsiteY45" fmla="*/ 390029 h 1430104"/>
              <a:gd name="connsiteX46" fmla="*/ 892732 w 892732"/>
              <a:gd name="connsiteY46" fmla="*/ 333691 h 1430104"/>
              <a:gd name="connsiteX47" fmla="*/ 866730 w 892732"/>
              <a:gd name="connsiteY47" fmla="*/ 299022 h 1430104"/>
              <a:gd name="connsiteX48" fmla="*/ 858062 w 892732"/>
              <a:gd name="connsiteY48" fmla="*/ 134343 h 1430104"/>
              <a:gd name="connsiteX49" fmla="*/ 858062 w 892732"/>
              <a:gd name="connsiteY49" fmla="*/ 99674 h 1430104"/>
              <a:gd name="connsiteX50" fmla="*/ 892732 w 892732"/>
              <a:gd name="connsiteY50" fmla="*/ 43337 h 1430104"/>
              <a:gd name="connsiteX51" fmla="*/ 884064 w 892732"/>
              <a:gd name="connsiteY51" fmla="*/ 0 h 1430104"/>
              <a:gd name="connsiteX52" fmla="*/ 832060 w 892732"/>
              <a:gd name="connsiteY52" fmla="*/ 30336 h 1430104"/>
              <a:gd name="connsiteX53" fmla="*/ 788724 w 892732"/>
              <a:gd name="connsiteY53" fmla="*/ 52004 h 1430104"/>
              <a:gd name="connsiteX54" fmla="*/ 736720 w 892732"/>
              <a:gd name="connsiteY54" fmla="*/ 65005 h 1430104"/>
              <a:gd name="connsiteX55" fmla="*/ 680383 w 892732"/>
              <a:gd name="connsiteY55" fmla="*/ 60671 h 1430104"/>
              <a:gd name="connsiteX56" fmla="*/ 628379 w 892732"/>
              <a:gd name="connsiteY56" fmla="*/ 91007 h 1430104"/>
              <a:gd name="connsiteX57" fmla="*/ 576375 w 892732"/>
              <a:gd name="connsiteY57" fmla="*/ 99674 h 1430104"/>
              <a:gd name="connsiteX58" fmla="*/ 515704 w 892732"/>
              <a:gd name="connsiteY58" fmla="*/ 82339 h 1430104"/>
              <a:gd name="connsiteX59" fmla="*/ 502703 w 892732"/>
              <a:gd name="connsiteY59" fmla="*/ 78006 h 1430104"/>
              <a:gd name="connsiteX60" fmla="*/ 429031 w 892732"/>
              <a:gd name="connsiteY60" fmla="*/ 99674 h 1430104"/>
              <a:gd name="connsiteX61" fmla="*/ 346692 w 892732"/>
              <a:gd name="connsiteY61" fmla="*/ 143011 h 1430104"/>
              <a:gd name="connsiteX62" fmla="*/ 407363 w 892732"/>
              <a:gd name="connsiteY62" fmla="*/ 229684 h 1430104"/>
              <a:gd name="connsiteX63" fmla="*/ 442032 w 892732"/>
              <a:gd name="connsiteY63" fmla="*/ 286021 h 1430104"/>
              <a:gd name="connsiteX64" fmla="*/ 489702 w 892732"/>
              <a:gd name="connsiteY64" fmla="*/ 355359 h 1430104"/>
              <a:gd name="connsiteX65" fmla="*/ 485369 w 892732"/>
              <a:gd name="connsiteY65" fmla="*/ 394362 h 1430104"/>
              <a:gd name="connsiteX66" fmla="*/ 485369 w 892732"/>
              <a:gd name="connsiteY66" fmla="*/ 437699 h 1430104"/>
              <a:gd name="connsiteX67" fmla="*/ 459367 w 892732"/>
              <a:gd name="connsiteY67" fmla="*/ 463701 h 1430104"/>
              <a:gd name="connsiteX68" fmla="*/ 433365 w 892732"/>
              <a:gd name="connsiteY68" fmla="*/ 502703 h 1430104"/>
              <a:gd name="connsiteX69" fmla="*/ 442032 w 892732"/>
              <a:gd name="connsiteY69" fmla="*/ 537373 h 1430104"/>
              <a:gd name="connsiteX70" fmla="*/ 429031 w 892732"/>
              <a:gd name="connsiteY70" fmla="*/ 559041 h 1430104"/>
              <a:gd name="connsiteX71" fmla="*/ 429031 w 892732"/>
              <a:gd name="connsiteY71" fmla="*/ 559041 h 1430104"/>
              <a:gd name="connsiteX72" fmla="*/ 359693 w 892732"/>
              <a:gd name="connsiteY72" fmla="*/ 494036 h 1430104"/>
              <a:gd name="connsiteX73" fmla="*/ 351025 w 892732"/>
              <a:gd name="connsiteY73" fmla="*/ 463701 h 1430104"/>
              <a:gd name="connsiteX74" fmla="*/ 377027 w 892732"/>
              <a:gd name="connsiteY74" fmla="*/ 416030 h 1430104"/>
              <a:gd name="connsiteX75" fmla="*/ 355359 w 892732"/>
              <a:gd name="connsiteY75" fmla="*/ 329357 h 1430104"/>
              <a:gd name="connsiteX76" fmla="*/ 307689 w 892732"/>
              <a:gd name="connsiteY76" fmla="*/ 342358 h 1430104"/>
              <a:gd name="connsiteX77" fmla="*/ 242684 w 892732"/>
              <a:gd name="connsiteY77"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11696 w 892732"/>
              <a:gd name="connsiteY35" fmla="*/ 888398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77027 w 892732"/>
              <a:gd name="connsiteY76" fmla="*/ 41603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51025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70053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1877 w 892732"/>
              <a:gd name="connsiteY23" fmla="*/ 142815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28151"/>
              <a:gd name="connsiteX1" fmla="*/ 0 w 892732"/>
              <a:gd name="connsiteY1" fmla="*/ 381361 h 1428151"/>
              <a:gd name="connsiteX2" fmla="*/ 26002 w 892732"/>
              <a:gd name="connsiteY2" fmla="*/ 468034 h 1428151"/>
              <a:gd name="connsiteX3" fmla="*/ 73672 w 892732"/>
              <a:gd name="connsiteY3" fmla="*/ 463701 h 1428151"/>
              <a:gd name="connsiteX4" fmla="*/ 156011 w 892732"/>
              <a:gd name="connsiteY4" fmla="*/ 481035 h 1428151"/>
              <a:gd name="connsiteX5" fmla="*/ 221863 w 892732"/>
              <a:gd name="connsiteY5" fmla="*/ 508562 h 1428151"/>
              <a:gd name="connsiteX6" fmla="*/ 242684 w 892732"/>
              <a:gd name="connsiteY6" fmla="*/ 563375 h 1428151"/>
              <a:gd name="connsiteX7" fmla="*/ 238351 w 892732"/>
              <a:gd name="connsiteY7" fmla="*/ 619712 h 1428151"/>
              <a:gd name="connsiteX8" fmla="*/ 247018 w 892732"/>
              <a:gd name="connsiteY8" fmla="*/ 684717 h 1428151"/>
              <a:gd name="connsiteX9" fmla="*/ 225350 w 892732"/>
              <a:gd name="connsiteY9" fmla="*/ 719386 h 1428151"/>
              <a:gd name="connsiteX10" fmla="*/ 231215 w 892732"/>
              <a:gd name="connsiteY10" fmla="*/ 760770 h 1428151"/>
              <a:gd name="connsiteX11" fmla="*/ 234017 w 892732"/>
              <a:gd name="connsiteY11" fmla="*/ 819060 h 1428151"/>
              <a:gd name="connsiteX12" fmla="*/ 208015 w 892732"/>
              <a:gd name="connsiteY12" fmla="*/ 875397 h 1428151"/>
              <a:gd name="connsiteX13" fmla="*/ 175787 w 892732"/>
              <a:gd name="connsiteY13" fmla="*/ 913512 h 1428151"/>
              <a:gd name="connsiteX14" fmla="*/ 153633 w 892732"/>
              <a:gd name="connsiteY14" fmla="*/ 985931 h 1428151"/>
              <a:gd name="connsiteX15" fmla="*/ 134605 w 892732"/>
              <a:gd name="connsiteY15" fmla="*/ 993074 h 1428151"/>
              <a:gd name="connsiteX16" fmla="*/ 117008 w 892732"/>
              <a:gd name="connsiteY16" fmla="*/ 1047032 h 1428151"/>
              <a:gd name="connsiteX17" fmla="*/ 127647 w 892732"/>
              <a:gd name="connsiteY17" fmla="*/ 1057102 h 1428151"/>
              <a:gd name="connsiteX18" fmla="*/ 143010 w 892732"/>
              <a:gd name="connsiteY18" fmla="*/ 1152751 h 1428151"/>
              <a:gd name="connsiteX19" fmla="*/ 160345 w 892732"/>
              <a:gd name="connsiteY19" fmla="*/ 1222089 h 1428151"/>
              <a:gd name="connsiteX20" fmla="*/ 156011 w 892732"/>
              <a:gd name="connsiteY20" fmla="*/ 1295761 h 1428151"/>
              <a:gd name="connsiteX21" fmla="*/ 161685 w 892732"/>
              <a:gd name="connsiteY21" fmla="*/ 1361321 h 1428151"/>
              <a:gd name="connsiteX22" fmla="*/ 161685 w 892732"/>
              <a:gd name="connsiteY22" fmla="*/ 1393547 h 1428151"/>
              <a:gd name="connsiteX23" fmla="*/ 161877 w 892732"/>
              <a:gd name="connsiteY23" fmla="*/ 1428151 h 1428151"/>
              <a:gd name="connsiteX24" fmla="*/ 221863 w 892732"/>
              <a:gd name="connsiteY24" fmla="*/ 1427723 h 1428151"/>
              <a:gd name="connsiteX25" fmla="*/ 234017 w 892732"/>
              <a:gd name="connsiteY25" fmla="*/ 1412770 h 1428151"/>
              <a:gd name="connsiteX26" fmla="*/ 234017 w 892732"/>
              <a:gd name="connsiteY26" fmla="*/ 1373767 h 1428151"/>
              <a:gd name="connsiteX27" fmla="*/ 203681 w 892732"/>
              <a:gd name="connsiteY27" fmla="*/ 1343431 h 1428151"/>
              <a:gd name="connsiteX28" fmla="*/ 268686 w 892732"/>
              <a:gd name="connsiteY28" fmla="*/ 1295761 h 1428151"/>
              <a:gd name="connsiteX29" fmla="*/ 325023 w 892732"/>
              <a:gd name="connsiteY29" fmla="*/ 1278427 h 1428151"/>
              <a:gd name="connsiteX30" fmla="*/ 398696 w 892732"/>
              <a:gd name="connsiteY30" fmla="*/ 1256758 h 1428151"/>
              <a:gd name="connsiteX31" fmla="*/ 437698 w 892732"/>
              <a:gd name="connsiteY31" fmla="*/ 1183086 h 1428151"/>
              <a:gd name="connsiteX32" fmla="*/ 446366 w 892732"/>
              <a:gd name="connsiteY32" fmla="*/ 1122415 h 1428151"/>
              <a:gd name="connsiteX33" fmla="*/ 450699 w 892732"/>
              <a:gd name="connsiteY33" fmla="*/ 1009740 h 1428151"/>
              <a:gd name="connsiteX34" fmla="*/ 421473 w 892732"/>
              <a:gd name="connsiteY34" fmla="*/ 971166 h 1428151"/>
              <a:gd name="connsiteX35" fmla="*/ 402182 w 892732"/>
              <a:gd name="connsiteY35" fmla="*/ 893160 h 1428151"/>
              <a:gd name="connsiteX36" fmla="*/ 382892 w 892732"/>
              <a:gd name="connsiteY36" fmla="*/ 853300 h 1428151"/>
              <a:gd name="connsiteX37" fmla="*/ 388920 w 892732"/>
              <a:gd name="connsiteY37" fmla="*/ 808440 h 1428151"/>
              <a:gd name="connsiteX38" fmla="*/ 437698 w 892732"/>
              <a:gd name="connsiteY38" fmla="*/ 771390 h 1428151"/>
              <a:gd name="connsiteX39" fmla="*/ 502703 w 892732"/>
              <a:gd name="connsiteY39" fmla="*/ 710719 h 1428151"/>
              <a:gd name="connsiteX40" fmla="*/ 554707 w 892732"/>
              <a:gd name="connsiteY40" fmla="*/ 658715 h 1428151"/>
              <a:gd name="connsiteX41" fmla="*/ 650047 w 892732"/>
              <a:gd name="connsiteY41" fmla="*/ 589376 h 1428151"/>
              <a:gd name="connsiteX42" fmla="*/ 732387 w 892732"/>
              <a:gd name="connsiteY42" fmla="*/ 567708 h 1428151"/>
              <a:gd name="connsiteX43" fmla="*/ 788724 w 892732"/>
              <a:gd name="connsiteY43" fmla="*/ 515704 h 1428151"/>
              <a:gd name="connsiteX44" fmla="*/ 811501 w 892732"/>
              <a:gd name="connsiteY44" fmla="*/ 485369 h 1428151"/>
              <a:gd name="connsiteX45" fmla="*/ 866730 w 892732"/>
              <a:gd name="connsiteY45" fmla="*/ 429031 h 1428151"/>
              <a:gd name="connsiteX46" fmla="*/ 866730 w 892732"/>
              <a:gd name="connsiteY46" fmla="*/ 390029 h 1428151"/>
              <a:gd name="connsiteX47" fmla="*/ 892732 w 892732"/>
              <a:gd name="connsiteY47" fmla="*/ 333691 h 1428151"/>
              <a:gd name="connsiteX48" fmla="*/ 866730 w 892732"/>
              <a:gd name="connsiteY48" fmla="*/ 299022 h 1428151"/>
              <a:gd name="connsiteX49" fmla="*/ 858062 w 892732"/>
              <a:gd name="connsiteY49" fmla="*/ 134343 h 1428151"/>
              <a:gd name="connsiteX50" fmla="*/ 858062 w 892732"/>
              <a:gd name="connsiteY50" fmla="*/ 99674 h 1428151"/>
              <a:gd name="connsiteX51" fmla="*/ 892732 w 892732"/>
              <a:gd name="connsiteY51" fmla="*/ 43337 h 1428151"/>
              <a:gd name="connsiteX52" fmla="*/ 884064 w 892732"/>
              <a:gd name="connsiteY52" fmla="*/ 0 h 1428151"/>
              <a:gd name="connsiteX53" fmla="*/ 832060 w 892732"/>
              <a:gd name="connsiteY53" fmla="*/ 30336 h 1428151"/>
              <a:gd name="connsiteX54" fmla="*/ 788724 w 892732"/>
              <a:gd name="connsiteY54" fmla="*/ 52004 h 1428151"/>
              <a:gd name="connsiteX55" fmla="*/ 736720 w 892732"/>
              <a:gd name="connsiteY55" fmla="*/ 65005 h 1428151"/>
              <a:gd name="connsiteX56" fmla="*/ 680383 w 892732"/>
              <a:gd name="connsiteY56" fmla="*/ 60671 h 1428151"/>
              <a:gd name="connsiteX57" fmla="*/ 628379 w 892732"/>
              <a:gd name="connsiteY57" fmla="*/ 91007 h 1428151"/>
              <a:gd name="connsiteX58" fmla="*/ 576375 w 892732"/>
              <a:gd name="connsiteY58" fmla="*/ 99674 h 1428151"/>
              <a:gd name="connsiteX59" fmla="*/ 515704 w 892732"/>
              <a:gd name="connsiteY59" fmla="*/ 82339 h 1428151"/>
              <a:gd name="connsiteX60" fmla="*/ 502703 w 892732"/>
              <a:gd name="connsiteY60" fmla="*/ 78006 h 1428151"/>
              <a:gd name="connsiteX61" fmla="*/ 429031 w 892732"/>
              <a:gd name="connsiteY61" fmla="*/ 99674 h 1428151"/>
              <a:gd name="connsiteX62" fmla="*/ 346692 w 892732"/>
              <a:gd name="connsiteY62" fmla="*/ 143011 h 1428151"/>
              <a:gd name="connsiteX63" fmla="*/ 407363 w 892732"/>
              <a:gd name="connsiteY63" fmla="*/ 229684 h 1428151"/>
              <a:gd name="connsiteX64" fmla="*/ 442032 w 892732"/>
              <a:gd name="connsiteY64" fmla="*/ 286021 h 1428151"/>
              <a:gd name="connsiteX65" fmla="*/ 489702 w 892732"/>
              <a:gd name="connsiteY65" fmla="*/ 355359 h 1428151"/>
              <a:gd name="connsiteX66" fmla="*/ 485369 w 892732"/>
              <a:gd name="connsiteY66" fmla="*/ 394362 h 1428151"/>
              <a:gd name="connsiteX67" fmla="*/ 485369 w 892732"/>
              <a:gd name="connsiteY67" fmla="*/ 437699 h 1428151"/>
              <a:gd name="connsiteX68" fmla="*/ 471260 w 892732"/>
              <a:gd name="connsiteY68" fmla="*/ 468462 h 1428151"/>
              <a:gd name="connsiteX69" fmla="*/ 433365 w 892732"/>
              <a:gd name="connsiteY69" fmla="*/ 502703 h 1428151"/>
              <a:gd name="connsiteX70" fmla="*/ 430139 w 892732"/>
              <a:gd name="connsiteY70" fmla="*/ 537373 h 1428151"/>
              <a:gd name="connsiteX71" fmla="*/ 429031 w 892732"/>
              <a:gd name="connsiteY71" fmla="*/ 559041 h 1428151"/>
              <a:gd name="connsiteX72" fmla="*/ 429031 w 892732"/>
              <a:gd name="connsiteY72" fmla="*/ 559041 h 1428151"/>
              <a:gd name="connsiteX73" fmla="*/ 369207 w 892732"/>
              <a:gd name="connsiteY73" fmla="*/ 486893 h 1428151"/>
              <a:gd name="connsiteX74" fmla="*/ 370053 w 892732"/>
              <a:gd name="connsiteY74" fmla="*/ 463701 h 1428151"/>
              <a:gd name="connsiteX75" fmla="*/ 365497 w 892732"/>
              <a:gd name="connsiteY75" fmla="*/ 452364 h 1428151"/>
              <a:gd name="connsiteX76" fmla="*/ 388920 w 892732"/>
              <a:gd name="connsiteY76" fmla="*/ 389840 h 1428151"/>
              <a:gd name="connsiteX77" fmla="*/ 357737 w 892732"/>
              <a:gd name="connsiteY77" fmla="*/ 336500 h 1428151"/>
              <a:gd name="connsiteX78" fmla="*/ 307689 w 892732"/>
              <a:gd name="connsiteY78" fmla="*/ 342358 h 1428151"/>
              <a:gd name="connsiteX79" fmla="*/ 242684 w 892732"/>
              <a:gd name="connsiteY79" fmla="*/ 299022 h 14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92732" h="1428151">
                <a:moveTo>
                  <a:pt x="242684" y="299022"/>
                </a:moveTo>
                <a:lnTo>
                  <a:pt x="0" y="381361"/>
                </a:lnTo>
                <a:lnTo>
                  <a:pt x="26002" y="468034"/>
                </a:lnTo>
                <a:lnTo>
                  <a:pt x="73672" y="463701"/>
                </a:lnTo>
                <a:lnTo>
                  <a:pt x="156011" y="481035"/>
                </a:lnTo>
                <a:lnTo>
                  <a:pt x="221863" y="508562"/>
                </a:lnTo>
                <a:lnTo>
                  <a:pt x="242684" y="563375"/>
                </a:lnTo>
                <a:lnTo>
                  <a:pt x="238351" y="619712"/>
                </a:lnTo>
                <a:lnTo>
                  <a:pt x="247018" y="684717"/>
                </a:lnTo>
                <a:lnTo>
                  <a:pt x="225350" y="719386"/>
                </a:lnTo>
                <a:lnTo>
                  <a:pt x="231215" y="760770"/>
                </a:lnTo>
                <a:lnTo>
                  <a:pt x="234017" y="819060"/>
                </a:lnTo>
                <a:lnTo>
                  <a:pt x="208015" y="875397"/>
                </a:lnTo>
                <a:lnTo>
                  <a:pt x="175787" y="913512"/>
                </a:lnTo>
                <a:lnTo>
                  <a:pt x="153633" y="985931"/>
                </a:lnTo>
                <a:lnTo>
                  <a:pt x="134605" y="993074"/>
                </a:lnTo>
                <a:lnTo>
                  <a:pt x="117008" y="1047032"/>
                </a:lnTo>
                <a:cubicBezTo>
                  <a:pt x="116590" y="1049595"/>
                  <a:pt x="128065" y="1054539"/>
                  <a:pt x="127647" y="1057102"/>
                </a:cubicBezTo>
                <a:lnTo>
                  <a:pt x="143010" y="1152751"/>
                </a:lnTo>
                <a:lnTo>
                  <a:pt x="160345" y="1222089"/>
                </a:lnTo>
                <a:lnTo>
                  <a:pt x="156011" y="1295761"/>
                </a:lnTo>
                <a:lnTo>
                  <a:pt x="161685" y="1361321"/>
                </a:lnTo>
                <a:lnTo>
                  <a:pt x="161685" y="1393547"/>
                </a:lnTo>
                <a:lnTo>
                  <a:pt x="161877" y="1428151"/>
                </a:lnTo>
                <a:lnTo>
                  <a:pt x="221863" y="1427723"/>
                </a:lnTo>
                <a:lnTo>
                  <a:pt x="234017" y="1412770"/>
                </a:lnTo>
                <a:lnTo>
                  <a:pt x="234017" y="1373767"/>
                </a:lnTo>
                <a:lnTo>
                  <a:pt x="203681" y="1343431"/>
                </a:lnTo>
                <a:lnTo>
                  <a:pt x="268686" y="1295761"/>
                </a:lnTo>
                <a:lnTo>
                  <a:pt x="325023" y="1278427"/>
                </a:lnTo>
                <a:lnTo>
                  <a:pt x="398696" y="1256758"/>
                </a:lnTo>
                <a:lnTo>
                  <a:pt x="437698" y="1183086"/>
                </a:lnTo>
                <a:lnTo>
                  <a:pt x="446366" y="1122415"/>
                </a:lnTo>
                <a:lnTo>
                  <a:pt x="450699" y="1009740"/>
                </a:lnTo>
                <a:lnTo>
                  <a:pt x="421473" y="971166"/>
                </a:lnTo>
                <a:lnTo>
                  <a:pt x="402182" y="893160"/>
                </a:lnTo>
                <a:lnTo>
                  <a:pt x="382892" y="853300"/>
                </a:lnTo>
                <a:cubicBezTo>
                  <a:pt x="382523" y="836759"/>
                  <a:pt x="389289" y="824981"/>
                  <a:pt x="388920" y="808440"/>
                </a:cubicBezTo>
                <a:lnTo>
                  <a:pt x="437698" y="771390"/>
                </a:lnTo>
                <a:lnTo>
                  <a:pt x="502703" y="710719"/>
                </a:lnTo>
                <a:cubicBezTo>
                  <a:pt x="527173" y="707669"/>
                  <a:pt x="537372" y="676050"/>
                  <a:pt x="554707" y="658715"/>
                </a:cubicBezTo>
                <a:cubicBezTo>
                  <a:pt x="576973" y="618937"/>
                  <a:pt x="618267" y="612489"/>
                  <a:pt x="650047" y="589376"/>
                </a:cubicBezTo>
                <a:lnTo>
                  <a:pt x="732387" y="567708"/>
                </a:lnTo>
                <a:lnTo>
                  <a:pt x="788724" y="515704"/>
                </a:lnTo>
                <a:lnTo>
                  <a:pt x="811501" y="485369"/>
                </a:lnTo>
                <a:lnTo>
                  <a:pt x="866730" y="429031"/>
                </a:lnTo>
                <a:lnTo>
                  <a:pt x="866730" y="390029"/>
                </a:lnTo>
                <a:lnTo>
                  <a:pt x="892732" y="333691"/>
                </a:lnTo>
                <a:lnTo>
                  <a:pt x="866730" y="299022"/>
                </a:lnTo>
                <a:lnTo>
                  <a:pt x="858062" y="134343"/>
                </a:lnTo>
                <a:lnTo>
                  <a:pt x="858062" y="99674"/>
                </a:lnTo>
                <a:lnTo>
                  <a:pt x="892732" y="43337"/>
                </a:lnTo>
                <a:lnTo>
                  <a:pt x="884064" y="0"/>
                </a:lnTo>
                <a:lnTo>
                  <a:pt x="832060" y="30336"/>
                </a:lnTo>
                <a:lnTo>
                  <a:pt x="788724" y="52004"/>
                </a:lnTo>
                <a:lnTo>
                  <a:pt x="736720" y="65005"/>
                </a:lnTo>
                <a:lnTo>
                  <a:pt x="680383" y="60671"/>
                </a:lnTo>
                <a:lnTo>
                  <a:pt x="628379" y="91007"/>
                </a:lnTo>
                <a:lnTo>
                  <a:pt x="576375" y="99674"/>
                </a:lnTo>
                <a:lnTo>
                  <a:pt x="515704" y="82339"/>
                </a:lnTo>
                <a:lnTo>
                  <a:pt x="502703" y="78006"/>
                </a:lnTo>
                <a:lnTo>
                  <a:pt x="429031" y="99674"/>
                </a:lnTo>
                <a:lnTo>
                  <a:pt x="346692" y="143011"/>
                </a:lnTo>
                <a:lnTo>
                  <a:pt x="407363" y="229684"/>
                </a:lnTo>
                <a:lnTo>
                  <a:pt x="442032" y="286021"/>
                </a:lnTo>
                <a:lnTo>
                  <a:pt x="489702" y="355359"/>
                </a:lnTo>
                <a:lnTo>
                  <a:pt x="485369" y="394362"/>
                </a:lnTo>
                <a:lnTo>
                  <a:pt x="485369" y="437699"/>
                </a:lnTo>
                <a:lnTo>
                  <a:pt x="471260" y="468462"/>
                </a:lnTo>
                <a:lnTo>
                  <a:pt x="433365" y="502703"/>
                </a:lnTo>
                <a:lnTo>
                  <a:pt x="430139" y="537373"/>
                </a:lnTo>
                <a:cubicBezTo>
                  <a:pt x="429770" y="544596"/>
                  <a:pt x="429400" y="551818"/>
                  <a:pt x="429031" y="559041"/>
                </a:cubicBezTo>
                <a:lnTo>
                  <a:pt x="429031" y="559041"/>
                </a:lnTo>
                <a:lnTo>
                  <a:pt x="369207" y="486893"/>
                </a:lnTo>
                <a:cubicBezTo>
                  <a:pt x="359377" y="471003"/>
                  <a:pt x="369086" y="470646"/>
                  <a:pt x="370053" y="463701"/>
                </a:cubicBezTo>
                <a:cubicBezTo>
                  <a:pt x="370120" y="459922"/>
                  <a:pt x="365430" y="456143"/>
                  <a:pt x="365497" y="452364"/>
                </a:cubicBezTo>
                <a:lnTo>
                  <a:pt x="388920" y="389840"/>
                </a:lnTo>
                <a:lnTo>
                  <a:pt x="357737" y="336500"/>
                </a:lnTo>
                <a:cubicBezTo>
                  <a:pt x="341054" y="347976"/>
                  <a:pt x="324372" y="340405"/>
                  <a:pt x="307689" y="342358"/>
                </a:cubicBezTo>
                <a:lnTo>
                  <a:pt x="242684" y="299022"/>
                </a:lnTo>
                <a:close/>
              </a:path>
            </a:pathLst>
          </a:custGeom>
          <a:solidFill>
            <a:srgbClr val="FFFFFF"/>
          </a:solidFill>
          <a:ln w="3175" cap="flat" cmpd="sng" algn="ctr">
            <a:solidFill>
              <a:srgbClr val="000000"/>
            </a:solidFill>
            <a:prstDash val="solid"/>
          </a:ln>
          <a:effectLst/>
        </p:spPr>
        <p:txBody>
          <a:bodyPr anchor="ctr">
            <a:scene3d>
              <a:camera prst="orthographicFront">
                <a:rot lat="0" lon="0" rev="3600000"/>
              </a:camera>
              <a:lightRig rig="threePt" dir="t"/>
            </a:scene3d>
          </a:bodyPr>
          <a:lstStyle/>
          <a:p>
            <a:pPr algn="ctr" fontAlgn="base">
              <a:spcBef>
                <a:spcPct val="0"/>
              </a:spcBef>
              <a:spcAft>
                <a:spcPct val="0"/>
              </a:spcAft>
              <a:defRPr/>
            </a:pPr>
            <a:r>
              <a:rPr lang="en-GB" sz="800" b="1" kern="0" dirty="0">
                <a:solidFill>
                  <a:srgbClr val="000000"/>
                </a:solidFill>
                <a:latin typeface="Arial"/>
              </a:rPr>
              <a:t>Mozambique</a:t>
            </a:r>
          </a:p>
          <a:p>
            <a:pPr algn="ctr" fontAlgn="base">
              <a:spcBef>
                <a:spcPct val="0"/>
              </a:spcBef>
              <a:spcAft>
                <a:spcPct val="0"/>
              </a:spcAft>
              <a:defRPr/>
            </a:pPr>
            <a:endParaRPr lang="en-GB" sz="800" b="1" kern="0" dirty="0">
              <a:solidFill>
                <a:srgbClr val="000000"/>
              </a:solidFill>
              <a:latin typeface="Arial"/>
            </a:endParaRPr>
          </a:p>
        </p:txBody>
      </p:sp>
      <p:sp>
        <p:nvSpPr>
          <p:cNvPr id="191" name="Freeform 10258">
            <a:extLst>
              <a:ext uri="{FF2B5EF4-FFF2-40B4-BE49-F238E27FC236}">
                <a16:creationId xmlns:a16="http://schemas.microsoft.com/office/drawing/2014/main" id="{3670ECC2-FA43-BC9F-5952-745BAFD284A8}"/>
              </a:ext>
            </a:extLst>
          </p:cNvPr>
          <p:cNvSpPr/>
          <p:nvPr/>
        </p:nvSpPr>
        <p:spPr>
          <a:xfrm>
            <a:off x="9143683" y="3200768"/>
            <a:ext cx="442912" cy="468313"/>
          </a:xfrm>
          <a:custGeom>
            <a:avLst/>
            <a:gdLst>
              <a:gd name="connsiteX0" fmla="*/ 121342 w 442032"/>
              <a:gd name="connsiteY0" fmla="*/ 0 h 433365"/>
              <a:gd name="connsiteX1" fmla="*/ 108341 w 442032"/>
              <a:gd name="connsiteY1" fmla="*/ 34669 h 433365"/>
              <a:gd name="connsiteX2" fmla="*/ 108341 w 442032"/>
              <a:gd name="connsiteY2" fmla="*/ 95341 h 433365"/>
              <a:gd name="connsiteX3" fmla="*/ 138677 w 442032"/>
              <a:gd name="connsiteY3" fmla="*/ 130010 h 433365"/>
              <a:gd name="connsiteX4" fmla="*/ 112675 w 442032"/>
              <a:gd name="connsiteY4" fmla="*/ 169013 h 433365"/>
              <a:gd name="connsiteX5" fmla="*/ 73672 w 442032"/>
              <a:gd name="connsiteY5" fmla="*/ 212349 h 433365"/>
              <a:gd name="connsiteX6" fmla="*/ 34669 w 442032"/>
              <a:gd name="connsiteY6" fmla="*/ 251352 h 433365"/>
              <a:gd name="connsiteX7" fmla="*/ 0 w 442032"/>
              <a:gd name="connsiteY7" fmla="*/ 346692 h 433365"/>
              <a:gd name="connsiteX8" fmla="*/ 0 w 442032"/>
              <a:gd name="connsiteY8" fmla="*/ 433365 h 433365"/>
              <a:gd name="connsiteX9" fmla="*/ 30336 w 442032"/>
              <a:gd name="connsiteY9" fmla="*/ 424698 h 433365"/>
              <a:gd name="connsiteX10" fmla="*/ 73672 w 442032"/>
              <a:gd name="connsiteY10" fmla="*/ 403030 h 433365"/>
              <a:gd name="connsiteX11" fmla="*/ 130010 w 442032"/>
              <a:gd name="connsiteY11" fmla="*/ 411697 h 433365"/>
              <a:gd name="connsiteX12" fmla="*/ 182014 w 442032"/>
              <a:gd name="connsiteY12" fmla="*/ 403030 h 433365"/>
              <a:gd name="connsiteX13" fmla="*/ 177680 w 442032"/>
              <a:gd name="connsiteY13" fmla="*/ 381361 h 433365"/>
              <a:gd name="connsiteX14" fmla="*/ 203682 w 442032"/>
              <a:gd name="connsiteY14" fmla="*/ 351026 h 433365"/>
              <a:gd name="connsiteX15" fmla="*/ 190681 w 442032"/>
              <a:gd name="connsiteY15" fmla="*/ 338025 h 433365"/>
              <a:gd name="connsiteX16" fmla="*/ 238351 w 442032"/>
              <a:gd name="connsiteY16" fmla="*/ 320690 h 433365"/>
              <a:gd name="connsiteX17" fmla="*/ 273020 w 442032"/>
              <a:gd name="connsiteY17" fmla="*/ 312023 h 433365"/>
              <a:gd name="connsiteX18" fmla="*/ 273020 w 442032"/>
              <a:gd name="connsiteY18" fmla="*/ 312023 h 433365"/>
              <a:gd name="connsiteX19" fmla="*/ 329358 w 442032"/>
              <a:gd name="connsiteY19" fmla="*/ 303356 h 433365"/>
              <a:gd name="connsiteX20" fmla="*/ 351026 w 442032"/>
              <a:gd name="connsiteY20" fmla="*/ 299022 h 433365"/>
              <a:gd name="connsiteX21" fmla="*/ 351026 w 442032"/>
              <a:gd name="connsiteY21" fmla="*/ 299022 h 433365"/>
              <a:gd name="connsiteX22" fmla="*/ 437699 w 442032"/>
              <a:gd name="connsiteY22" fmla="*/ 195014 h 433365"/>
              <a:gd name="connsiteX23" fmla="*/ 442032 w 442032"/>
              <a:gd name="connsiteY23" fmla="*/ 86673 h 433365"/>
              <a:gd name="connsiteX24" fmla="*/ 442032 w 442032"/>
              <a:gd name="connsiteY24" fmla="*/ 86673 h 433365"/>
              <a:gd name="connsiteX25" fmla="*/ 394362 w 442032"/>
              <a:gd name="connsiteY25" fmla="*/ 65005 h 433365"/>
              <a:gd name="connsiteX26" fmla="*/ 390029 w 442032"/>
              <a:gd name="connsiteY26" fmla="*/ 4334 h 433365"/>
              <a:gd name="connsiteX27" fmla="*/ 390029 w 442032"/>
              <a:gd name="connsiteY27" fmla="*/ 4334 h 433365"/>
              <a:gd name="connsiteX28" fmla="*/ 333691 w 442032"/>
              <a:gd name="connsiteY28" fmla="*/ 17335 h 433365"/>
              <a:gd name="connsiteX29" fmla="*/ 333691 w 442032"/>
              <a:gd name="connsiteY29" fmla="*/ 17335 h 433365"/>
              <a:gd name="connsiteX30" fmla="*/ 281687 w 442032"/>
              <a:gd name="connsiteY30" fmla="*/ 13001 h 433365"/>
              <a:gd name="connsiteX31" fmla="*/ 281687 w 442032"/>
              <a:gd name="connsiteY31" fmla="*/ 13001 h 433365"/>
              <a:gd name="connsiteX32" fmla="*/ 186347 w 442032"/>
              <a:gd name="connsiteY32" fmla="*/ 17335 h 433365"/>
              <a:gd name="connsiteX33" fmla="*/ 121342 w 442032"/>
              <a:gd name="connsiteY33" fmla="*/ 0 h 433365"/>
              <a:gd name="connsiteX0" fmla="*/ 121342 w 442032"/>
              <a:gd name="connsiteY0" fmla="*/ 6476 h 439841"/>
              <a:gd name="connsiteX1" fmla="*/ 108341 w 442032"/>
              <a:gd name="connsiteY1" fmla="*/ 41145 h 439841"/>
              <a:gd name="connsiteX2" fmla="*/ 108341 w 442032"/>
              <a:gd name="connsiteY2" fmla="*/ 101817 h 439841"/>
              <a:gd name="connsiteX3" fmla="*/ 138677 w 442032"/>
              <a:gd name="connsiteY3" fmla="*/ 136486 h 439841"/>
              <a:gd name="connsiteX4" fmla="*/ 112675 w 442032"/>
              <a:gd name="connsiteY4" fmla="*/ 175489 h 439841"/>
              <a:gd name="connsiteX5" fmla="*/ 73672 w 442032"/>
              <a:gd name="connsiteY5" fmla="*/ 218825 h 439841"/>
              <a:gd name="connsiteX6" fmla="*/ 34669 w 442032"/>
              <a:gd name="connsiteY6" fmla="*/ 257828 h 439841"/>
              <a:gd name="connsiteX7" fmla="*/ 0 w 442032"/>
              <a:gd name="connsiteY7" fmla="*/ 353168 h 439841"/>
              <a:gd name="connsiteX8" fmla="*/ 0 w 442032"/>
              <a:gd name="connsiteY8" fmla="*/ 439841 h 439841"/>
              <a:gd name="connsiteX9" fmla="*/ 30336 w 442032"/>
              <a:gd name="connsiteY9" fmla="*/ 431174 h 439841"/>
              <a:gd name="connsiteX10" fmla="*/ 73672 w 442032"/>
              <a:gd name="connsiteY10" fmla="*/ 409506 h 439841"/>
              <a:gd name="connsiteX11" fmla="*/ 130010 w 442032"/>
              <a:gd name="connsiteY11" fmla="*/ 418173 h 439841"/>
              <a:gd name="connsiteX12" fmla="*/ 182014 w 442032"/>
              <a:gd name="connsiteY12" fmla="*/ 409506 h 439841"/>
              <a:gd name="connsiteX13" fmla="*/ 177680 w 442032"/>
              <a:gd name="connsiteY13" fmla="*/ 387837 h 439841"/>
              <a:gd name="connsiteX14" fmla="*/ 203682 w 442032"/>
              <a:gd name="connsiteY14" fmla="*/ 357502 h 439841"/>
              <a:gd name="connsiteX15" fmla="*/ 190681 w 442032"/>
              <a:gd name="connsiteY15" fmla="*/ 344501 h 439841"/>
              <a:gd name="connsiteX16" fmla="*/ 238351 w 442032"/>
              <a:gd name="connsiteY16" fmla="*/ 327166 h 439841"/>
              <a:gd name="connsiteX17" fmla="*/ 273020 w 442032"/>
              <a:gd name="connsiteY17" fmla="*/ 318499 h 439841"/>
              <a:gd name="connsiteX18" fmla="*/ 273020 w 442032"/>
              <a:gd name="connsiteY18" fmla="*/ 318499 h 439841"/>
              <a:gd name="connsiteX19" fmla="*/ 329358 w 442032"/>
              <a:gd name="connsiteY19" fmla="*/ 309832 h 439841"/>
              <a:gd name="connsiteX20" fmla="*/ 351026 w 442032"/>
              <a:gd name="connsiteY20" fmla="*/ 305498 h 439841"/>
              <a:gd name="connsiteX21" fmla="*/ 351026 w 442032"/>
              <a:gd name="connsiteY21" fmla="*/ 305498 h 439841"/>
              <a:gd name="connsiteX22" fmla="*/ 437699 w 442032"/>
              <a:gd name="connsiteY22" fmla="*/ 201490 h 439841"/>
              <a:gd name="connsiteX23" fmla="*/ 442032 w 442032"/>
              <a:gd name="connsiteY23" fmla="*/ 93149 h 439841"/>
              <a:gd name="connsiteX24" fmla="*/ 442032 w 442032"/>
              <a:gd name="connsiteY24" fmla="*/ 93149 h 439841"/>
              <a:gd name="connsiteX25" fmla="*/ 394362 w 442032"/>
              <a:gd name="connsiteY25" fmla="*/ 71481 h 439841"/>
              <a:gd name="connsiteX26" fmla="*/ 390029 w 442032"/>
              <a:gd name="connsiteY26" fmla="*/ 10810 h 439841"/>
              <a:gd name="connsiteX27" fmla="*/ 390029 w 442032"/>
              <a:gd name="connsiteY27" fmla="*/ 10810 h 439841"/>
              <a:gd name="connsiteX28" fmla="*/ 333691 w 442032"/>
              <a:gd name="connsiteY28" fmla="*/ 23811 h 439841"/>
              <a:gd name="connsiteX29" fmla="*/ 338444 w 442032"/>
              <a:gd name="connsiteY29" fmla="*/ 0 h 439841"/>
              <a:gd name="connsiteX30" fmla="*/ 281687 w 442032"/>
              <a:gd name="connsiteY30" fmla="*/ 19477 h 439841"/>
              <a:gd name="connsiteX31" fmla="*/ 281687 w 442032"/>
              <a:gd name="connsiteY31" fmla="*/ 19477 h 439841"/>
              <a:gd name="connsiteX32" fmla="*/ 186347 w 442032"/>
              <a:gd name="connsiteY32" fmla="*/ 23811 h 439841"/>
              <a:gd name="connsiteX33" fmla="*/ 121342 w 442032"/>
              <a:gd name="connsiteY33" fmla="*/ 6476 h 439841"/>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25097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97158 w 442032"/>
              <a:gd name="connsiteY26" fmla="*/ 15572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44573 h 468414"/>
              <a:gd name="connsiteX1" fmla="*/ 101213 w 442032"/>
              <a:gd name="connsiteY1" fmla="*/ 76862 h 468414"/>
              <a:gd name="connsiteX2" fmla="*/ 103588 w 442032"/>
              <a:gd name="connsiteY2" fmla="*/ 135153 h 468414"/>
              <a:gd name="connsiteX3" fmla="*/ 129171 w 442032"/>
              <a:gd name="connsiteY3" fmla="*/ 165059 h 468414"/>
              <a:gd name="connsiteX4" fmla="*/ 112675 w 442032"/>
              <a:gd name="connsiteY4" fmla="*/ 204062 h 468414"/>
              <a:gd name="connsiteX5" fmla="*/ 73672 w 442032"/>
              <a:gd name="connsiteY5" fmla="*/ 247398 h 468414"/>
              <a:gd name="connsiteX6" fmla="*/ 34669 w 442032"/>
              <a:gd name="connsiteY6" fmla="*/ 286401 h 468414"/>
              <a:gd name="connsiteX7" fmla="*/ 0 w 442032"/>
              <a:gd name="connsiteY7" fmla="*/ 381741 h 468414"/>
              <a:gd name="connsiteX8" fmla="*/ 0 w 442032"/>
              <a:gd name="connsiteY8" fmla="*/ 468414 h 468414"/>
              <a:gd name="connsiteX9" fmla="*/ 30336 w 442032"/>
              <a:gd name="connsiteY9" fmla="*/ 459747 h 468414"/>
              <a:gd name="connsiteX10" fmla="*/ 73672 w 442032"/>
              <a:gd name="connsiteY10" fmla="*/ 438079 h 468414"/>
              <a:gd name="connsiteX11" fmla="*/ 130010 w 442032"/>
              <a:gd name="connsiteY11" fmla="*/ 446746 h 468414"/>
              <a:gd name="connsiteX12" fmla="*/ 182014 w 442032"/>
              <a:gd name="connsiteY12" fmla="*/ 438079 h 468414"/>
              <a:gd name="connsiteX13" fmla="*/ 177680 w 442032"/>
              <a:gd name="connsiteY13" fmla="*/ 416410 h 468414"/>
              <a:gd name="connsiteX14" fmla="*/ 203682 w 442032"/>
              <a:gd name="connsiteY14" fmla="*/ 386075 h 468414"/>
              <a:gd name="connsiteX15" fmla="*/ 190681 w 442032"/>
              <a:gd name="connsiteY15" fmla="*/ 373074 h 468414"/>
              <a:gd name="connsiteX16" fmla="*/ 238351 w 442032"/>
              <a:gd name="connsiteY16" fmla="*/ 355739 h 468414"/>
              <a:gd name="connsiteX17" fmla="*/ 273020 w 442032"/>
              <a:gd name="connsiteY17" fmla="*/ 347072 h 468414"/>
              <a:gd name="connsiteX18" fmla="*/ 273020 w 442032"/>
              <a:gd name="connsiteY18" fmla="*/ 347072 h 468414"/>
              <a:gd name="connsiteX19" fmla="*/ 329358 w 442032"/>
              <a:gd name="connsiteY19" fmla="*/ 338405 h 468414"/>
              <a:gd name="connsiteX20" fmla="*/ 351026 w 442032"/>
              <a:gd name="connsiteY20" fmla="*/ 334071 h 468414"/>
              <a:gd name="connsiteX21" fmla="*/ 351026 w 442032"/>
              <a:gd name="connsiteY21" fmla="*/ 334071 h 468414"/>
              <a:gd name="connsiteX22" fmla="*/ 437699 w 442032"/>
              <a:gd name="connsiteY22" fmla="*/ 230063 h 468414"/>
              <a:gd name="connsiteX23" fmla="*/ 442032 w 442032"/>
              <a:gd name="connsiteY23" fmla="*/ 121722 h 468414"/>
              <a:gd name="connsiteX24" fmla="*/ 442032 w 442032"/>
              <a:gd name="connsiteY24" fmla="*/ 121722 h 468414"/>
              <a:gd name="connsiteX25" fmla="*/ 406244 w 442032"/>
              <a:gd name="connsiteY25" fmla="*/ 100054 h 468414"/>
              <a:gd name="connsiteX26" fmla="*/ 397158 w 442032"/>
              <a:gd name="connsiteY26" fmla="*/ 29858 h 468414"/>
              <a:gd name="connsiteX27" fmla="*/ 383597 w 442032"/>
              <a:gd name="connsiteY27" fmla="*/ 0 h 468414"/>
              <a:gd name="connsiteX28" fmla="*/ 338444 w 442032"/>
              <a:gd name="connsiteY28" fmla="*/ 28573 h 468414"/>
              <a:gd name="connsiteX29" fmla="*/ 281687 w 442032"/>
              <a:gd name="connsiteY29" fmla="*/ 48050 h 468414"/>
              <a:gd name="connsiteX30" fmla="*/ 281687 w 442032"/>
              <a:gd name="connsiteY30" fmla="*/ 48050 h 468414"/>
              <a:gd name="connsiteX31" fmla="*/ 186347 w 442032"/>
              <a:gd name="connsiteY31" fmla="*/ 52384 h 468414"/>
              <a:gd name="connsiteX32" fmla="*/ 107084 w 442032"/>
              <a:gd name="connsiteY32" fmla="*/ 44573 h 4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2032" h="468414">
                <a:moveTo>
                  <a:pt x="107084" y="44573"/>
                </a:moveTo>
                <a:lnTo>
                  <a:pt x="101213" y="76862"/>
                </a:lnTo>
                <a:cubicBezTo>
                  <a:pt x="102005" y="96292"/>
                  <a:pt x="102796" y="115723"/>
                  <a:pt x="103588" y="135153"/>
                </a:cubicBezTo>
                <a:lnTo>
                  <a:pt x="129171" y="165059"/>
                </a:lnTo>
                <a:lnTo>
                  <a:pt x="112675" y="204062"/>
                </a:lnTo>
                <a:lnTo>
                  <a:pt x="73672" y="247398"/>
                </a:lnTo>
                <a:lnTo>
                  <a:pt x="34669" y="286401"/>
                </a:lnTo>
                <a:lnTo>
                  <a:pt x="0" y="381741"/>
                </a:lnTo>
                <a:lnTo>
                  <a:pt x="0" y="468414"/>
                </a:lnTo>
                <a:lnTo>
                  <a:pt x="30336" y="459747"/>
                </a:lnTo>
                <a:lnTo>
                  <a:pt x="73672" y="438079"/>
                </a:lnTo>
                <a:lnTo>
                  <a:pt x="130010" y="446746"/>
                </a:lnTo>
                <a:lnTo>
                  <a:pt x="182014" y="438079"/>
                </a:lnTo>
                <a:lnTo>
                  <a:pt x="177680" y="416410"/>
                </a:lnTo>
                <a:lnTo>
                  <a:pt x="203682" y="386075"/>
                </a:lnTo>
                <a:lnTo>
                  <a:pt x="190681" y="373074"/>
                </a:lnTo>
                <a:lnTo>
                  <a:pt x="238351" y="355739"/>
                </a:lnTo>
                <a:lnTo>
                  <a:pt x="273020" y="347072"/>
                </a:lnTo>
                <a:lnTo>
                  <a:pt x="273020" y="347072"/>
                </a:lnTo>
                <a:lnTo>
                  <a:pt x="329358" y="338405"/>
                </a:lnTo>
                <a:lnTo>
                  <a:pt x="351026" y="334071"/>
                </a:lnTo>
                <a:lnTo>
                  <a:pt x="351026" y="334071"/>
                </a:lnTo>
                <a:lnTo>
                  <a:pt x="437699" y="230063"/>
                </a:lnTo>
                <a:lnTo>
                  <a:pt x="442032" y="121722"/>
                </a:lnTo>
                <a:lnTo>
                  <a:pt x="442032" y="121722"/>
                </a:lnTo>
                <a:lnTo>
                  <a:pt x="406244" y="100054"/>
                </a:lnTo>
                <a:lnTo>
                  <a:pt x="397158" y="29858"/>
                </a:lnTo>
                <a:lnTo>
                  <a:pt x="383597" y="0"/>
                </a:lnTo>
                <a:lnTo>
                  <a:pt x="338444" y="28573"/>
                </a:lnTo>
                <a:lnTo>
                  <a:pt x="281687" y="48050"/>
                </a:lnTo>
                <a:lnTo>
                  <a:pt x="281687" y="48050"/>
                </a:lnTo>
                <a:lnTo>
                  <a:pt x="186347" y="52384"/>
                </a:lnTo>
                <a:cubicBezTo>
                  <a:pt x="159926" y="49780"/>
                  <a:pt x="138258" y="32891"/>
                  <a:pt x="107084" y="44573"/>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500" b="1" kern="0" dirty="0">
                <a:solidFill>
                  <a:srgbClr val="000000"/>
                </a:solidFill>
                <a:latin typeface="Arial"/>
              </a:rPr>
              <a:t>  Uganda</a:t>
            </a:r>
          </a:p>
        </p:txBody>
      </p:sp>
      <p:sp>
        <p:nvSpPr>
          <p:cNvPr id="192" name="Freeform 10259">
            <a:extLst>
              <a:ext uri="{FF2B5EF4-FFF2-40B4-BE49-F238E27FC236}">
                <a16:creationId xmlns:a16="http://schemas.microsoft.com/office/drawing/2014/main" id="{D36A72DF-7770-345D-D7FE-9B097DC3DF7B}"/>
              </a:ext>
            </a:extLst>
          </p:cNvPr>
          <p:cNvSpPr/>
          <p:nvPr/>
        </p:nvSpPr>
        <p:spPr>
          <a:xfrm>
            <a:off x="9504045" y="3172193"/>
            <a:ext cx="649288" cy="765175"/>
          </a:xfrm>
          <a:custGeom>
            <a:avLst/>
            <a:gdLst>
              <a:gd name="connsiteX0" fmla="*/ 8667 w 650048"/>
              <a:gd name="connsiteY0" fmla="*/ 47670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8667 w 650048"/>
              <a:gd name="connsiteY34" fmla="*/ 47670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31418 h 765538"/>
              <a:gd name="connsiteX1" fmla="*/ 36619 w 650048"/>
              <a:gd name="connsiteY1" fmla="*/ 0 h 765538"/>
              <a:gd name="connsiteX2" fmla="*/ 147344 w 650048"/>
              <a:gd name="connsiteY2" fmla="*/ 2816 h 765538"/>
              <a:gd name="connsiteX3" fmla="*/ 216683 w 650048"/>
              <a:gd name="connsiteY3" fmla="*/ 2816 h 765538"/>
              <a:gd name="connsiteX4" fmla="*/ 273020 w 650048"/>
              <a:gd name="connsiteY4" fmla="*/ 46153 h 765538"/>
              <a:gd name="connsiteX5" fmla="*/ 346692 w 650048"/>
              <a:gd name="connsiteY5" fmla="*/ 85156 h 765538"/>
              <a:gd name="connsiteX6" fmla="*/ 429031 w 650048"/>
              <a:gd name="connsiteY6" fmla="*/ 89489 h 765538"/>
              <a:gd name="connsiteX7" fmla="*/ 485369 w 650048"/>
              <a:gd name="connsiteY7" fmla="*/ 93823 h 765538"/>
              <a:gd name="connsiteX8" fmla="*/ 515704 w 650048"/>
              <a:gd name="connsiteY8" fmla="*/ 59154 h 765538"/>
              <a:gd name="connsiteX9" fmla="*/ 589376 w 650048"/>
              <a:gd name="connsiteY9" fmla="*/ 41819 h 765538"/>
              <a:gd name="connsiteX10" fmla="*/ 650048 w 650048"/>
              <a:gd name="connsiteY10" fmla="*/ 59154 h 765538"/>
              <a:gd name="connsiteX11" fmla="*/ 650048 w 650048"/>
              <a:gd name="connsiteY11" fmla="*/ 59154 h 765538"/>
              <a:gd name="connsiteX12" fmla="*/ 602377 w 650048"/>
              <a:gd name="connsiteY12" fmla="*/ 137159 h 765538"/>
              <a:gd name="connsiteX13" fmla="*/ 593710 w 650048"/>
              <a:gd name="connsiteY13" fmla="*/ 158828 h 765538"/>
              <a:gd name="connsiteX14" fmla="*/ 598044 w 650048"/>
              <a:gd name="connsiteY14" fmla="*/ 444848 h 765538"/>
              <a:gd name="connsiteX15" fmla="*/ 628379 w 650048"/>
              <a:gd name="connsiteY15" fmla="*/ 514187 h 765538"/>
              <a:gd name="connsiteX16" fmla="*/ 628379 w 650048"/>
              <a:gd name="connsiteY16" fmla="*/ 514187 h 765538"/>
              <a:gd name="connsiteX17" fmla="*/ 602377 w 650048"/>
              <a:gd name="connsiteY17" fmla="*/ 544522 h 765538"/>
              <a:gd name="connsiteX18" fmla="*/ 585043 w 650048"/>
              <a:gd name="connsiteY18" fmla="*/ 583525 h 765538"/>
              <a:gd name="connsiteX19" fmla="*/ 550374 w 650048"/>
              <a:gd name="connsiteY19" fmla="*/ 609527 h 765538"/>
              <a:gd name="connsiteX20" fmla="*/ 502703 w 650048"/>
              <a:gd name="connsiteY20" fmla="*/ 674532 h 765538"/>
              <a:gd name="connsiteX21" fmla="*/ 481035 w 650048"/>
              <a:gd name="connsiteY21" fmla="*/ 735203 h 765538"/>
              <a:gd name="connsiteX22" fmla="*/ 450700 w 650048"/>
              <a:gd name="connsiteY22" fmla="*/ 765538 h 765538"/>
              <a:gd name="connsiteX23" fmla="*/ 320690 w 650048"/>
              <a:gd name="connsiteY23" fmla="*/ 696200 h 765538"/>
              <a:gd name="connsiteX24" fmla="*/ 316357 w 650048"/>
              <a:gd name="connsiteY24" fmla="*/ 644196 h 765538"/>
              <a:gd name="connsiteX25" fmla="*/ 0 w 650048"/>
              <a:gd name="connsiteY25" fmla="*/ 457849 h 765538"/>
              <a:gd name="connsiteX26" fmla="*/ 13001 w 650048"/>
              <a:gd name="connsiteY26" fmla="*/ 431847 h 765538"/>
              <a:gd name="connsiteX27" fmla="*/ 13001 w 650048"/>
              <a:gd name="connsiteY27" fmla="*/ 431847 h 765538"/>
              <a:gd name="connsiteX28" fmla="*/ 4334 w 650048"/>
              <a:gd name="connsiteY28" fmla="*/ 379844 h 765538"/>
              <a:gd name="connsiteX29" fmla="*/ 8667 w 650048"/>
              <a:gd name="connsiteY29" fmla="*/ 332174 h 765538"/>
              <a:gd name="connsiteX30" fmla="*/ 60671 w 650048"/>
              <a:gd name="connsiteY30" fmla="*/ 280170 h 765538"/>
              <a:gd name="connsiteX31" fmla="*/ 82339 w 650048"/>
              <a:gd name="connsiteY31" fmla="*/ 241167 h 765538"/>
              <a:gd name="connsiteX32" fmla="*/ 82339 w 650048"/>
              <a:gd name="connsiteY32" fmla="*/ 145827 h 765538"/>
              <a:gd name="connsiteX33" fmla="*/ 43337 w 650048"/>
              <a:gd name="connsiteY33" fmla="*/ 124158 h 765538"/>
              <a:gd name="connsiteX34" fmla="*/ 20588 w 650048"/>
              <a:gd name="connsiteY34" fmla="*/ 31418 h 76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0048" h="765538">
                <a:moveTo>
                  <a:pt x="20588" y="31418"/>
                </a:moveTo>
                <a:lnTo>
                  <a:pt x="36619" y="0"/>
                </a:lnTo>
                <a:lnTo>
                  <a:pt x="147344" y="2816"/>
                </a:lnTo>
                <a:lnTo>
                  <a:pt x="216683" y="2816"/>
                </a:lnTo>
                <a:lnTo>
                  <a:pt x="273020" y="46153"/>
                </a:lnTo>
                <a:lnTo>
                  <a:pt x="346692" y="85156"/>
                </a:lnTo>
                <a:lnTo>
                  <a:pt x="429031" y="89489"/>
                </a:lnTo>
                <a:lnTo>
                  <a:pt x="485369" y="93823"/>
                </a:lnTo>
                <a:lnTo>
                  <a:pt x="515704" y="59154"/>
                </a:lnTo>
                <a:lnTo>
                  <a:pt x="589376" y="41819"/>
                </a:lnTo>
                <a:lnTo>
                  <a:pt x="650048" y="59154"/>
                </a:lnTo>
                <a:lnTo>
                  <a:pt x="650048" y="59154"/>
                </a:lnTo>
                <a:lnTo>
                  <a:pt x="602377" y="137159"/>
                </a:lnTo>
                <a:lnTo>
                  <a:pt x="593710" y="158828"/>
                </a:lnTo>
                <a:cubicBezTo>
                  <a:pt x="583235" y="251785"/>
                  <a:pt x="584680" y="349508"/>
                  <a:pt x="598044" y="444848"/>
                </a:cubicBezTo>
                <a:lnTo>
                  <a:pt x="628379" y="514187"/>
                </a:lnTo>
                <a:lnTo>
                  <a:pt x="628379" y="514187"/>
                </a:lnTo>
                <a:lnTo>
                  <a:pt x="602377" y="544522"/>
                </a:lnTo>
                <a:lnTo>
                  <a:pt x="585043" y="583525"/>
                </a:lnTo>
                <a:lnTo>
                  <a:pt x="550374" y="609527"/>
                </a:lnTo>
                <a:lnTo>
                  <a:pt x="502703" y="674532"/>
                </a:lnTo>
                <a:lnTo>
                  <a:pt x="481035" y="735203"/>
                </a:lnTo>
                <a:lnTo>
                  <a:pt x="450700" y="765538"/>
                </a:lnTo>
                <a:lnTo>
                  <a:pt x="320690" y="696200"/>
                </a:lnTo>
                <a:lnTo>
                  <a:pt x="316357" y="644196"/>
                </a:lnTo>
                <a:lnTo>
                  <a:pt x="0" y="457849"/>
                </a:lnTo>
                <a:lnTo>
                  <a:pt x="13001" y="431847"/>
                </a:lnTo>
                <a:lnTo>
                  <a:pt x="13001" y="431847"/>
                </a:lnTo>
                <a:lnTo>
                  <a:pt x="4334" y="379844"/>
                </a:lnTo>
                <a:lnTo>
                  <a:pt x="8667" y="332174"/>
                </a:lnTo>
                <a:lnTo>
                  <a:pt x="60671" y="280170"/>
                </a:lnTo>
                <a:lnTo>
                  <a:pt x="82339" y="241167"/>
                </a:lnTo>
                <a:lnTo>
                  <a:pt x="82339" y="145827"/>
                </a:lnTo>
                <a:lnTo>
                  <a:pt x="43337" y="124158"/>
                </a:lnTo>
                <a:cubicBezTo>
                  <a:pt x="35754" y="93245"/>
                  <a:pt x="47243" y="67098"/>
                  <a:pt x="20588" y="31418"/>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Kenya</a:t>
            </a:r>
          </a:p>
        </p:txBody>
      </p:sp>
      <p:sp>
        <p:nvSpPr>
          <p:cNvPr id="193" name="Freeform 10260">
            <a:extLst>
              <a:ext uri="{FF2B5EF4-FFF2-40B4-BE49-F238E27FC236}">
                <a16:creationId xmlns:a16="http://schemas.microsoft.com/office/drawing/2014/main" id="{BCDC3298-2328-2C68-AE52-78E3D110EC2F}"/>
              </a:ext>
            </a:extLst>
          </p:cNvPr>
          <p:cNvSpPr/>
          <p:nvPr/>
        </p:nvSpPr>
        <p:spPr>
          <a:xfrm>
            <a:off x="10088245" y="2551480"/>
            <a:ext cx="863600" cy="1130300"/>
          </a:xfrm>
          <a:custGeom>
            <a:avLst/>
            <a:gdLst>
              <a:gd name="connsiteX0" fmla="*/ 190680 w 862396"/>
              <a:gd name="connsiteY0" fmla="*/ 43336 h 1131082"/>
              <a:gd name="connsiteX1" fmla="*/ 156011 w 862396"/>
              <a:gd name="connsiteY1" fmla="*/ 99674 h 1131082"/>
              <a:gd name="connsiteX2" fmla="*/ 173346 w 862396"/>
              <a:gd name="connsiteY2" fmla="*/ 147344 h 1131082"/>
              <a:gd name="connsiteX3" fmla="*/ 212349 w 862396"/>
              <a:gd name="connsiteY3" fmla="*/ 203681 h 1131082"/>
              <a:gd name="connsiteX4" fmla="*/ 260019 w 862396"/>
              <a:gd name="connsiteY4" fmla="*/ 238350 h 1131082"/>
              <a:gd name="connsiteX5" fmla="*/ 307689 w 862396"/>
              <a:gd name="connsiteY5" fmla="*/ 277353 h 1131082"/>
              <a:gd name="connsiteX6" fmla="*/ 385695 w 862396"/>
              <a:gd name="connsiteY6" fmla="*/ 307689 h 1131082"/>
              <a:gd name="connsiteX7" fmla="*/ 494036 w 862396"/>
              <a:gd name="connsiteY7" fmla="*/ 346692 h 1131082"/>
              <a:gd name="connsiteX8" fmla="*/ 511370 w 862396"/>
              <a:gd name="connsiteY8" fmla="*/ 346692 h 1131082"/>
              <a:gd name="connsiteX9" fmla="*/ 589376 w 862396"/>
              <a:gd name="connsiteY9" fmla="*/ 333691 h 1131082"/>
              <a:gd name="connsiteX10" fmla="*/ 355359 w 862396"/>
              <a:gd name="connsiteY10" fmla="*/ 576375 h 1131082"/>
              <a:gd name="connsiteX11" fmla="*/ 338024 w 862396"/>
              <a:gd name="connsiteY11" fmla="*/ 589376 h 1131082"/>
              <a:gd name="connsiteX12" fmla="*/ 238351 w 862396"/>
              <a:gd name="connsiteY12" fmla="*/ 585042 h 1131082"/>
              <a:gd name="connsiteX13" fmla="*/ 173346 w 862396"/>
              <a:gd name="connsiteY13" fmla="*/ 624045 h 1131082"/>
              <a:gd name="connsiteX14" fmla="*/ 143010 w 862396"/>
              <a:gd name="connsiteY14" fmla="*/ 658714 h 1131082"/>
              <a:gd name="connsiteX15" fmla="*/ 82339 w 862396"/>
              <a:gd name="connsiteY15" fmla="*/ 671715 h 1131082"/>
              <a:gd name="connsiteX16" fmla="*/ 39003 w 862396"/>
              <a:gd name="connsiteY16" fmla="*/ 697717 h 1131082"/>
              <a:gd name="connsiteX17" fmla="*/ 13001 w 862396"/>
              <a:gd name="connsiteY17" fmla="*/ 775723 h 1131082"/>
              <a:gd name="connsiteX18" fmla="*/ 0 w 862396"/>
              <a:gd name="connsiteY18" fmla="*/ 866730 h 1131082"/>
              <a:gd name="connsiteX19" fmla="*/ 8667 w 862396"/>
              <a:gd name="connsiteY19" fmla="*/ 1061744 h 1131082"/>
              <a:gd name="connsiteX20" fmla="*/ 43336 w 862396"/>
              <a:gd name="connsiteY20" fmla="*/ 1131082 h 1131082"/>
              <a:gd name="connsiteX21" fmla="*/ 112675 w 862396"/>
              <a:gd name="connsiteY21" fmla="*/ 1057410 h 1131082"/>
              <a:gd name="connsiteX22" fmla="*/ 138677 w 862396"/>
              <a:gd name="connsiteY22" fmla="*/ 1014074 h 1131082"/>
              <a:gd name="connsiteX23" fmla="*/ 164678 w 862396"/>
              <a:gd name="connsiteY23" fmla="*/ 1005406 h 1131082"/>
              <a:gd name="connsiteX24" fmla="*/ 247018 w 862396"/>
              <a:gd name="connsiteY24" fmla="*/ 905732 h 1131082"/>
              <a:gd name="connsiteX25" fmla="*/ 342358 w 862396"/>
              <a:gd name="connsiteY25" fmla="*/ 862396 h 1131082"/>
              <a:gd name="connsiteX26" fmla="*/ 411696 w 862396"/>
              <a:gd name="connsiteY26" fmla="*/ 827727 h 1131082"/>
              <a:gd name="connsiteX27" fmla="*/ 533039 w 862396"/>
              <a:gd name="connsiteY27" fmla="*/ 680383 h 1131082"/>
              <a:gd name="connsiteX28" fmla="*/ 580709 w 862396"/>
              <a:gd name="connsiteY28" fmla="*/ 632712 h 1131082"/>
              <a:gd name="connsiteX29" fmla="*/ 602377 w 862396"/>
              <a:gd name="connsiteY29" fmla="*/ 580709 h 1131082"/>
              <a:gd name="connsiteX30" fmla="*/ 663048 w 862396"/>
              <a:gd name="connsiteY30" fmla="*/ 528705 h 1131082"/>
              <a:gd name="connsiteX31" fmla="*/ 684716 w 862396"/>
              <a:gd name="connsiteY31" fmla="*/ 472367 h 1131082"/>
              <a:gd name="connsiteX32" fmla="*/ 736720 w 862396"/>
              <a:gd name="connsiteY32" fmla="*/ 351025 h 1131082"/>
              <a:gd name="connsiteX33" fmla="*/ 788724 w 862396"/>
              <a:gd name="connsiteY33" fmla="*/ 273020 h 1131082"/>
              <a:gd name="connsiteX34" fmla="*/ 814726 w 862396"/>
              <a:gd name="connsiteY34" fmla="*/ 212349 h 1131082"/>
              <a:gd name="connsiteX35" fmla="*/ 819060 w 862396"/>
              <a:gd name="connsiteY35" fmla="*/ 156011 h 1131082"/>
              <a:gd name="connsiteX36" fmla="*/ 862396 w 862396"/>
              <a:gd name="connsiteY36" fmla="*/ 147344 h 1131082"/>
              <a:gd name="connsiteX37" fmla="*/ 836394 w 862396"/>
              <a:gd name="connsiteY37" fmla="*/ 121342 h 1131082"/>
              <a:gd name="connsiteX38" fmla="*/ 840728 w 862396"/>
              <a:gd name="connsiteY38" fmla="*/ 78005 h 1131082"/>
              <a:gd name="connsiteX39" fmla="*/ 840728 w 862396"/>
              <a:gd name="connsiteY39" fmla="*/ 78005 h 1131082"/>
              <a:gd name="connsiteX40" fmla="*/ 849395 w 862396"/>
              <a:gd name="connsiteY40" fmla="*/ 17334 h 1131082"/>
              <a:gd name="connsiteX41" fmla="*/ 814726 w 862396"/>
              <a:gd name="connsiteY41" fmla="*/ 0 h 1131082"/>
              <a:gd name="connsiteX42" fmla="*/ 780057 w 862396"/>
              <a:gd name="connsiteY42" fmla="*/ 30335 h 1131082"/>
              <a:gd name="connsiteX43" fmla="*/ 741054 w 862396"/>
              <a:gd name="connsiteY43" fmla="*/ 47670 h 1131082"/>
              <a:gd name="connsiteX44" fmla="*/ 702051 w 862396"/>
              <a:gd name="connsiteY44" fmla="*/ 56337 h 1131082"/>
              <a:gd name="connsiteX45" fmla="*/ 654381 w 862396"/>
              <a:gd name="connsiteY45" fmla="*/ 69338 h 1131082"/>
              <a:gd name="connsiteX46" fmla="*/ 615378 w 862396"/>
              <a:gd name="connsiteY46" fmla="*/ 60671 h 1131082"/>
              <a:gd name="connsiteX47" fmla="*/ 585042 w 862396"/>
              <a:gd name="connsiteY47" fmla="*/ 73672 h 1131082"/>
              <a:gd name="connsiteX48" fmla="*/ 524371 w 862396"/>
              <a:gd name="connsiteY48" fmla="*/ 73672 h 1131082"/>
              <a:gd name="connsiteX49" fmla="*/ 485369 w 862396"/>
              <a:gd name="connsiteY49" fmla="*/ 108341 h 1131082"/>
              <a:gd name="connsiteX50" fmla="*/ 442032 w 862396"/>
              <a:gd name="connsiteY50" fmla="*/ 108341 h 1131082"/>
              <a:gd name="connsiteX51" fmla="*/ 390028 w 862396"/>
              <a:gd name="connsiteY51" fmla="*/ 99674 h 1131082"/>
              <a:gd name="connsiteX52" fmla="*/ 351025 w 862396"/>
              <a:gd name="connsiteY52" fmla="*/ 130009 h 1131082"/>
              <a:gd name="connsiteX53" fmla="*/ 268686 w 862396"/>
              <a:gd name="connsiteY53" fmla="*/ 134343 h 1131082"/>
              <a:gd name="connsiteX54" fmla="*/ 190680 w 862396"/>
              <a:gd name="connsiteY54" fmla="*/ 43336 h 11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62396" h="1131082">
                <a:moveTo>
                  <a:pt x="190680" y="43336"/>
                </a:moveTo>
                <a:lnTo>
                  <a:pt x="156011" y="99674"/>
                </a:lnTo>
                <a:lnTo>
                  <a:pt x="173346" y="147344"/>
                </a:lnTo>
                <a:lnTo>
                  <a:pt x="212349" y="203681"/>
                </a:lnTo>
                <a:lnTo>
                  <a:pt x="260019" y="238350"/>
                </a:lnTo>
                <a:lnTo>
                  <a:pt x="307689" y="277353"/>
                </a:lnTo>
                <a:lnTo>
                  <a:pt x="385695" y="307689"/>
                </a:lnTo>
                <a:lnTo>
                  <a:pt x="494036" y="346692"/>
                </a:lnTo>
                <a:lnTo>
                  <a:pt x="511370" y="346692"/>
                </a:lnTo>
                <a:lnTo>
                  <a:pt x="589376" y="333691"/>
                </a:lnTo>
                <a:lnTo>
                  <a:pt x="355359" y="576375"/>
                </a:lnTo>
                <a:lnTo>
                  <a:pt x="338024" y="589376"/>
                </a:lnTo>
                <a:lnTo>
                  <a:pt x="238351" y="585042"/>
                </a:lnTo>
                <a:lnTo>
                  <a:pt x="173346" y="624045"/>
                </a:lnTo>
                <a:lnTo>
                  <a:pt x="143010" y="658714"/>
                </a:lnTo>
                <a:lnTo>
                  <a:pt x="82339" y="671715"/>
                </a:lnTo>
                <a:lnTo>
                  <a:pt x="39003" y="697717"/>
                </a:lnTo>
                <a:lnTo>
                  <a:pt x="13001" y="775723"/>
                </a:lnTo>
                <a:lnTo>
                  <a:pt x="0" y="866730"/>
                </a:lnTo>
                <a:lnTo>
                  <a:pt x="8667" y="1061744"/>
                </a:lnTo>
                <a:lnTo>
                  <a:pt x="43336" y="1131082"/>
                </a:lnTo>
                <a:lnTo>
                  <a:pt x="112675" y="1057410"/>
                </a:lnTo>
                <a:lnTo>
                  <a:pt x="138677" y="1014074"/>
                </a:lnTo>
                <a:lnTo>
                  <a:pt x="164678" y="1005406"/>
                </a:lnTo>
                <a:lnTo>
                  <a:pt x="247018" y="905732"/>
                </a:lnTo>
                <a:lnTo>
                  <a:pt x="342358" y="862396"/>
                </a:lnTo>
                <a:lnTo>
                  <a:pt x="411696" y="827727"/>
                </a:lnTo>
                <a:lnTo>
                  <a:pt x="533039" y="680383"/>
                </a:lnTo>
                <a:lnTo>
                  <a:pt x="580709" y="632712"/>
                </a:lnTo>
                <a:lnTo>
                  <a:pt x="602377" y="580709"/>
                </a:lnTo>
                <a:lnTo>
                  <a:pt x="663048" y="528705"/>
                </a:lnTo>
                <a:lnTo>
                  <a:pt x="684716" y="472367"/>
                </a:lnTo>
                <a:lnTo>
                  <a:pt x="736720" y="351025"/>
                </a:lnTo>
                <a:lnTo>
                  <a:pt x="788724" y="273020"/>
                </a:lnTo>
                <a:lnTo>
                  <a:pt x="814726" y="212349"/>
                </a:lnTo>
                <a:lnTo>
                  <a:pt x="819060" y="156011"/>
                </a:lnTo>
                <a:lnTo>
                  <a:pt x="862396" y="147344"/>
                </a:lnTo>
                <a:lnTo>
                  <a:pt x="836394" y="121342"/>
                </a:lnTo>
                <a:lnTo>
                  <a:pt x="840728" y="78005"/>
                </a:lnTo>
                <a:lnTo>
                  <a:pt x="840728" y="78005"/>
                </a:lnTo>
                <a:lnTo>
                  <a:pt x="849395" y="17334"/>
                </a:lnTo>
                <a:lnTo>
                  <a:pt x="814726" y="0"/>
                </a:lnTo>
                <a:lnTo>
                  <a:pt x="780057" y="30335"/>
                </a:lnTo>
                <a:lnTo>
                  <a:pt x="741054" y="47670"/>
                </a:lnTo>
                <a:lnTo>
                  <a:pt x="702051" y="56337"/>
                </a:lnTo>
                <a:lnTo>
                  <a:pt x="654381" y="69338"/>
                </a:lnTo>
                <a:lnTo>
                  <a:pt x="615378" y="60671"/>
                </a:lnTo>
                <a:lnTo>
                  <a:pt x="585042" y="73672"/>
                </a:lnTo>
                <a:lnTo>
                  <a:pt x="524371" y="73672"/>
                </a:lnTo>
                <a:lnTo>
                  <a:pt x="485369" y="108341"/>
                </a:lnTo>
                <a:lnTo>
                  <a:pt x="442032" y="108341"/>
                </a:lnTo>
                <a:lnTo>
                  <a:pt x="390028" y="99674"/>
                </a:lnTo>
                <a:lnTo>
                  <a:pt x="351025" y="130009"/>
                </a:lnTo>
                <a:lnTo>
                  <a:pt x="268686" y="134343"/>
                </a:lnTo>
                <a:lnTo>
                  <a:pt x="190680" y="43336"/>
                </a:lnTo>
                <a:close/>
              </a:path>
            </a:pathLst>
          </a:custGeom>
          <a:solidFill>
            <a:srgbClr val="FFFFFF"/>
          </a:solidFill>
          <a:ln w="3175" cap="flat" cmpd="sng" algn="ctr">
            <a:solidFill>
              <a:srgbClr val="000000"/>
            </a:solidFill>
            <a:prstDash val="solid"/>
          </a:ln>
          <a:effectLst/>
        </p:spPr>
        <p:txBody>
          <a:bodyPr anchor="ctr">
            <a:scene3d>
              <a:camera prst="orthographicFront">
                <a:rot lat="0" lon="0" rev="2400000"/>
              </a:camera>
              <a:lightRig rig="threePt" dir="t"/>
            </a:scene3d>
          </a:bodyPr>
          <a:lstStyle/>
          <a:p>
            <a:pPr algn="ctr" fontAlgn="base">
              <a:spcBef>
                <a:spcPct val="0"/>
              </a:spcBef>
              <a:spcAft>
                <a:spcPct val="0"/>
              </a:spcAft>
              <a:defRPr/>
            </a:pPr>
            <a:r>
              <a:rPr lang="en-GB" sz="800" b="1" kern="0" dirty="0">
                <a:solidFill>
                  <a:srgbClr val="000000"/>
                </a:solidFill>
                <a:latin typeface="Arial"/>
              </a:rPr>
              <a:t>Somalia</a:t>
            </a:r>
          </a:p>
        </p:txBody>
      </p:sp>
      <p:sp>
        <p:nvSpPr>
          <p:cNvPr id="194" name="Freeform 2">
            <a:extLst>
              <a:ext uri="{FF2B5EF4-FFF2-40B4-BE49-F238E27FC236}">
                <a16:creationId xmlns:a16="http://schemas.microsoft.com/office/drawing/2014/main" id="{F9E58252-7423-1549-1530-E98155FD5AB9}"/>
              </a:ext>
            </a:extLst>
          </p:cNvPr>
          <p:cNvSpPr/>
          <p:nvPr/>
        </p:nvSpPr>
        <p:spPr>
          <a:xfrm>
            <a:off x="9421495" y="2319705"/>
            <a:ext cx="1257300" cy="950912"/>
          </a:xfrm>
          <a:custGeom>
            <a:avLst/>
            <a:gdLst>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61257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418409 w 1252847"/>
              <a:gd name="connsiteY46" fmla="*/ 4766 h 973776"/>
              <a:gd name="connsiteX47" fmla="*/ 338447 w 1252847"/>
              <a:gd name="connsiteY47"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38447 w 1252847"/>
              <a:gd name="connsiteY47" fmla="*/ 41563 h 973776"/>
              <a:gd name="connsiteX0" fmla="*/ 345593 w 1252847"/>
              <a:gd name="connsiteY0" fmla="*/ 36798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45593 w 1252847"/>
              <a:gd name="connsiteY47" fmla="*/ 36798 h 973776"/>
              <a:gd name="connsiteX0" fmla="*/ 345593 w 1252847"/>
              <a:gd name="connsiteY0" fmla="*/ 29649 h 966627"/>
              <a:gd name="connsiteX1" fmla="*/ 279070 w 1252847"/>
              <a:gd name="connsiteY1" fmla="*/ 111604 h 966627"/>
              <a:gd name="connsiteX2" fmla="*/ 237506 w 1252847"/>
              <a:gd name="connsiteY2" fmla="*/ 170981 h 966627"/>
              <a:gd name="connsiteX3" fmla="*/ 184067 w 1252847"/>
              <a:gd name="connsiteY3" fmla="*/ 254108 h 966627"/>
              <a:gd name="connsiteX4" fmla="*/ 148441 w 1252847"/>
              <a:gd name="connsiteY4" fmla="*/ 313484 h 966627"/>
              <a:gd name="connsiteX5" fmla="*/ 106878 w 1252847"/>
              <a:gd name="connsiteY5" fmla="*/ 349110 h 966627"/>
              <a:gd name="connsiteX6" fmla="*/ 100940 w 1252847"/>
              <a:gd name="connsiteY6" fmla="*/ 533178 h 966627"/>
              <a:gd name="connsiteX7" fmla="*/ 47501 w 1252847"/>
              <a:gd name="connsiteY7" fmla="*/ 550991 h 966627"/>
              <a:gd name="connsiteX8" fmla="*/ 23751 w 1252847"/>
              <a:gd name="connsiteY8" fmla="*/ 550991 h 966627"/>
              <a:gd name="connsiteX9" fmla="*/ 0 w 1252847"/>
              <a:gd name="connsiteY9" fmla="*/ 598492 h 966627"/>
              <a:gd name="connsiteX10" fmla="*/ 53439 w 1252847"/>
              <a:gd name="connsiteY10" fmla="*/ 616305 h 966627"/>
              <a:gd name="connsiteX11" fmla="*/ 106878 w 1252847"/>
              <a:gd name="connsiteY11" fmla="*/ 645994 h 966627"/>
              <a:gd name="connsiteX12" fmla="*/ 124691 w 1252847"/>
              <a:gd name="connsiteY12" fmla="*/ 693495 h 966627"/>
              <a:gd name="connsiteX13" fmla="*/ 166254 w 1252847"/>
              <a:gd name="connsiteY13" fmla="*/ 711308 h 966627"/>
              <a:gd name="connsiteX14" fmla="*/ 190005 w 1252847"/>
              <a:gd name="connsiteY14" fmla="*/ 764747 h 966627"/>
              <a:gd name="connsiteX15" fmla="*/ 219693 w 1252847"/>
              <a:gd name="connsiteY15" fmla="*/ 800373 h 966627"/>
              <a:gd name="connsiteX16" fmla="*/ 249382 w 1252847"/>
              <a:gd name="connsiteY16" fmla="*/ 806310 h 966627"/>
              <a:gd name="connsiteX17" fmla="*/ 243444 w 1252847"/>
              <a:gd name="connsiteY17" fmla="*/ 841936 h 966627"/>
              <a:gd name="connsiteX18" fmla="*/ 243444 w 1252847"/>
              <a:gd name="connsiteY18" fmla="*/ 841936 h 966627"/>
              <a:gd name="connsiteX19" fmla="*/ 362197 w 1252847"/>
              <a:gd name="connsiteY19" fmla="*/ 931001 h 966627"/>
              <a:gd name="connsiteX20" fmla="*/ 451262 w 1252847"/>
              <a:gd name="connsiteY20" fmla="*/ 948814 h 966627"/>
              <a:gd name="connsiteX21" fmla="*/ 570016 w 1252847"/>
              <a:gd name="connsiteY21" fmla="*/ 966627 h 966627"/>
              <a:gd name="connsiteX22" fmla="*/ 593766 w 1252847"/>
              <a:gd name="connsiteY22" fmla="*/ 913188 h 966627"/>
              <a:gd name="connsiteX23" fmla="*/ 682831 w 1252847"/>
              <a:gd name="connsiteY23" fmla="*/ 901313 h 966627"/>
              <a:gd name="connsiteX24" fmla="*/ 706582 w 1252847"/>
              <a:gd name="connsiteY24" fmla="*/ 931001 h 966627"/>
              <a:gd name="connsiteX25" fmla="*/ 819397 w 1252847"/>
              <a:gd name="connsiteY25" fmla="*/ 895375 h 966627"/>
              <a:gd name="connsiteX26" fmla="*/ 902525 w 1252847"/>
              <a:gd name="connsiteY26" fmla="*/ 830061 h 966627"/>
              <a:gd name="connsiteX27" fmla="*/ 1009403 w 1252847"/>
              <a:gd name="connsiteY27" fmla="*/ 824123 h 966627"/>
              <a:gd name="connsiteX28" fmla="*/ 1252847 w 1252847"/>
              <a:gd name="connsiteY28" fmla="*/ 568804 h 966627"/>
              <a:gd name="connsiteX29" fmla="*/ 1175657 w 1252847"/>
              <a:gd name="connsiteY29" fmla="*/ 580679 h 966627"/>
              <a:gd name="connsiteX30" fmla="*/ 1092530 w 1252847"/>
              <a:gd name="connsiteY30" fmla="*/ 556929 h 966627"/>
              <a:gd name="connsiteX31" fmla="*/ 1015340 w 1252847"/>
              <a:gd name="connsiteY31" fmla="*/ 515365 h 966627"/>
              <a:gd name="connsiteX32" fmla="*/ 866899 w 1252847"/>
              <a:gd name="connsiteY32" fmla="*/ 444113 h 966627"/>
              <a:gd name="connsiteX33" fmla="*/ 831273 w 1252847"/>
              <a:gd name="connsiteY33" fmla="*/ 349110 h 966627"/>
              <a:gd name="connsiteX34" fmla="*/ 807522 w 1252847"/>
              <a:gd name="connsiteY34" fmla="*/ 325360 h 966627"/>
              <a:gd name="connsiteX35" fmla="*/ 754083 w 1252847"/>
              <a:gd name="connsiteY35" fmla="*/ 331297 h 966627"/>
              <a:gd name="connsiteX36" fmla="*/ 736270 w 1252847"/>
              <a:gd name="connsiteY36" fmla="*/ 313484 h 966627"/>
              <a:gd name="connsiteX37" fmla="*/ 765958 w 1252847"/>
              <a:gd name="connsiteY37" fmla="*/ 254108 h 966627"/>
              <a:gd name="connsiteX38" fmla="*/ 765958 w 1252847"/>
              <a:gd name="connsiteY38" fmla="*/ 204069 h 966627"/>
              <a:gd name="connsiteX39" fmla="*/ 712519 w 1252847"/>
              <a:gd name="connsiteY39" fmla="*/ 129417 h 966627"/>
              <a:gd name="connsiteX40" fmla="*/ 641267 w 1252847"/>
              <a:gd name="connsiteY40" fmla="*/ 75978 h 966627"/>
              <a:gd name="connsiteX41" fmla="*/ 581891 w 1252847"/>
              <a:gd name="connsiteY41" fmla="*/ 40352 h 966627"/>
              <a:gd name="connsiteX42" fmla="*/ 522514 w 1252847"/>
              <a:gd name="connsiteY42" fmla="*/ 40352 h 966627"/>
              <a:gd name="connsiteX43" fmla="*/ 491549 w 1252847"/>
              <a:gd name="connsiteY43" fmla="*/ 23672 h 966627"/>
              <a:gd name="connsiteX44" fmla="*/ 463138 w 1252847"/>
              <a:gd name="connsiteY44" fmla="*/ 40352 h 966627"/>
              <a:gd name="connsiteX45" fmla="*/ 403728 w 1252847"/>
              <a:gd name="connsiteY45" fmla="*/ 0 h 966627"/>
              <a:gd name="connsiteX46" fmla="*/ 375537 w 1252847"/>
              <a:gd name="connsiteY46" fmla="*/ 71485 h 966627"/>
              <a:gd name="connsiteX47" fmla="*/ 345593 w 1252847"/>
              <a:gd name="connsiteY47" fmla="*/ 29649 h 966627"/>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32208 w 1252847"/>
              <a:gd name="connsiteY20" fmla="*/ 941666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593766 w 1252847"/>
              <a:gd name="connsiteY22" fmla="*/ 903657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600912 w 1252847"/>
              <a:gd name="connsiteY22" fmla="*/ 915571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52331"/>
              <a:gd name="connsiteX1" fmla="*/ 279070 w 1252847"/>
              <a:gd name="connsiteY1" fmla="*/ 102073 h 952331"/>
              <a:gd name="connsiteX2" fmla="*/ 237506 w 1252847"/>
              <a:gd name="connsiteY2" fmla="*/ 161450 h 952331"/>
              <a:gd name="connsiteX3" fmla="*/ 184067 w 1252847"/>
              <a:gd name="connsiteY3" fmla="*/ 244577 h 952331"/>
              <a:gd name="connsiteX4" fmla="*/ 169877 w 1252847"/>
              <a:gd name="connsiteY4" fmla="*/ 311101 h 952331"/>
              <a:gd name="connsiteX5" fmla="*/ 106878 w 1252847"/>
              <a:gd name="connsiteY5" fmla="*/ 339579 h 952331"/>
              <a:gd name="connsiteX6" fmla="*/ 100940 w 1252847"/>
              <a:gd name="connsiteY6" fmla="*/ 523647 h 952331"/>
              <a:gd name="connsiteX7" fmla="*/ 49882 w 1252847"/>
              <a:gd name="connsiteY7" fmla="*/ 529546 h 952331"/>
              <a:gd name="connsiteX8" fmla="*/ 23751 w 1252847"/>
              <a:gd name="connsiteY8" fmla="*/ 541460 h 952331"/>
              <a:gd name="connsiteX9" fmla="*/ 0 w 1252847"/>
              <a:gd name="connsiteY9" fmla="*/ 588961 h 952331"/>
              <a:gd name="connsiteX10" fmla="*/ 53439 w 1252847"/>
              <a:gd name="connsiteY10" fmla="*/ 606774 h 952331"/>
              <a:gd name="connsiteX11" fmla="*/ 102114 w 1252847"/>
              <a:gd name="connsiteY11" fmla="*/ 645994 h 952331"/>
              <a:gd name="connsiteX12" fmla="*/ 141364 w 1252847"/>
              <a:gd name="connsiteY12" fmla="*/ 676815 h 952331"/>
              <a:gd name="connsiteX13" fmla="*/ 159108 w 1252847"/>
              <a:gd name="connsiteY13" fmla="*/ 711308 h 952331"/>
              <a:gd name="connsiteX14" fmla="*/ 180478 w 1252847"/>
              <a:gd name="connsiteY14" fmla="*/ 759982 h 952331"/>
              <a:gd name="connsiteX15" fmla="*/ 219693 w 1252847"/>
              <a:gd name="connsiteY15" fmla="*/ 790842 h 952331"/>
              <a:gd name="connsiteX16" fmla="*/ 249382 w 1252847"/>
              <a:gd name="connsiteY16" fmla="*/ 796779 h 952331"/>
              <a:gd name="connsiteX17" fmla="*/ 243444 w 1252847"/>
              <a:gd name="connsiteY17" fmla="*/ 832405 h 952331"/>
              <a:gd name="connsiteX18" fmla="*/ 241062 w 1252847"/>
              <a:gd name="connsiteY18" fmla="*/ 853850 h 952331"/>
              <a:gd name="connsiteX19" fmla="*/ 300270 w 1252847"/>
              <a:gd name="connsiteY19" fmla="*/ 861900 h 952331"/>
              <a:gd name="connsiteX20" fmla="*/ 432208 w 1252847"/>
              <a:gd name="connsiteY20" fmla="*/ 941666 h 952331"/>
              <a:gd name="connsiteX21" fmla="*/ 570016 w 1252847"/>
              <a:gd name="connsiteY21" fmla="*/ 952331 h 952331"/>
              <a:gd name="connsiteX22" fmla="*/ 600912 w 1252847"/>
              <a:gd name="connsiteY22" fmla="*/ 915571 h 952331"/>
              <a:gd name="connsiteX23" fmla="*/ 682831 w 1252847"/>
              <a:gd name="connsiteY23" fmla="*/ 891782 h 952331"/>
              <a:gd name="connsiteX24" fmla="*/ 706582 w 1252847"/>
              <a:gd name="connsiteY24" fmla="*/ 921470 h 952331"/>
              <a:gd name="connsiteX25" fmla="*/ 819397 w 1252847"/>
              <a:gd name="connsiteY25" fmla="*/ 885844 h 952331"/>
              <a:gd name="connsiteX26" fmla="*/ 902525 w 1252847"/>
              <a:gd name="connsiteY26" fmla="*/ 820530 h 952331"/>
              <a:gd name="connsiteX27" fmla="*/ 1009403 w 1252847"/>
              <a:gd name="connsiteY27" fmla="*/ 814592 h 952331"/>
              <a:gd name="connsiteX28" fmla="*/ 1252847 w 1252847"/>
              <a:gd name="connsiteY28" fmla="*/ 559273 h 952331"/>
              <a:gd name="connsiteX29" fmla="*/ 1175657 w 1252847"/>
              <a:gd name="connsiteY29" fmla="*/ 571148 h 952331"/>
              <a:gd name="connsiteX30" fmla="*/ 1092530 w 1252847"/>
              <a:gd name="connsiteY30" fmla="*/ 547398 h 952331"/>
              <a:gd name="connsiteX31" fmla="*/ 1015340 w 1252847"/>
              <a:gd name="connsiteY31" fmla="*/ 505834 h 952331"/>
              <a:gd name="connsiteX32" fmla="*/ 866899 w 1252847"/>
              <a:gd name="connsiteY32" fmla="*/ 434582 h 952331"/>
              <a:gd name="connsiteX33" fmla="*/ 831273 w 1252847"/>
              <a:gd name="connsiteY33" fmla="*/ 339579 h 952331"/>
              <a:gd name="connsiteX34" fmla="*/ 807522 w 1252847"/>
              <a:gd name="connsiteY34" fmla="*/ 315829 h 952331"/>
              <a:gd name="connsiteX35" fmla="*/ 754083 w 1252847"/>
              <a:gd name="connsiteY35" fmla="*/ 321766 h 952331"/>
              <a:gd name="connsiteX36" fmla="*/ 736270 w 1252847"/>
              <a:gd name="connsiteY36" fmla="*/ 303953 h 952331"/>
              <a:gd name="connsiteX37" fmla="*/ 765958 w 1252847"/>
              <a:gd name="connsiteY37" fmla="*/ 244577 h 952331"/>
              <a:gd name="connsiteX38" fmla="*/ 765958 w 1252847"/>
              <a:gd name="connsiteY38" fmla="*/ 194538 h 952331"/>
              <a:gd name="connsiteX39" fmla="*/ 712519 w 1252847"/>
              <a:gd name="connsiteY39" fmla="*/ 119886 h 952331"/>
              <a:gd name="connsiteX40" fmla="*/ 641267 w 1252847"/>
              <a:gd name="connsiteY40" fmla="*/ 66447 h 952331"/>
              <a:gd name="connsiteX41" fmla="*/ 581891 w 1252847"/>
              <a:gd name="connsiteY41" fmla="*/ 30821 h 952331"/>
              <a:gd name="connsiteX42" fmla="*/ 522514 w 1252847"/>
              <a:gd name="connsiteY42" fmla="*/ 30821 h 952331"/>
              <a:gd name="connsiteX43" fmla="*/ 491549 w 1252847"/>
              <a:gd name="connsiteY43" fmla="*/ 14141 h 952331"/>
              <a:gd name="connsiteX44" fmla="*/ 463138 w 1252847"/>
              <a:gd name="connsiteY44" fmla="*/ 30821 h 952331"/>
              <a:gd name="connsiteX45" fmla="*/ 406110 w 1252847"/>
              <a:gd name="connsiteY45" fmla="*/ 0 h 952331"/>
              <a:gd name="connsiteX46" fmla="*/ 375537 w 1252847"/>
              <a:gd name="connsiteY46" fmla="*/ 61954 h 952331"/>
              <a:gd name="connsiteX47" fmla="*/ 345593 w 1252847"/>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09403 w 1257610"/>
              <a:gd name="connsiteY27" fmla="*/ 814592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68577 w 1257610"/>
              <a:gd name="connsiteY33" fmla="*/ 433671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28958 w 1257610"/>
              <a:gd name="connsiteY35" fmla="*/ 322978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31273 w 1257610"/>
              <a:gd name="connsiteY33" fmla="*/ 339579 h 952331"/>
              <a:gd name="connsiteX34" fmla="*/ 828958 w 1257610"/>
              <a:gd name="connsiteY34" fmla="*/ 322978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57610" h="952331">
                <a:moveTo>
                  <a:pt x="345593" y="20118"/>
                </a:moveTo>
                <a:cubicBezTo>
                  <a:pt x="299601" y="56967"/>
                  <a:pt x="301244" y="74755"/>
                  <a:pt x="279070" y="102073"/>
                </a:cubicBezTo>
                <a:lnTo>
                  <a:pt x="237506" y="161450"/>
                </a:lnTo>
                <a:lnTo>
                  <a:pt x="184067" y="244577"/>
                </a:lnTo>
                <a:lnTo>
                  <a:pt x="169877" y="311101"/>
                </a:lnTo>
                <a:lnTo>
                  <a:pt x="106878" y="339579"/>
                </a:lnTo>
                <a:lnTo>
                  <a:pt x="100940" y="523647"/>
                </a:lnTo>
                <a:lnTo>
                  <a:pt x="49882" y="529546"/>
                </a:lnTo>
                <a:lnTo>
                  <a:pt x="23751" y="541460"/>
                </a:lnTo>
                <a:lnTo>
                  <a:pt x="0" y="588961"/>
                </a:lnTo>
                <a:lnTo>
                  <a:pt x="53439" y="606774"/>
                </a:lnTo>
                <a:lnTo>
                  <a:pt x="102114" y="645994"/>
                </a:lnTo>
                <a:lnTo>
                  <a:pt x="141364" y="676815"/>
                </a:lnTo>
                <a:lnTo>
                  <a:pt x="159108" y="711308"/>
                </a:lnTo>
                <a:lnTo>
                  <a:pt x="180478" y="759982"/>
                </a:lnTo>
                <a:lnTo>
                  <a:pt x="219693" y="790842"/>
                </a:lnTo>
                <a:lnTo>
                  <a:pt x="249382" y="796779"/>
                </a:lnTo>
                <a:lnTo>
                  <a:pt x="243444" y="832405"/>
                </a:lnTo>
                <a:lnTo>
                  <a:pt x="241062" y="853850"/>
                </a:lnTo>
                <a:lnTo>
                  <a:pt x="300270" y="861900"/>
                </a:lnTo>
                <a:lnTo>
                  <a:pt x="432208" y="941666"/>
                </a:lnTo>
                <a:lnTo>
                  <a:pt x="570016" y="952331"/>
                </a:lnTo>
                <a:lnTo>
                  <a:pt x="600912" y="915571"/>
                </a:lnTo>
                <a:lnTo>
                  <a:pt x="682831" y="891782"/>
                </a:lnTo>
                <a:lnTo>
                  <a:pt x="706582" y="921470"/>
                </a:lnTo>
                <a:lnTo>
                  <a:pt x="819397" y="885844"/>
                </a:lnTo>
                <a:lnTo>
                  <a:pt x="902525" y="820530"/>
                </a:lnTo>
                <a:lnTo>
                  <a:pt x="1016549" y="816974"/>
                </a:lnTo>
                <a:lnTo>
                  <a:pt x="1257610" y="571187"/>
                </a:lnTo>
                <a:lnTo>
                  <a:pt x="1175657" y="571148"/>
                </a:lnTo>
                <a:lnTo>
                  <a:pt x="1092530" y="547398"/>
                </a:lnTo>
                <a:lnTo>
                  <a:pt x="1015340" y="505834"/>
                </a:lnTo>
                <a:lnTo>
                  <a:pt x="883571" y="439347"/>
                </a:lnTo>
                <a:cubicBezTo>
                  <a:pt x="852893" y="411638"/>
                  <a:pt x="840375" y="358974"/>
                  <a:pt x="831273" y="339579"/>
                </a:cubicBezTo>
                <a:lnTo>
                  <a:pt x="828958" y="322978"/>
                </a:lnTo>
                <a:lnTo>
                  <a:pt x="754083" y="321766"/>
                </a:lnTo>
                <a:lnTo>
                  <a:pt x="736270" y="303953"/>
                </a:lnTo>
                <a:lnTo>
                  <a:pt x="765958" y="244577"/>
                </a:lnTo>
                <a:lnTo>
                  <a:pt x="765958" y="194538"/>
                </a:lnTo>
                <a:lnTo>
                  <a:pt x="712519" y="119886"/>
                </a:lnTo>
                <a:lnTo>
                  <a:pt x="641267" y="66447"/>
                </a:lnTo>
                <a:lnTo>
                  <a:pt x="581891" y="30821"/>
                </a:lnTo>
                <a:lnTo>
                  <a:pt x="522514" y="30821"/>
                </a:lnTo>
                <a:lnTo>
                  <a:pt x="491549" y="14141"/>
                </a:lnTo>
                <a:lnTo>
                  <a:pt x="463138" y="30821"/>
                </a:lnTo>
                <a:lnTo>
                  <a:pt x="406110" y="0"/>
                </a:lnTo>
                <a:lnTo>
                  <a:pt x="375537" y="61954"/>
                </a:lnTo>
                <a:lnTo>
                  <a:pt x="345593" y="20118"/>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Ethiopia</a:t>
            </a:r>
          </a:p>
        </p:txBody>
      </p:sp>
      <p:sp>
        <p:nvSpPr>
          <p:cNvPr id="195" name="Freeform 5">
            <a:extLst>
              <a:ext uri="{FF2B5EF4-FFF2-40B4-BE49-F238E27FC236}">
                <a16:creationId xmlns:a16="http://schemas.microsoft.com/office/drawing/2014/main" id="{C9F9F248-C49F-34FE-E9AD-AC6605E2899B}"/>
              </a:ext>
            </a:extLst>
          </p:cNvPr>
          <p:cNvSpPr/>
          <p:nvPr/>
        </p:nvSpPr>
        <p:spPr>
          <a:xfrm>
            <a:off x="9096058" y="3640505"/>
            <a:ext cx="152400" cy="157162"/>
          </a:xfrm>
          <a:custGeom>
            <a:avLst/>
            <a:gdLst>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07343 w 139148"/>
              <a:gd name="connsiteY10" fmla="*/ 0 h 135172"/>
              <a:gd name="connsiteX11" fmla="*/ 79514 w 139148"/>
              <a:gd name="connsiteY11" fmla="*/ 0 h 135172"/>
              <a:gd name="connsiteX12" fmla="*/ 31806 w 139148"/>
              <a:gd name="connsiteY12" fmla="*/ 15903 h 135172"/>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25768 w 139148"/>
              <a:gd name="connsiteY10" fmla="*/ 0 h 135172"/>
              <a:gd name="connsiteX11" fmla="*/ 79514 w 139148"/>
              <a:gd name="connsiteY11" fmla="*/ 0 h 135172"/>
              <a:gd name="connsiteX12" fmla="*/ 31806 w 139148"/>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22401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12804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46200 w 153542"/>
              <a:gd name="connsiteY0" fmla="*/ 15903 h 135172"/>
              <a:gd name="connsiteX1" fmla="*/ 14394 w 153542"/>
              <a:gd name="connsiteY1" fmla="*/ 79513 h 135172"/>
              <a:gd name="connsiteX2" fmla="*/ 0 w 153542"/>
              <a:gd name="connsiteY2" fmla="*/ 84285 h 135172"/>
              <a:gd name="connsiteX3" fmla="*/ 7896 w 153542"/>
              <a:gd name="connsiteY3" fmla="*/ 107655 h 135172"/>
              <a:gd name="connsiteX4" fmla="*/ 20700 w 153542"/>
              <a:gd name="connsiteY4" fmla="*/ 135172 h 135172"/>
              <a:gd name="connsiteX5" fmla="*/ 62102 w 153542"/>
              <a:gd name="connsiteY5" fmla="*/ 135172 h 135172"/>
              <a:gd name="connsiteX6" fmla="*/ 78005 w 153542"/>
              <a:gd name="connsiteY6" fmla="*/ 99392 h 135172"/>
              <a:gd name="connsiteX7" fmla="*/ 121737 w 153542"/>
              <a:gd name="connsiteY7" fmla="*/ 99392 h 135172"/>
              <a:gd name="connsiteX8" fmla="*/ 145591 w 153542"/>
              <a:gd name="connsiteY8" fmla="*/ 87465 h 135172"/>
              <a:gd name="connsiteX9" fmla="*/ 153542 w 153542"/>
              <a:gd name="connsiteY9" fmla="*/ 59635 h 135172"/>
              <a:gd name="connsiteX10" fmla="*/ 140162 w 153542"/>
              <a:gd name="connsiteY10" fmla="*/ 0 h 135172"/>
              <a:gd name="connsiteX11" fmla="*/ 93908 w 153542"/>
              <a:gd name="connsiteY11" fmla="*/ 0 h 135172"/>
              <a:gd name="connsiteX12" fmla="*/ 46200 w 153542"/>
              <a:gd name="connsiteY12" fmla="*/ 15903 h 135172"/>
              <a:gd name="connsiteX0" fmla="*/ 46200 w 153542"/>
              <a:gd name="connsiteY0" fmla="*/ 25445 h 144714"/>
              <a:gd name="connsiteX1" fmla="*/ 14394 w 153542"/>
              <a:gd name="connsiteY1" fmla="*/ 89055 h 144714"/>
              <a:gd name="connsiteX2" fmla="*/ 0 w 153542"/>
              <a:gd name="connsiteY2" fmla="*/ 93827 h 144714"/>
              <a:gd name="connsiteX3" fmla="*/ 7896 w 153542"/>
              <a:gd name="connsiteY3" fmla="*/ 117197 h 144714"/>
              <a:gd name="connsiteX4" fmla="*/ 20700 w 153542"/>
              <a:gd name="connsiteY4" fmla="*/ 144714 h 144714"/>
              <a:gd name="connsiteX5" fmla="*/ 62102 w 153542"/>
              <a:gd name="connsiteY5" fmla="*/ 144714 h 144714"/>
              <a:gd name="connsiteX6" fmla="*/ 78005 w 153542"/>
              <a:gd name="connsiteY6" fmla="*/ 108934 h 144714"/>
              <a:gd name="connsiteX7" fmla="*/ 121737 w 153542"/>
              <a:gd name="connsiteY7" fmla="*/ 108934 h 144714"/>
              <a:gd name="connsiteX8" fmla="*/ 145591 w 153542"/>
              <a:gd name="connsiteY8" fmla="*/ 97007 h 144714"/>
              <a:gd name="connsiteX9" fmla="*/ 153542 w 153542"/>
              <a:gd name="connsiteY9" fmla="*/ 69177 h 144714"/>
              <a:gd name="connsiteX10" fmla="*/ 130566 w 153542"/>
              <a:gd name="connsiteY10" fmla="*/ 0 h 144714"/>
              <a:gd name="connsiteX11" fmla="*/ 93908 w 153542"/>
              <a:gd name="connsiteY11" fmla="*/ 9542 h 144714"/>
              <a:gd name="connsiteX12" fmla="*/ 46200 w 153542"/>
              <a:gd name="connsiteY12" fmla="*/ 25445 h 144714"/>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8005 w 153542"/>
              <a:gd name="connsiteY6" fmla="*/ 10893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5606 w 153542"/>
              <a:gd name="connsiteY6" fmla="*/ 11370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56641"/>
              <a:gd name="connsiteX1" fmla="*/ 14394 w 153542"/>
              <a:gd name="connsiteY1" fmla="*/ 89055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0041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38530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42" h="156641">
                <a:moveTo>
                  <a:pt x="46200" y="25445"/>
                </a:moveTo>
                <a:lnTo>
                  <a:pt x="14394" y="79514"/>
                </a:lnTo>
                <a:lnTo>
                  <a:pt x="0" y="93827"/>
                </a:lnTo>
                <a:lnTo>
                  <a:pt x="3098" y="126739"/>
                </a:lnTo>
                <a:lnTo>
                  <a:pt x="23099" y="156641"/>
                </a:lnTo>
                <a:lnTo>
                  <a:pt x="47708" y="147099"/>
                </a:lnTo>
                <a:lnTo>
                  <a:pt x="80404" y="120861"/>
                </a:lnTo>
                <a:lnTo>
                  <a:pt x="138530" y="108934"/>
                </a:lnTo>
                <a:lnTo>
                  <a:pt x="145591" y="97007"/>
                </a:lnTo>
                <a:lnTo>
                  <a:pt x="153542" y="69177"/>
                </a:lnTo>
                <a:lnTo>
                  <a:pt x="130566" y="0"/>
                </a:lnTo>
                <a:lnTo>
                  <a:pt x="93908" y="9542"/>
                </a:lnTo>
                <a:lnTo>
                  <a:pt x="46200" y="25445"/>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96" name="Freeform 8">
            <a:extLst>
              <a:ext uri="{FF2B5EF4-FFF2-40B4-BE49-F238E27FC236}">
                <a16:creationId xmlns:a16="http://schemas.microsoft.com/office/drawing/2014/main" id="{8C911616-7A30-38A4-C8EA-4A552CEB0075}"/>
              </a:ext>
            </a:extLst>
          </p:cNvPr>
          <p:cNvSpPr/>
          <p:nvPr/>
        </p:nvSpPr>
        <p:spPr>
          <a:xfrm>
            <a:off x="9094470" y="3748456"/>
            <a:ext cx="153988" cy="219075"/>
          </a:xfrm>
          <a:custGeom>
            <a:avLst/>
            <a:gdLst>
              <a:gd name="connsiteX0" fmla="*/ 27829 w 155050"/>
              <a:gd name="connsiteY0" fmla="*/ 43732 h 218660"/>
              <a:gd name="connsiteX1" fmla="*/ 15902 w 155050"/>
              <a:gd name="connsiteY1" fmla="*/ 115293 h 218660"/>
              <a:gd name="connsiteX2" fmla="*/ 0 w 155050"/>
              <a:gd name="connsiteY2" fmla="*/ 174928 h 218660"/>
              <a:gd name="connsiteX3" fmla="*/ 27829 w 155050"/>
              <a:gd name="connsiteY3" fmla="*/ 218660 h 218660"/>
              <a:gd name="connsiteX4" fmla="*/ 51683 w 155050"/>
              <a:gd name="connsiteY4" fmla="*/ 166977 h 218660"/>
              <a:gd name="connsiteX5" fmla="*/ 83489 w 155050"/>
              <a:gd name="connsiteY5" fmla="*/ 159026 h 218660"/>
              <a:gd name="connsiteX6" fmla="*/ 131196 w 155050"/>
              <a:gd name="connsiteY6" fmla="*/ 99391 h 218660"/>
              <a:gd name="connsiteX7" fmla="*/ 155050 w 155050"/>
              <a:gd name="connsiteY7" fmla="*/ 59634 h 218660"/>
              <a:gd name="connsiteX8" fmla="*/ 155050 w 155050"/>
              <a:gd name="connsiteY8" fmla="*/ 59634 h 218660"/>
              <a:gd name="connsiteX9" fmla="*/ 131196 w 155050"/>
              <a:gd name="connsiteY9" fmla="*/ 7951 h 218660"/>
              <a:gd name="connsiteX10" fmla="*/ 99391 w 155050"/>
              <a:gd name="connsiteY10" fmla="*/ 0 h 218660"/>
              <a:gd name="connsiteX11" fmla="*/ 27829 w 155050"/>
              <a:gd name="connsiteY11" fmla="*/ 43732 h 218660"/>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26278 w 162365"/>
              <a:gd name="connsiteY8" fmla="*/ 54078 h 244227"/>
              <a:gd name="connsiteX9" fmla="*/ 162365 w 162365"/>
              <a:gd name="connsiteY9" fmla="*/ 0 h 244227"/>
              <a:gd name="connsiteX10" fmla="*/ 99391 w 162365"/>
              <a:gd name="connsiteY10" fmla="*/ 25567 h 244227"/>
              <a:gd name="connsiteX11" fmla="*/ 27829 w 162365"/>
              <a:gd name="connsiteY11" fmla="*/ 69299 h 244227"/>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83489 w 155050"/>
              <a:gd name="connsiteY5" fmla="*/ 160652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66069 w 155050"/>
              <a:gd name="connsiteY4" fmla="*/ 159027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050" h="220286">
                <a:moveTo>
                  <a:pt x="27829" y="45358"/>
                </a:moveTo>
                <a:lnTo>
                  <a:pt x="15902" y="116919"/>
                </a:lnTo>
                <a:lnTo>
                  <a:pt x="0" y="176554"/>
                </a:lnTo>
                <a:lnTo>
                  <a:pt x="15840" y="220286"/>
                </a:lnTo>
                <a:lnTo>
                  <a:pt x="66069" y="159027"/>
                </a:lnTo>
                <a:lnTo>
                  <a:pt x="85886" y="165441"/>
                </a:lnTo>
                <a:lnTo>
                  <a:pt x="131196" y="101017"/>
                </a:lnTo>
                <a:lnTo>
                  <a:pt x="155050" y="61260"/>
                </a:lnTo>
                <a:lnTo>
                  <a:pt x="126278" y="30137"/>
                </a:lnTo>
                <a:lnTo>
                  <a:pt x="138389" y="0"/>
                </a:lnTo>
                <a:cubicBezTo>
                  <a:pt x="105409" y="25280"/>
                  <a:pt x="120382" y="-6896"/>
                  <a:pt x="99391" y="1626"/>
                </a:cubicBezTo>
                <a:lnTo>
                  <a:pt x="27829" y="45358"/>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97" name="Freeform 6144">
            <a:extLst>
              <a:ext uri="{FF2B5EF4-FFF2-40B4-BE49-F238E27FC236}">
                <a16:creationId xmlns:a16="http://schemas.microsoft.com/office/drawing/2014/main" id="{6936793A-5515-1F5C-0D54-083CE4D7736A}"/>
              </a:ext>
            </a:extLst>
          </p:cNvPr>
          <p:cNvSpPr/>
          <p:nvPr/>
        </p:nvSpPr>
        <p:spPr>
          <a:xfrm>
            <a:off x="9400859" y="4340593"/>
            <a:ext cx="269875" cy="644525"/>
          </a:xfrm>
          <a:custGeom>
            <a:avLst/>
            <a:gdLst>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11927 w 250466"/>
              <a:gd name="connsiteY7" fmla="*/ 298174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4748 w 250466"/>
              <a:gd name="connsiteY7" fmla="*/ 288632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8288 w 250466"/>
              <a:gd name="connsiteY4" fmla="*/ 65996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40680 w 250466"/>
              <a:gd name="connsiteY4" fmla="*/ 61224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3502 w 250466"/>
              <a:gd name="connsiteY4" fmla="*/ 37370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20674 h 644851"/>
              <a:gd name="connsiteX1" fmla="*/ 35781 w 250466"/>
              <a:gd name="connsiteY1" fmla="*/ 16698 h 644851"/>
              <a:gd name="connsiteX2" fmla="*/ 21423 w 250466"/>
              <a:gd name="connsiteY2" fmla="*/ 0 h 644851"/>
              <a:gd name="connsiteX3" fmla="*/ 39757 w 250466"/>
              <a:gd name="connsiteY3" fmla="*/ 84284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56508 w 250466"/>
              <a:gd name="connsiteY3" fmla="*/ 122451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44543 w 250466"/>
              <a:gd name="connsiteY3" fmla="*/ 108138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102595 w 257645"/>
              <a:gd name="connsiteY0" fmla="*/ 20674 h 644851"/>
              <a:gd name="connsiteX1" fmla="*/ 42960 w 257645"/>
              <a:gd name="connsiteY1" fmla="*/ 16698 h 644851"/>
              <a:gd name="connsiteX2" fmla="*/ 28602 w 257645"/>
              <a:gd name="connsiteY2" fmla="*/ 0 h 644851"/>
              <a:gd name="connsiteX3" fmla="*/ 51722 w 257645"/>
              <a:gd name="connsiteY3" fmla="*/ 108138 h 644851"/>
              <a:gd name="connsiteX4" fmla="*/ 40681 w 257645"/>
              <a:gd name="connsiteY4" fmla="*/ 54068 h 644851"/>
              <a:gd name="connsiteX5" fmla="*/ 46936 w 257645"/>
              <a:gd name="connsiteY5" fmla="*/ 147895 h 644851"/>
              <a:gd name="connsiteX6" fmla="*/ 46936 w 257645"/>
              <a:gd name="connsiteY6" fmla="*/ 227408 h 644851"/>
              <a:gd name="connsiteX7" fmla="*/ 66814 w 257645"/>
              <a:gd name="connsiteY7" fmla="*/ 255237 h 644851"/>
              <a:gd name="connsiteX8" fmla="*/ 11927 w 257645"/>
              <a:gd name="connsiteY8" fmla="*/ 305330 h 644851"/>
              <a:gd name="connsiteX9" fmla="*/ 0 w 257645"/>
              <a:gd name="connsiteY9" fmla="*/ 346677 h 644851"/>
              <a:gd name="connsiteX10" fmla="*/ 31033 w 257645"/>
              <a:gd name="connsiteY10" fmla="*/ 406312 h 644851"/>
              <a:gd name="connsiteX11" fmla="*/ 78741 w 257645"/>
              <a:gd name="connsiteY11" fmla="*/ 438117 h 644851"/>
              <a:gd name="connsiteX12" fmla="*/ 106571 w 257645"/>
              <a:gd name="connsiteY12" fmla="*/ 442093 h 644851"/>
              <a:gd name="connsiteX13" fmla="*/ 134400 w 257645"/>
              <a:gd name="connsiteY13" fmla="*/ 430166 h 644851"/>
              <a:gd name="connsiteX14" fmla="*/ 158254 w 257645"/>
              <a:gd name="connsiteY14" fmla="*/ 477874 h 644851"/>
              <a:gd name="connsiteX15" fmla="*/ 138376 w 257645"/>
              <a:gd name="connsiteY15" fmla="*/ 553411 h 644851"/>
              <a:gd name="connsiteX16" fmla="*/ 134400 w 257645"/>
              <a:gd name="connsiteY16" fmla="*/ 585217 h 644851"/>
              <a:gd name="connsiteX17" fmla="*/ 198011 w 257645"/>
              <a:gd name="connsiteY17" fmla="*/ 644851 h 644851"/>
              <a:gd name="connsiteX18" fmla="*/ 198011 w 257645"/>
              <a:gd name="connsiteY18" fmla="*/ 644851 h 644851"/>
              <a:gd name="connsiteX19" fmla="*/ 209938 w 257645"/>
              <a:gd name="connsiteY19" fmla="*/ 593168 h 644851"/>
              <a:gd name="connsiteX20" fmla="*/ 233792 w 257645"/>
              <a:gd name="connsiteY20" fmla="*/ 569314 h 644851"/>
              <a:gd name="connsiteX21" fmla="*/ 257645 w 257645"/>
              <a:gd name="connsiteY21" fmla="*/ 525582 h 644851"/>
              <a:gd name="connsiteX22" fmla="*/ 257645 w 257645"/>
              <a:gd name="connsiteY22" fmla="*/ 450044 h 644851"/>
              <a:gd name="connsiteX23" fmla="*/ 126449 w 257645"/>
              <a:gd name="connsiteY23" fmla="*/ 247286 h 644851"/>
              <a:gd name="connsiteX24" fmla="*/ 138376 w 257645"/>
              <a:gd name="connsiteY24" fmla="*/ 163797 h 644851"/>
              <a:gd name="connsiteX25" fmla="*/ 122473 w 257645"/>
              <a:gd name="connsiteY25" fmla="*/ 92236 h 644851"/>
              <a:gd name="connsiteX26" fmla="*/ 102595 w 257645"/>
              <a:gd name="connsiteY26" fmla="*/ 20674 h 644851"/>
              <a:gd name="connsiteX0" fmla="*/ 102595 w 264824"/>
              <a:gd name="connsiteY0" fmla="*/ 20674 h 644851"/>
              <a:gd name="connsiteX1" fmla="*/ 42960 w 264824"/>
              <a:gd name="connsiteY1" fmla="*/ 16698 h 644851"/>
              <a:gd name="connsiteX2" fmla="*/ 28602 w 264824"/>
              <a:gd name="connsiteY2" fmla="*/ 0 h 644851"/>
              <a:gd name="connsiteX3" fmla="*/ 51722 w 264824"/>
              <a:gd name="connsiteY3" fmla="*/ 108138 h 644851"/>
              <a:gd name="connsiteX4" fmla="*/ 40681 w 264824"/>
              <a:gd name="connsiteY4" fmla="*/ 54068 h 644851"/>
              <a:gd name="connsiteX5" fmla="*/ 46936 w 264824"/>
              <a:gd name="connsiteY5" fmla="*/ 147895 h 644851"/>
              <a:gd name="connsiteX6" fmla="*/ 46936 w 264824"/>
              <a:gd name="connsiteY6" fmla="*/ 227408 h 644851"/>
              <a:gd name="connsiteX7" fmla="*/ 66814 w 264824"/>
              <a:gd name="connsiteY7" fmla="*/ 255237 h 644851"/>
              <a:gd name="connsiteX8" fmla="*/ 11927 w 264824"/>
              <a:gd name="connsiteY8" fmla="*/ 305330 h 644851"/>
              <a:gd name="connsiteX9" fmla="*/ 0 w 264824"/>
              <a:gd name="connsiteY9" fmla="*/ 346677 h 644851"/>
              <a:gd name="connsiteX10" fmla="*/ 31033 w 264824"/>
              <a:gd name="connsiteY10" fmla="*/ 406312 h 644851"/>
              <a:gd name="connsiteX11" fmla="*/ 78741 w 264824"/>
              <a:gd name="connsiteY11" fmla="*/ 438117 h 644851"/>
              <a:gd name="connsiteX12" fmla="*/ 106571 w 264824"/>
              <a:gd name="connsiteY12" fmla="*/ 442093 h 644851"/>
              <a:gd name="connsiteX13" fmla="*/ 134400 w 264824"/>
              <a:gd name="connsiteY13" fmla="*/ 430166 h 644851"/>
              <a:gd name="connsiteX14" fmla="*/ 158254 w 264824"/>
              <a:gd name="connsiteY14" fmla="*/ 477874 h 644851"/>
              <a:gd name="connsiteX15" fmla="*/ 138376 w 264824"/>
              <a:gd name="connsiteY15" fmla="*/ 553411 h 644851"/>
              <a:gd name="connsiteX16" fmla="*/ 134400 w 264824"/>
              <a:gd name="connsiteY16" fmla="*/ 585217 h 644851"/>
              <a:gd name="connsiteX17" fmla="*/ 198011 w 264824"/>
              <a:gd name="connsiteY17" fmla="*/ 644851 h 644851"/>
              <a:gd name="connsiteX18" fmla="*/ 198011 w 264824"/>
              <a:gd name="connsiteY18" fmla="*/ 644851 h 644851"/>
              <a:gd name="connsiteX19" fmla="*/ 209938 w 264824"/>
              <a:gd name="connsiteY19" fmla="*/ 593168 h 644851"/>
              <a:gd name="connsiteX20" fmla="*/ 233792 w 264824"/>
              <a:gd name="connsiteY20" fmla="*/ 569314 h 644851"/>
              <a:gd name="connsiteX21" fmla="*/ 257645 w 264824"/>
              <a:gd name="connsiteY21" fmla="*/ 525582 h 644851"/>
              <a:gd name="connsiteX22" fmla="*/ 264824 w 264824"/>
              <a:gd name="connsiteY22" fmla="*/ 450044 h 644851"/>
              <a:gd name="connsiteX23" fmla="*/ 126449 w 264824"/>
              <a:gd name="connsiteY23" fmla="*/ 247286 h 644851"/>
              <a:gd name="connsiteX24" fmla="*/ 138376 w 264824"/>
              <a:gd name="connsiteY24" fmla="*/ 163797 h 644851"/>
              <a:gd name="connsiteX25" fmla="*/ 122473 w 264824"/>
              <a:gd name="connsiteY25" fmla="*/ 92236 h 644851"/>
              <a:gd name="connsiteX26" fmla="*/ 102595 w 264824"/>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33792 w 269609"/>
              <a:gd name="connsiteY20" fmla="*/ 56931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198011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202797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609" h="644851">
                <a:moveTo>
                  <a:pt x="102595" y="20674"/>
                </a:moveTo>
                <a:lnTo>
                  <a:pt x="47746" y="14312"/>
                </a:lnTo>
                <a:lnTo>
                  <a:pt x="28602" y="0"/>
                </a:lnTo>
                <a:lnTo>
                  <a:pt x="40681" y="54068"/>
                </a:lnTo>
                <a:cubicBezTo>
                  <a:pt x="41171" y="75802"/>
                  <a:pt x="46446" y="126161"/>
                  <a:pt x="46936" y="147895"/>
                </a:cubicBezTo>
                <a:lnTo>
                  <a:pt x="46936" y="227408"/>
                </a:lnTo>
                <a:lnTo>
                  <a:pt x="66814" y="250466"/>
                </a:lnTo>
                <a:lnTo>
                  <a:pt x="11927" y="305330"/>
                </a:lnTo>
                <a:lnTo>
                  <a:pt x="0" y="346677"/>
                </a:lnTo>
                <a:lnTo>
                  <a:pt x="21461" y="396770"/>
                </a:lnTo>
                <a:lnTo>
                  <a:pt x="78741" y="438117"/>
                </a:lnTo>
                <a:lnTo>
                  <a:pt x="106571" y="442093"/>
                </a:lnTo>
                <a:lnTo>
                  <a:pt x="129614" y="437323"/>
                </a:lnTo>
                <a:lnTo>
                  <a:pt x="158254" y="477874"/>
                </a:lnTo>
                <a:lnTo>
                  <a:pt x="138376" y="553411"/>
                </a:lnTo>
                <a:lnTo>
                  <a:pt x="134400" y="585217"/>
                </a:lnTo>
                <a:lnTo>
                  <a:pt x="198011" y="644851"/>
                </a:lnTo>
                <a:lnTo>
                  <a:pt x="202797" y="644851"/>
                </a:lnTo>
                <a:lnTo>
                  <a:pt x="209938" y="593168"/>
                </a:lnTo>
                <a:lnTo>
                  <a:pt x="243364" y="574084"/>
                </a:lnTo>
                <a:lnTo>
                  <a:pt x="269609" y="527967"/>
                </a:lnTo>
                <a:lnTo>
                  <a:pt x="264824" y="450044"/>
                </a:lnTo>
                <a:lnTo>
                  <a:pt x="126449" y="247286"/>
                </a:lnTo>
                <a:lnTo>
                  <a:pt x="135983" y="128016"/>
                </a:lnTo>
                <a:lnTo>
                  <a:pt x="122473" y="92236"/>
                </a:lnTo>
                <a:lnTo>
                  <a:pt x="102595" y="20674"/>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98" name="Freeform 6146">
            <a:extLst>
              <a:ext uri="{FF2B5EF4-FFF2-40B4-BE49-F238E27FC236}">
                <a16:creationId xmlns:a16="http://schemas.microsoft.com/office/drawing/2014/main" id="{856A5B58-CC92-EC0E-2622-64E8257AE352}"/>
              </a:ext>
            </a:extLst>
          </p:cNvPr>
          <p:cNvSpPr/>
          <p:nvPr/>
        </p:nvSpPr>
        <p:spPr>
          <a:xfrm>
            <a:off x="9102409" y="3637330"/>
            <a:ext cx="962025" cy="939800"/>
          </a:xfrm>
          <a:custGeom>
            <a:avLst/>
            <a:gdLst>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47099 w 962108"/>
              <a:gd name="connsiteY5" fmla="*/ 159026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23298 w 962108"/>
              <a:gd name="connsiteY5" fmla="*/ 149512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2321 w 962108"/>
              <a:gd name="connsiteY0" fmla="*/ 954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2321 w 962108"/>
              <a:gd name="connsiteY57" fmla="*/ 9547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07746 w 962108"/>
              <a:gd name="connsiteY52" fmla="*/ 133650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42 w 962108"/>
              <a:gd name="connsiteY24" fmla="*/ 815241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56847 w 962108"/>
              <a:gd name="connsiteY29" fmla="*/ 900137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64543 w 962108"/>
              <a:gd name="connsiteY28" fmla="*/ 886571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41965 w 962108"/>
              <a:gd name="connsiteY17" fmla="*/ 633591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2108" h="939938">
                <a:moveTo>
                  <a:pt x="221884" y="4785"/>
                </a:moveTo>
                <a:lnTo>
                  <a:pt x="116111" y="5571"/>
                </a:lnTo>
                <a:lnTo>
                  <a:pt x="135172" y="47708"/>
                </a:lnTo>
                <a:lnTo>
                  <a:pt x="147099" y="75538"/>
                </a:lnTo>
                <a:lnTo>
                  <a:pt x="147099" y="75538"/>
                </a:lnTo>
                <a:lnTo>
                  <a:pt x="118545" y="142378"/>
                </a:lnTo>
                <a:lnTo>
                  <a:pt x="143124" y="174929"/>
                </a:lnTo>
                <a:lnTo>
                  <a:pt x="83489" y="270345"/>
                </a:lnTo>
                <a:lnTo>
                  <a:pt x="63611" y="266369"/>
                </a:lnTo>
                <a:lnTo>
                  <a:pt x="0" y="329979"/>
                </a:lnTo>
                <a:lnTo>
                  <a:pt x="35781" y="357809"/>
                </a:lnTo>
                <a:lnTo>
                  <a:pt x="47708" y="409492"/>
                </a:lnTo>
                <a:lnTo>
                  <a:pt x="51684" y="453225"/>
                </a:lnTo>
                <a:lnTo>
                  <a:pt x="79541" y="493805"/>
                </a:lnTo>
                <a:lnTo>
                  <a:pt x="119301" y="531183"/>
                </a:lnTo>
                <a:lnTo>
                  <a:pt x="151075" y="568519"/>
                </a:lnTo>
                <a:lnTo>
                  <a:pt x="139148" y="620202"/>
                </a:lnTo>
                <a:lnTo>
                  <a:pt x="141965" y="633591"/>
                </a:lnTo>
                <a:lnTo>
                  <a:pt x="163002" y="636105"/>
                </a:lnTo>
                <a:lnTo>
                  <a:pt x="198783" y="655983"/>
                </a:lnTo>
                <a:lnTo>
                  <a:pt x="240941" y="671126"/>
                </a:lnTo>
                <a:lnTo>
                  <a:pt x="341906" y="711642"/>
                </a:lnTo>
                <a:lnTo>
                  <a:pt x="373711" y="723569"/>
                </a:lnTo>
                <a:lnTo>
                  <a:pt x="401597" y="721241"/>
                </a:lnTo>
                <a:cubicBezTo>
                  <a:pt x="411148" y="752574"/>
                  <a:pt x="408827" y="760154"/>
                  <a:pt x="418378" y="791487"/>
                </a:cubicBezTo>
                <a:lnTo>
                  <a:pt x="433346" y="826936"/>
                </a:lnTo>
                <a:lnTo>
                  <a:pt x="423858" y="939938"/>
                </a:lnTo>
                <a:lnTo>
                  <a:pt x="481054" y="910425"/>
                </a:lnTo>
                <a:lnTo>
                  <a:pt x="571736" y="879492"/>
                </a:lnTo>
                <a:lnTo>
                  <a:pt x="656847" y="900137"/>
                </a:lnTo>
                <a:lnTo>
                  <a:pt x="716487" y="881086"/>
                </a:lnTo>
                <a:lnTo>
                  <a:pt x="763325" y="862717"/>
                </a:lnTo>
                <a:lnTo>
                  <a:pt x="817523" y="865142"/>
                </a:lnTo>
                <a:lnTo>
                  <a:pt x="922351" y="826936"/>
                </a:lnTo>
                <a:lnTo>
                  <a:pt x="962108" y="803082"/>
                </a:lnTo>
                <a:lnTo>
                  <a:pt x="902473" y="763326"/>
                </a:lnTo>
                <a:lnTo>
                  <a:pt x="878619" y="667910"/>
                </a:lnTo>
                <a:lnTo>
                  <a:pt x="854765" y="604299"/>
                </a:lnTo>
                <a:lnTo>
                  <a:pt x="866692" y="552616"/>
                </a:lnTo>
                <a:lnTo>
                  <a:pt x="874644" y="500932"/>
                </a:lnTo>
                <a:lnTo>
                  <a:pt x="815009" y="437322"/>
                </a:lnTo>
                <a:lnTo>
                  <a:pt x="815009" y="389614"/>
                </a:lnTo>
                <a:lnTo>
                  <a:pt x="842838" y="294199"/>
                </a:lnTo>
                <a:lnTo>
                  <a:pt x="727545" y="234564"/>
                </a:lnTo>
                <a:lnTo>
                  <a:pt x="720443" y="171754"/>
                </a:lnTo>
                <a:lnTo>
                  <a:pt x="572564" y="95444"/>
                </a:lnTo>
                <a:lnTo>
                  <a:pt x="449249" y="23854"/>
                </a:lnTo>
                <a:lnTo>
                  <a:pt x="417444" y="0"/>
                </a:lnTo>
                <a:lnTo>
                  <a:pt x="365760" y="67586"/>
                </a:lnTo>
                <a:lnTo>
                  <a:pt x="349858" y="95416"/>
                </a:lnTo>
                <a:lnTo>
                  <a:pt x="389614" y="99392"/>
                </a:lnTo>
                <a:lnTo>
                  <a:pt x="377687" y="119270"/>
                </a:lnTo>
                <a:lnTo>
                  <a:pt x="322028" y="135172"/>
                </a:lnTo>
                <a:lnTo>
                  <a:pt x="317298" y="159855"/>
                </a:lnTo>
                <a:lnTo>
                  <a:pt x="294198" y="127221"/>
                </a:lnTo>
                <a:lnTo>
                  <a:pt x="266369" y="111319"/>
                </a:lnTo>
                <a:lnTo>
                  <a:pt x="222637" y="147099"/>
                </a:lnTo>
                <a:lnTo>
                  <a:pt x="222637" y="147099"/>
                </a:lnTo>
                <a:cubicBezTo>
                  <a:pt x="222380" y="101249"/>
                  <a:pt x="207871" y="76834"/>
                  <a:pt x="221884" y="4785"/>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Tanzania</a:t>
            </a:r>
          </a:p>
        </p:txBody>
      </p:sp>
      <p:sp>
        <p:nvSpPr>
          <p:cNvPr id="199" name="Freeform 6148">
            <a:extLst>
              <a:ext uri="{FF2B5EF4-FFF2-40B4-BE49-F238E27FC236}">
                <a16:creationId xmlns:a16="http://schemas.microsoft.com/office/drawing/2014/main" id="{FB680DD6-9EAC-0A18-1941-0FC9069C23E3}"/>
              </a:ext>
            </a:extLst>
          </p:cNvPr>
          <p:cNvSpPr/>
          <p:nvPr/>
        </p:nvSpPr>
        <p:spPr>
          <a:xfrm>
            <a:off x="10264459" y="4594592"/>
            <a:ext cx="579437" cy="1150938"/>
          </a:xfrm>
          <a:custGeom>
            <a:avLst/>
            <a:gdLst>
              <a:gd name="connsiteX0" fmla="*/ 484360 w 579422"/>
              <a:gd name="connsiteY0" fmla="*/ 570369 h 1149791"/>
              <a:gd name="connsiteX1" fmla="*/ 439093 w 579422"/>
              <a:gd name="connsiteY1" fmla="*/ 697117 h 1149791"/>
              <a:gd name="connsiteX2" fmla="*/ 366665 w 579422"/>
              <a:gd name="connsiteY2" fmla="*/ 950614 h 1149791"/>
              <a:gd name="connsiteX3" fmla="*/ 330451 w 579422"/>
              <a:gd name="connsiteY3" fmla="*/ 1068309 h 1149791"/>
              <a:gd name="connsiteX4" fmla="*/ 307818 w 579422"/>
              <a:gd name="connsiteY4" fmla="*/ 1104523 h 1149791"/>
              <a:gd name="connsiteX5" fmla="*/ 235390 w 579422"/>
              <a:gd name="connsiteY5" fmla="*/ 1122630 h 1149791"/>
              <a:gd name="connsiteX6" fmla="*/ 172016 w 579422"/>
              <a:gd name="connsiteY6" fmla="*/ 1149791 h 1149791"/>
              <a:gd name="connsiteX7" fmla="*/ 90535 w 579422"/>
              <a:gd name="connsiteY7" fmla="*/ 1109050 h 1149791"/>
              <a:gd name="connsiteX8" fmla="*/ 63374 w 579422"/>
              <a:gd name="connsiteY8" fmla="*/ 1063783 h 1149791"/>
              <a:gd name="connsiteX9" fmla="*/ 45267 w 579422"/>
              <a:gd name="connsiteY9" fmla="*/ 1004935 h 1149791"/>
              <a:gd name="connsiteX10" fmla="*/ 40741 w 579422"/>
              <a:gd name="connsiteY10" fmla="*/ 955141 h 1149791"/>
              <a:gd name="connsiteX11" fmla="*/ 0 w 579422"/>
              <a:gd name="connsiteY11" fmla="*/ 846499 h 1149791"/>
              <a:gd name="connsiteX12" fmla="*/ 18107 w 579422"/>
              <a:gd name="connsiteY12" fmla="*/ 787652 h 1149791"/>
              <a:gd name="connsiteX13" fmla="*/ 54321 w 579422"/>
              <a:gd name="connsiteY13" fmla="*/ 778598 h 1149791"/>
              <a:gd name="connsiteX14" fmla="*/ 76954 w 579422"/>
              <a:gd name="connsiteY14" fmla="*/ 733331 h 1149791"/>
              <a:gd name="connsiteX15" fmla="*/ 72428 w 579422"/>
              <a:gd name="connsiteY15" fmla="*/ 674484 h 1149791"/>
              <a:gd name="connsiteX16" fmla="*/ 113168 w 579422"/>
              <a:gd name="connsiteY16" fmla="*/ 624690 h 1149791"/>
              <a:gd name="connsiteX17" fmla="*/ 76954 w 579422"/>
              <a:gd name="connsiteY17" fmla="*/ 574895 h 1149791"/>
              <a:gd name="connsiteX18" fmla="*/ 81481 w 579422"/>
              <a:gd name="connsiteY18" fmla="*/ 488888 h 1149791"/>
              <a:gd name="connsiteX19" fmla="*/ 72428 w 579422"/>
              <a:gd name="connsiteY19" fmla="*/ 470781 h 1149791"/>
              <a:gd name="connsiteX20" fmla="*/ 104115 w 579422"/>
              <a:gd name="connsiteY20" fmla="*/ 375719 h 1149791"/>
              <a:gd name="connsiteX21" fmla="*/ 126748 w 579422"/>
              <a:gd name="connsiteY21" fmla="*/ 353086 h 1149791"/>
              <a:gd name="connsiteX22" fmla="*/ 194649 w 579422"/>
              <a:gd name="connsiteY22" fmla="*/ 344032 h 1149791"/>
              <a:gd name="connsiteX23" fmla="*/ 221810 w 579422"/>
              <a:gd name="connsiteY23" fmla="*/ 316872 h 1149791"/>
              <a:gd name="connsiteX24" fmla="*/ 221810 w 579422"/>
              <a:gd name="connsiteY24" fmla="*/ 316872 h 1149791"/>
              <a:gd name="connsiteX25" fmla="*/ 276131 w 579422"/>
              <a:gd name="connsiteY25" fmla="*/ 344032 h 1149791"/>
              <a:gd name="connsiteX26" fmla="*/ 271604 w 579422"/>
              <a:gd name="connsiteY26" fmla="*/ 289711 h 1149791"/>
              <a:gd name="connsiteX27" fmla="*/ 303291 w 579422"/>
              <a:gd name="connsiteY27" fmla="*/ 280658 h 1149791"/>
              <a:gd name="connsiteX28" fmla="*/ 330451 w 579422"/>
              <a:gd name="connsiteY28" fmla="*/ 294238 h 1149791"/>
              <a:gd name="connsiteX29" fmla="*/ 325925 w 579422"/>
              <a:gd name="connsiteY29" fmla="*/ 248971 h 1149791"/>
              <a:gd name="connsiteX30" fmla="*/ 357612 w 579422"/>
              <a:gd name="connsiteY30" fmla="*/ 239917 h 1149791"/>
              <a:gd name="connsiteX31" fmla="*/ 389299 w 579422"/>
              <a:gd name="connsiteY31" fmla="*/ 212757 h 1149791"/>
              <a:gd name="connsiteX32" fmla="*/ 375719 w 579422"/>
              <a:gd name="connsiteY32" fmla="*/ 199177 h 1149791"/>
              <a:gd name="connsiteX33" fmla="*/ 389299 w 579422"/>
              <a:gd name="connsiteY33" fmla="*/ 153909 h 1149791"/>
              <a:gd name="connsiteX34" fmla="*/ 389299 w 579422"/>
              <a:gd name="connsiteY34" fmla="*/ 153909 h 1149791"/>
              <a:gd name="connsiteX35" fmla="*/ 389299 w 579422"/>
              <a:gd name="connsiteY35" fmla="*/ 153909 h 1149791"/>
              <a:gd name="connsiteX36" fmla="*/ 443620 w 579422"/>
              <a:gd name="connsiteY36" fmla="*/ 108642 h 1149791"/>
              <a:gd name="connsiteX37" fmla="*/ 425513 w 579422"/>
              <a:gd name="connsiteY37" fmla="*/ 72428 h 1149791"/>
              <a:gd name="connsiteX38" fmla="*/ 475307 w 579422"/>
              <a:gd name="connsiteY38" fmla="*/ 31688 h 1149791"/>
              <a:gd name="connsiteX39" fmla="*/ 529628 w 579422"/>
              <a:gd name="connsiteY39" fmla="*/ 0 h 1149791"/>
              <a:gd name="connsiteX40" fmla="*/ 574895 w 579422"/>
              <a:gd name="connsiteY40" fmla="*/ 95062 h 1149791"/>
              <a:gd name="connsiteX41" fmla="*/ 579422 w 579422"/>
              <a:gd name="connsiteY41" fmla="*/ 339505 h 1149791"/>
              <a:gd name="connsiteX42" fmla="*/ 538681 w 579422"/>
              <a:gd name="connsiteY42" fmla="*/ 280658 h 1149791"/>
              <a:gd name="connsiteX43" fmla="*/ 525101 w 579422"/>
              <a:gd name="connsiteY43" fmla="*/ 316872 h 1149791"/>
              <a:gd name="connsiteX44" fmla="*/ 529628 w 579422"/>
              <a:gd name="connsiteY44" fmla="*/ 366666 h 1149791"/>
              <a:gd name="connsiteX45" fmla="*/ 516047 w 579422"/>
              <a:gd name="connsiteY45" fmla="*/ 416460 h 1149791"/>
              <a:gd name="connsiteX46" fmla="*/ 502467 w 579422"/>
              <a:gd name="connsiteY46" fmla="*/ 470781 h 1149791"/>
              <a:gd name="connsiteX47" fmla="*/ 484360 w 579422"/>
              <a:gd name="connsiteY47" fmla="*/ 570369 h 11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422" h="1149791">
                <a:moveTo>
                  <a:pt x="484360" y="570369"/>
                </a:moveTo>
                <a:lnTo>
                  <a:pt x="439093" y="697117"/>
                </a:lnTo>
                <a:lnTo>
                  <a:pt x="366665" y="950614"/>
                </a:lnTo>
                <a:lnTo>
                  <a:pt x="330451" y="1068309"/>
                </a:lnTo>
                <a:lnTo>
                  <a:pt x="307818" y="1104523"/>
                </a:lnTo>
                <a:lnTo>
                  <a:pt x="235390" y="1122630"/>
                </a:lnTo>
                <a:lnTo>
                  <a:pt x="172016" y="1149791"/>
                </a:lnTo>
                <a:lnTo>
                  <a:pt x="90535" y="1109050"/>
                </a:lnTo>
                <a:lnTo>
                  <a:pt x="63374" y="1063783"/>
                </a:lnTo>
                <a:lnTo>
                  <a:pt x="45267" y="1004935"/>
                </a:lnTo>
                <a:lnTo>
                  <a:pt x="40741" y="955141"/>
                </a:lnTo>
                <a:lnTo>
                  <a:pt x="0" y="846499"/>
                </a:lnTo>
                <a:lnTo>
                  <a:pt x="18107" y="787652"/>
                </a:lnTo>
                <a:lnTo>
                  <a:pt x="54321" y="778598"/>
                </a:lnTo>
                <a:lnTo>
                  <a:pt x="76954" y="733331"/>
                </a:lnTo>
                <a:lnTo>
                  <a:pt x="72428" y="674484"/>
                </a:lnTo>
                <a:lnTo>
                  <a:pt x="113168" y="624690"/>
                </a:lnTo>
                <a:lnTo>
                  <a:pt x="76954" y="574895"/>
                </a:lnTo>
                <a:lnTo>
                  <a:pt x="81481" y="488888"/>
                </a:lnTo>
                <a:lnTo>
                  <a:pt x="72428" y="470781"/>
                </a:lnTo>
                <a:lnTo>
                  <a:pt x="104115" y="375719"/>
                </a:lnTo>
                <a:lnTo>
                  <a:pt x="126748" y="353086"/>
                </a:lnTo>
                <a:lnTo>
                  <a:pt x="194649" y="344032"/>
                </a:lnTo>
                <a:lnTo>
                  <a:pt x="221810" y="316872"/>
                </a:lnTo>
                <a:lnTo>
                  <a:pt x="221810" y="316872"/>
                </a:lnTo>
                <a:lnTo>
                  <a:pt x="276131" y="344032"/>
                </a:lnTo>
                <a:lnTo>
                  <a:pt x="271604" y="289711"/>
                </a:lnTo>
                <a:lnTo>
                  <a:pt x="303291" y="280658"/>
                </a:lnTo>
                <a:lnTo>
                  <a:pt x="330451" y="294238"/>
                </a:lnTo>
                <a:lnTo>
                  <a:pt x="325925" y="248971"/>
                </a:lnTo>
                <a:lnTo>
                  <a:pt x="357612" y="239917"/>
                </a:lnTo>
                <a:lnTo>
                  <a:pt x="389299" y="212757"/>
                </a:lnTo>
                <a:lnTo>
                  <a:pt x="375719" y="199177"/>
                </a:lnTo>
                <a:lnTo>
                  <a:pt x="389299" y="153909"/>
                </a:lnTo>
                <a:lnTo>
                  <a:pt x="389299" y="153909"/>
                </a:lnTo>
                <a:lnTo>
                  <a:pt x="389299" y="153909"/>
                </a:lnTo>
                <a:lnTo>
                  <a:pt x="443620" y="108642"/>
                </a:lnTo>
                <a:lnTo>
                  <a:pt x="425513" y="72428"/>
                </a:lnTo>
                <a:lnTo>
                  <a:pt x="475307" y="31688"/>
                </a:lnTo>
                <a:lnTo>
                  <a:pt x="529628" y="0"/>
                </a:lnTo>
                <a:lnTo>
                  <a:pt x="574895" y="95062"/>
                </a:lnTo>
                <a:lnTo>
                  <a:pt x="579422" y="339505"/>
                </a:lnTo>
                <a:lnTo>
                  <a:pt x="538681" y="280658"/>
                </a:lnTo>
                <a:lnTo>
                  <a:pt x="525101" y="316872"/>
                </a:lnTo>
                <a:lnTo>
                  <a:pt x="529628" y="366666"/>
                </a:lnTo>
                <a:lnTo>
                  <a:pt x="516047" y="416460"/>
                </a:lnTo>
                <a:lnTo>
                  <a:pt x="502467" y="470781"/>
                </a:lnTo>
                <a:lnTo>
                  <a:pt x="484360" y="570369"/>
                </a:lnTo>
                <a:close/>
              </a:path>
            </a:pathLst>
          </a:custGeom>
          <a:solidFill>
            <a:srgbClr val="FFFFFF"/>
          </a:solidFill>
          <a:ln w="3175" cap="flat" cmpd="sng" algn="ctr">
            <a:solidFill>
              <a:srgbClr val="000000"/>
            </a:solidFill>
            <a:prstDash val="solid"/>
          </a:ln>
          <a:effectLst/>
        </p:spPr>
        <p:txBody>
          <a:bodyPr anchor="ctr">
            <a:scene3d>
              <a:camera prst="orthographicFront">
                <a:rot lat="0" lon="0" rev="4200000"/>
              </a:camera>
              <a:lightRig rig="threePt" dir="t"/>
            </a:scene3d>
          </a:bodyPr>
          <a:lstStyle/>
          <a:p>
            <a:pPr algn="ctr" fontAlgn="base">
              <a:spcBef>
                <a:spcPct val="0"/>
              </a:spcBef>
              <a:spcAft>
                <a:spcPct val="0"/>
              </a:spcAft>
              <a:defRPr/>
            </a:pPr>
            <a:r>
              <a:rPr lang="en-GB" sz="800" b="1" kern="0" dirty="0">
                <a:solidFill>
                  <a:srgbClr val="000000"/>
                </a:solidFill>
                <a:latin typeface="Arial"/>
              </a:rPr>
              <a:t>Madagascar</a:t>
            </a:r>
          </a:p>
        </p:txBody>
      </p:sp>
      <p:sp>
        <p:nvSpPr>
          <p:cNvPr id="200" name="Freeform 6149">
            <a:extLst>
              <a:ext uri="{FF2B5EF4-FFF2-40B4-BE49-F238E27FC236}">
                <a16:creationId xmlns:a16="http://schemas.microsoft.com/office/drawing/2014/main" id="{C6E5C00C-D964-80D4-F8DC-C3A675A2C444}"/>
              </a:ext>
            </a:extLst>
          </p:cNvPr>
          <p:cNvSpPr/>
          <p:nvPr/>
        </p:nvSpPr>
        <p:spPr>
          <a:xfrm>
            <a:off x="11039159" y="5359768"/>
            <a:ext cx="85725" cy="74613"/>
          </a:xfrm>
          <a:custGeom>
            <a:avLst/>
            <a:gdLst>
              <a:gd name="connsiteX0" fmla="*/ 42760 w 85520"/>
              <a:gd name="connsiteY0" fmla="*/ 0 h 75652"/>
              <a:gd name="connsiteX1" fmla="*/ 0 w 85520"/>
              <a:gd name="connsiteY1" fmla="*/ 42760 h 75652"/>
              <a:gd name="connsiteX2" fmla="*/ 23025 w 85520"/>
              <a:gd name="connsiteY2" fmla="*/ 75652 h 75652"/>
              <a:gd name="connsiteX3" fmla="*/ 52628 w 85520"/>
              <a:gd name="connsiteY3" fmla="*/ 75652 h 75652"/>
              <a:gd name="connsiteX4" fmla="*/ 85520 w 85520"/>
              <a:gd name="connsiteY4" fmla="*/ 62495 h 75652"/>
              <a:gd name="connsiteX5" fmla="*/ 42760 w 85520"/>
              <a:gd name="connsiteY5" fmla="*/ 0 h 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20" h="75652">
                <a:moveTo>
                  <a:pt x="42760" y="0"/>
                </a:moveTo>
                <a:lnTo>
                  <a:pt x="0" y="42760"/>
                </a:lnTo>
                <a:lnTo>
                  <a:pt x="23025" y="75652"/>
                </a:lnTo>
                <a:lnTo>
                  <a:pt x="52628" y="75652"/>
                </a:lnTo>
                <a:lnTo>
                  <a:pt x="85520" y="62495"/>
                </a:lnTo>
                <a:lnTo>
                  <a:pt x="42760" y="0"/>
                </a:ln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grpSp>
        <p:nvGrpSpPr>
          <p:cNvPr id="201" name="Group 91">
            <a:extLst>
              <a:ext uri="{FF2B5EF4-FFF2-40B4-BE49-F238E27FC236}">
                <a16:creationId xmlns:a16="http://schemas.microsoft.com/office/drawing/2014/main" id="{B7237D5C-B405-31F1-3517-B478A0D99AC3}"/>
              </a:ext>
            </a:extLst>
          </p:cNvPr>
          <p:cNvGrpSpPr>
            <a:grpSpLocks/>
          </p:cNvGrpSpPr>
          <p:nvPr/>
        </p:nvGrpSpPr>
        <p:grpSpPr bwMode="auto">
          <a:xfrm>
            <a:off x="10281921" y="4442193"/>
            <a:ext cx="250825" cy="269875"/>
            <a:chOff x="6892925" y="4378325"/>
            <a:chExt cx="250825" cy="269875"/>
          </a:xfrm>
          <a:solidFill>
            <a:srgbClr val="92D050"/>
          </a:solidFill>
        </p:grpSpPr>
        <p:sp>
          <p:nvSpPr>
            <p:cNvPr id="202" name="Freeform 6152">
              <a:extLst>
                <a:ext uri="{FF2B5EF4-FFF2-40B4-BE49-F238E27FC236}">
                  <a16:creationId xmlns:a16="http://schemas.microsoft.com/office/drawing/2014/main" id="{1A4B6F39-B091-9BB1-44A9-68D65C175629}"/>
                </a:ext>
              </a:extLst>
            </p:cNvPr>
            <p:cNvSpPr/>
            <p:nvPr/>
          </p:nvSpPr>
          <p:spPr>
            <a:xfrm>
              <a:off x="6892925" y="4378325"/>
              <a:ext cx="76200" cy="158750"/>
            </a:xfrm>
            <a:custGeom>
              <a:avLst/>
              <a:gdLst>
                <a:gd name="connsiteX0" fmla="*/ 30480 w 76200"/>
                <a:gd name="connsiteY0" fmla="*/ 0 h 160020"/>
                <a:gd name="connsiteX1" fmla="*/ 3810 w 76200"/>
                <a:gd name="connsiteY1" fmla="*/ 30480 h 160020"/>
                <a:gd name="connsiteX2" fmla="*/ 0 w 76200"/>
                <a:gd name="connsiteY2" fmla="*/ 64770 h 160020"/>
                <a:gd name="connsiteX3" fmla="*/ 15240 w 76200"/>
                <a:gd name="connsiteY3" fmla="*/ 114300 h 160020"/>
                <a:gd name="connsiteX4" fmla="*/ 41910 w 76200"/>
                <a:gd name="connsiteY4" fmla="*/ 152400 h 160020"/>
                <a:gd name="connsiteX5" fmla="*/ 76200 w 76200"/>
                <a:gd name="connsiteY5" fmla="*/ 160020 h 160020"/>
                <a:gd name="connsiteX6" fmla="*/ 53340 w 76200"/>
                <a:gd name="connsiteY6" fmla="*/ 118110 h 160020"/>
                <a:gd name="connsiteX7" fmla="*/ 38100 w 76200"/>
                <a:gd name="connsiteY7" fmla="*/ 76200 h 160020"/>
                <a:gd name="connsiteX8" fmla="*/ 60960 w 76200"/>
                <a:gd name="connsiteY8" fmla="*/ 45720 h 160020"/>
                <a:gd name="connsiteX9" fmla="*/ 30480 w 76200"/>
                <a:gd name="connsiteY9"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60020">
                  <a:moveTo>
                    <a:pt x="30480" y="0"/>
                  </a:moveTo>
                  <a:lnTo>
                    <a:pt x="3810" y="30480"/>
                  </a:lnTo>
                  <a:lnTo>
                    <a:pt x="0" y="64770"/>
                  </a:lnTo>
                  <a:lnTo>
                    <a:pt x="15240" y="114300"/>
                  </a:lnTo>
                  <a:lnTo>
                    <a:pt x="41910" y="152400"/>
                  </a:lnTo>
                  <a:lnTo>
                    <a:pt x="76200" y="160020"/>
                  </a:lnTo>
                  <a:lnTo>
                    <a:pt x="53340" y="118110"/>
                  </a:lnTo>
                  <a:lnTo>
                    <a:pt x="38100" y="76200"/>
                  </a:lnTo>
                  <a:lnTo>
                    <a:pt x="60960" y="45720"/>
                  </a:lnTo>
                  <a:lnTo>
                    <a:pt x="30480" y="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03" name="Freeform 6153">
              <a:extLst>
                <a:ext uri="{FF2B5EF4-FFF2-40B4-BE49-F238E27FC236}">
                  <a16:creationId xmlns:a16="http://schemas.microsoft.com/office/drawing/2014/main" id="{58267EAD-A13F-BC3F-C308-3215E7D2A344}"/>
                </a:ext>
              </a:extLst>
            </p:cNvPr>
            <p:cNvSpPr/>
            <p:nvPr/>
          </p:nvSpPr>
          <p:spPr>
            <a:xfrm>
              <a:off x="6972300" y="4575175"/>
              <a:ext cx="79375" cy="73025"/>
            </a:xfrm>
            <a:custGeom>
              <a:avLst/>
              <a:gdLst>
                <a:gd name="connsiteX0" fmla="*/ 0 w 80010"/>
                <a:gd name="connsiteY0" fmla="*/ 15240 h 72390"/>
                <a:gd name="connsiteX1" fmla="*/ 60960 w 80010"/>
                <a:gd name="connsiteY1" fmla="*/ 0 h 72390"/>
                <a:gd name="connsiteX2" fmla="*/ 80010 w 80010"/>
                <a:gd name="connsiteY2" fmla="*/ 26670 h 72390"/>
                <a:gd name="connsiteX3" fmla="*/ 80010 w 80010"/>
                <a:gd name="connsiteY3" fmla="*/ 60960 h 72390"/>
                <a:gd name="connsiteX4" fmla="*/ 53340 w 80010"/>
                <a:gd name="connsiteY4" fmla="*/ 72390 h 72390"/>
                <a:gd name="connsiteX5" fmla="*/ 41910 w 80010"/>
                <a:gd name="connsiteY5" fmla="*/ 49530 h 72390"/>
                <a:gd name="connsiteX6" fmla="*/ 0 w 80010"/>
                <a:gd name="connsiteY6" fmla="*/ 15240 h 7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72390">
                  <a:moveTo>
                    <a:pt x="0" y="15240"/>
                  </a:moveTo>
                  <a:lnTo>
                    <a:pt x="60960" y="0"/>
                  </a:lnTo>
                  <a:lnTo>
                    <a:pt x="80010" y="26670"/>
                  </a:lnTo>
                  <a:lnTo>
                    <a:pt x="80010" y="60960"/>
                  </a:lnTo>
                  <a:lnTo>
                    <a:pt x="53340" y="72390"/>
                  </a:lnTo>
                  <a:lnTo>
                    <a:pt x="41910" y="49530"/>
                  </a:lnTo>
                  <a:lnTo>
                    <a:pt x="0" y="1524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04" name="Freeform 6154">
              <a:extLst>
                <a:ext uri="{FF2B5EF4-FFF2-40B4-BE49-F238E27FC236}">
                  <a16:creationId xmlns:a16="http://schemas.microsoft.com/office/drawing/2014/main" id="{6D8EF65D-4CFE-0AD8-D8C8-4EE72F9CE20A}"/>
                </a:ext>
              </a:extLst>
            </p:cNvPr>
            <p:cNvSpPr/>
            <p:nvPr/>
          </p:nvSpPr>
          <p:spPr>
            <a:xfrm>
              <a:off x="7086600" y="4560888"/>
              <a:ext cx="57150" cy="65087"/>
            </a:xfrm>
            <a:custGeom>
              <a:avLst/>
              <a:gdLst>
                <a:gd name="connsiteX0" fmla="*/ 0 w 57150"/>
                <a:gd name="connsiteY0" fmla="*/ 30480 h 64770"/>
                <a:gd name="connsiteX1" fmla="*/ 38100 w 57150"/>
                <a:gd name="connsiteY1" fmla="*/ 49530 h 64770"/>
                <a:gd name="connsiteX2" fmla="*/ 53340 w 57150"/>
                <a:gd name="connsiteY2" fmla="*/ 64770 h 64770"/>
                <a:gd name="connsiteX3" fmla="*/ 57150 w 57150"/>
                <a:gd name="connsiteY3" fmla="*/ 22860 h 64770"/>
                <a:gd name="connsiteX4" fmla="*/ 41910 w 57150"/>
                <a:gd name="connsiteY4" fmla="*/ 0 h 64770"/>
                <a:gd name="connsiteX5" fmla="*/ 0 w 57150"/>
                <a:gd name="connsiteY5" fmla="*/ 3048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4770">
                  <a:moveTo>
                    <a:pt x="0" y="30480"/>
                  </a:moveTo>
                  <a:lnTo>
                    <a:pt x="38100" y="49530"/>
                  </a:lnTo>
                  <a:lnTo>
                    <a:pt x="53340" y="64770"/>
                  </a:lnTo>
                  <a:lnTo>
                    <a:pt x="57150" y="22860"/>
                  </a:lnTo>
                  <a:lnTo>
                    <a:pt x="41910" y="0"/>
                  </a:lnTo>
                  <a:lnTo>
                    <a:pt x="0" y="3048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grpSp>
        <p:nvGrpSpPr>
          <p:cNvPr id="205" name="Group 124">
            <a:extLst>
              <a:ext uri="{FF2B5EF4-FFF2-40B4-BE49-F238E27FC236}">
                <a16:creationId xmlns:a16="http://schemas.microsoft.com/office/drawing/2014/main" id="{039EB82B-AAA8-B83A-DC37-662D665501D5}"/>
              </a:ext>
            </a:extLst>
          </p:cNvPr>
          <p:cNvGrpSpPr>
            <a:grpSpLocks/>
          </p:cNvGrpSpPr>
          <p:nvPr/>
        </p:nvGrpSpPr>
        <p:grpSpPr bwMode="auto">
          <a:xfrm>
            <a:off x="10697845" y="3857993"/>
            <a:ext cx="1016000" cy="638175"/>
            <a:chOff x="7308850" y="3794125"/>
            <a:chExt cx="1016000" cy="638175"/>
          </a:xfrm>
        </p:grpSpPr>
        <p:sp>
          <p:nvSpPr>
            <p:cNvPr id="206" name="Freeform 6155">
              <a:extLst>
                <a:ext uri="{FF2B5EF4-FFF2-40B4-BE49-F238E27FC236}">
                  <a16:creationId xmlns:a16="http://schemas.microsoft.com/office/drawing/2014/main" id="{01E6280A-F691-312E-D8B6-E852AC53FBE3}"/>
                </a:ext>
              </a:extLst>
            </p:cNvPr>
            <p:cNvSpPr/>
            <p:nvPr/>
          </p:nvSpPr>
          <p:spPr bwMode="auto">
            <a:xfrm>
              <a:off x="8112125" y="3894138"/>
              <a:ext cx="82550" cy="87312"/>
            </a:xfrm>
            <a:custGeom>
              <a:avLst/>
              <a:gdLst>
                <a:gd name="connsiteX0" fmla="*/ 34290 w 83820"/>
                <a:gd name="connsiteY0" fmla="*/ 0 h 87630"/>
                <a:gd name="connsiteX1" fmla="*/ 0 w 83820"/>
                <a:gd name="connsiteY1" fmla="*/ 34290 h 87630"/>
                <a:gd name="connsiteX2" fmla="*/ 30480 w 83820"/>
                <a:gd name="connsiteY2" fmla="*/ 57150 h 87630"/>
                <a:gd name="connsiteX3" fmla="*/ 53340 w 83820"/>
                <a:gd name="connsiteY3" fmla="*/ 87630 h 87630"/>
                <a:gd name="connsiteX4" fmla="*/ 83820 w 83820"/>
                <a:gd name="connsiteY4" fmla="*/ 87630 h 87630"/>
                <a:gd name="connsiteX5" fmla="*/ 68580 w 83820"/>
                <a:gd name="connsiteY5" fmla="*/ 53340 h 87630"/>
                <a:gd name="connsiteX6" fmla="*/ 34290 w 83820"/>
                <a:gd name="connsiteY6" fmla="*/ 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 h="87630">
                  <a:moveTo>
                    <a:pt x="34290" y="0"/>
                  </a:moveTo>
                  <a:lnTo>
                    <a:pt x="0" y="34290"/>
                  </a:lnTo>
                  <a:lnTo>
                    <a:pt x="30480" y="57150"/>
                  </a:lnTo>
                  <a:lnTo>
                    <a:pt x="53340" y="87630"/>
                  </a:lnTo>
                  <a:lnTo>
                    <a:pt x="83820" y="87630"/>
                  </a:lnTo>
                  <a:lnTo>
                    <a:pt x="68580" y="53340"/>
                  </a:lnTo>
                  <a:lnTo>
                    <a:pt x="34290" y="0"/>
                  </a:ln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07" name="Oval 206">
              <a:extLst>
                <a:ext uri="{FF2B5EF4-FFF2-40B4-BE49-F238E27FC236}">
                  <a16:creationId xmlns:a16="http://schemas.microsoft.com/office/drawing/2014/main" id="{6B9ABC98-B14F-A796-0CE4-9258C0198994}"/>
                </a:ext>
              </a:extLst>
            </p:cNvPr>
            <p:cNvSpPr/>
            <p:nvPr/>
          </p:nvSpPr>
          <p:spPr bwMode="auto">
            <a:xfrm>
              <a:off x="8116888" y="3794125"/>
              <a:ext cx="36512"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08" name="Oval 207">
              <a:extLst>
                <a:ext uri="{FF2B5EF4-FFF2-40B4-BE49-F238E27FC236}">
                  <a16:creationId xmlns:a16="http://schemas.microsoft.com/office/drawing/2014/main" id="{ABD7048E-05EC-19F7-A3E4-B26469E5EBC5}"/>
                </a:ext>
              </a:extLst>
            </p:cNvPr>
            <p:cNvSpPr/>
            <p:nvPr/>
          </p:nvSpPr>
          <p:spPr bwMode="auto">
            <a:xfrm>
              <a:off x="8232775" y="3838575"/>
              <a:ext cx="36513"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09" name="Oval 208">
              <a:extLst>
                <a:ext uri="{FF2B5EF4-FFF2-40B4-BE49-F238E27FC236}">
                  <a16:creationId xmlns:a16="http://schemas.microsoft.com/office/drawing/2014/main" id="{659D097E-2D2E-6E9E-A613-5961BD5FDA60}"/>
                </a:ext>
              </a:extLst>
            </p:cNvPr>
            <p:cNvSpPr/>
            <p:nvPr/>
          </p:nvSpPr>
          <p:spPr bwMode="auto">
            <a:xfrm>
              <a:off x="8264525" y="3913188"/>
              <a:ext cx="36513"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0" name="Oval 209">
              <a:extLst>
                <a:ext uri="{FF2B5EF4-FFF2-40B4-BE49-F238E27FC236}">
                  <a16:creationId xmlns:a16="http://schemas.microsoft.com/office/drawing/2014/main" id="{35B64A40-A153-C250-9009-A0F7F3E62199}"/>
                </a:ext>
              </a:extLst>
            </p:cNvPr>
            <p:cNvSpPr/>
            <p:nvPr/>
          </p:nvSpPr>
          <p:spPr bwMode="auto">
            <a:xfrm>
              <a:off x="8220075" y="3963988"/>
              <a:ext cx="34925"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1" name="Oval 210">
              <a:extLst>
                <a:ext uri="{FF2B5EF4-FFF2-40B4-BE49-F238E27FC236}">
                  <a16:creationId xmlns:a16="http://schemas.microsoft.com/office/drawing/2014/main" id="{0FF2CD07-B397-FD94-9B36-18A5A5FB61E2}"/>
                </a:ext>
              </a:extLst>
            </p:cNvPr>
            <p:cNvSpPr/>
            <p:nvPr/>
          </p:nvSpPr>
          <p:spPr bwMode="auto">
            <a:xfrm>
              <a:off x="7931150" y="3990975"/>
              <a:ext cx="36513"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2" name="Oval 211">
              <a:extLst>
                <a:ext uri="{FF2B5EF4-FFF2-40B4-BE49-F238E27FC236}">
                  <a16:creationId xmlns:a16="http://schemas.microsoft.com/office/drawing/2014/main" id="{280ED437-5098-5CCE-3555-6C93C62507A8}"/>
                </a:ext>
              </a:extLst>
            </p:cNvPr>
            <p:cNvSpPr/>
            <p:nvPr/>
          </p:nvSpPr>
          <p:spPr bwMode="auto">
            <a:xfrm>
              <a:off x="7899400" y="4014788"/>
              <a:ext cx="36513"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3" name="Oval 212">
              <a:extLst>
                <a:ext uri="{FF2B5EF4-FFF2-40B4-BE49-F238E27FC236}">
                  <a16:creationId xmlns:a16="http://schemas.microsoft.com/office/drawing/2014/main" id="{DE0F4B65-1891-1167-9EBF-ECC5D1F1E8F2}"/>
                </a:ext>
              </a:extLst>
            </p:cNvPr>
            <p:cNvSpPr/>
            <p:nvPr/>
          </p:nvSpPr>
          <p:spPr bwMode="auto">
            <a:xfrm>
              <a:off x="8288338" y="3941763"/>
              <a:ext cx="36512"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4" name="Oval 213">
              <a:extLst>
                <a:ext uri="{FF2B5EF4-FFF2-40B4-BE49-F238E27FC236}">
                  <a16:creationId xmlns:a16="http://schemas.microsoft.com/office/drawing/2014/main" id="{629E191D-C465-4D74-0C43-8E61D170A348}"/>
                </a:ext>
              </a:extLst>
            </p:cNvPr>
            <p:cNvSpPr/>
            <p:nvPr/>
          </p:nvSpPr>
          <p:spPr bwMode="auto">
            <a:xfrm>
              <a:off x="7839075" y="4079875"/>
              <a:ext cx="34925"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5" name="Oval 214">
              <a:extLst>
                <a:ext uri="{FF2B5EF4-FFF2-40B4-BE49-F238E27FC236}">
                  <a16:creationId xmlns:a16="http://schemas.microsoft.com/office/drawing/2014/main" id="{E6A9C88D-4B58-C817-4683-A81A26A76F3A}"/>
                </a:ext>
              </a:extLst>
            </p:cNvPr>
            <p:cNvSpPr/>
            <p:nvPr/>
          </p:nvSpPr>
          <p:spPr bwMode="auto">
            <a:xfrm>
              <a:off x="7839075" y="4041775"/>
              <a:ext cx="34925"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6" name="Oval 215">
              <a:extLst>
                <a:ext uri="{FF2B5EF4-FFF2-40B4-BE49-F238E27FC236}">
                  <a16:creationId xmlns:a16="http://schemas.microsoft.com/office/drawing/2014/main" id="{AD9DE596-78D4-B55F-44FF-BE67628D61D2}"/>
                </a:ext>
              </a:extLst>
            </p:cNvPr>
            <p:cNvSpPr/>
            <p:nvPr/>
          </p:nvSpPr>
          <p:spPr bwMode="auto">
            <a:xfrm>
              <a:off x="7308850" y="4265613"/>
              <a:ext cx="34925"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7" name="Oval 216">
              <a:extLst>
                <a:ext uri="{FF2B5EF4-FFF2-40B4-BE49-F238E27FC236}">
                  <a16:creationId xmlns:a16="http://schemas.microsoft.com/office/drawing/2014/main" id="{0BEF4C7B-6552-E8AA-F1CE-93EE729FECA7}"/>
                </a:ext>
              </a:extLst>
            </p:cNvPr>
            <p:cNvSpPr/>
            <p:nvPr/>
          </p:nvSpPr>
          <p:spPr bwMode="auto">
            <a:xfrm>
              <a:off x="7323138" y="4337050"/>
              <a:ext cx="36512"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8" name="Oval 217">
              <a:extLst>
                <a:ext uri="{FF2B5EF4-FFF2-40B4-BE49-F238E27FC236}">
                  <a16:creationId xmlns:a16="http://schemas.microsoft.com/office/drawing/2014/main" id="{70A8A81E-9CBB-DB35-0EBA-19BBBA1F45A4}"/>
                </a:ext>
              </a:extLst>
            </p:cNvPr>
            <p:cNvSpPr/>
            <p:nvPr/>
          </p:nvSpPr>
          <p:spPr bwMode="auto">
            <a:xfrm>
              <a:off x="7343775" y="4302125"/>
              <a:ext cx="36513"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9" name="Oval 218">
              <a:extLst>
                <a:ext uri="{FF2B5EF4-FFF2-40B4-BE49-F238E27FC236}">
                  <a16:creationId xmlns:a16="http://schemas.microsoft.com/office/drawing/2014/main" id="{44D6E083-E761-E4CE-794E-B0565BFF1BC2}"/>
                </a:ext>
              </a:extLst>
            </p:cNvPr>
            <p:cNvSpPr/>
            <p:nvPr/>
          </p:nvSpPr>
          <p:spPr bwMode="auto">
            <a:xfrm>
              <a:off x="7456488" y="4341813"/>
              <a:ext cx="34925"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0" name="Oval 219">
              <a:extLst>
                <a:ext uri="{FF2B5EF4-FFF2-40B4-BE49-F238E27FC236}">
                  <a16:creationId xmlns:a16="http://schemas.microsoft.com/office/drawing/2014/main" id="{F5A52B33-D429-D0C7-4D38-D5E420DF9ED2}"/>
                </a:ext>
              </a:extLst>
            </p:cNvPr>
            <p:cNvSpPr/>
            <p:nvPr/>
          </p:nvSpPr>
          <p:spPr bwMode="auto">
            <a:xfrm>
              <a:off x="7773988" y="4178300"/>
              <a:ext cx="36512"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1" name="Oval 220">
              <a:extLst>
                <a:ext uri="{FF2B5EF4-FFF2-40B4-BE49-F238E27FC236}">
                  <a16:creationId xmlns:a16="http://schemas.microsoft.com/office/drawing/2014/main" id="{388DACAA-03BD-6DBC-DC01-F0FB93CB2FD4}"/>
                </a:ext>
              </a:extLst>
            </p:cNvPr>
            <p:cNvSpPr/>
            <p:nvPr/>
          </p:nvSpPr>
          <p:spPr bwMode="auto">
            <a:xfrm>
              <a:off x="7527925" y="4338638"/>
              <a:ext cx="36513"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2" name="Oval 221">
              <a:extLst>
                <a:ext uri="{FF2B5EF4-FFF2-40B4-BE49-F238E27FC236}">
                  <a16:creationId xmlns:a16="http://schemas.microsoft.com/office/drawing/2014/main" id="{A08602BE-3082-2B19-4CD8-AA4CF4F04028}"/>
                </a:ext>
              </a:extLst>
            </p:cNvPr>
            <p:cNvSpPr/>
            <p:nvPr/>
          </p:nvSpPr>
          <p:spPr bwMode="auto">
            <a:xfrm>
              <a:off x="7935913" y="3948113"/>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3" name="Oval 222">
              <a:extLst>
                <a:ext uri="{FF2B5EF4-FFF2-40B4-BE49-F238E27FC236}">
                  <a16:creationId xmlns:a16="http://schemas.microsoft.com/office/drawing/2014/main" id="{27A7DBF0-BCBB-766D-1377-973020406093}"/>
                </a:ext>
              </a:extLst>
            </p:cNvPr>
            <p:cNvSpPr/>
            <p:nvPr/>
          </p:nvSpPr>
          <p:spPr bwMode="auto">
            <a:xfrm>
              <a:off x="7808913" y="4116388"/>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4" name="Oval 223">
              <a:extLst>
                <a:ext uri="{FF2B5EF4-FFF2-40B4-BE49-F238E27FC236}">
                  <a16:creationId xmlns:a16="http://schemas.microsoft.com/office/drawing/2014/main" id="{85DAC539-5710-7539-8907-EDC994AFBA1B}"/>
                </a:ext>
              </a:extLst>
            </p:cNvPr>
            <p:cNvSpPr/>
            <p:nvPr/>
          </p:nvSpPr>
          <p:spPr bwMode="auto">
            <a:xfrm>
              <a:off x="7526338" y="4265613"/>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5" name="Oval 224">
              <a:extLst>
                <a:ext uri="{FF2B5EF4-FFF2-40B4-BE49-F238E27FC236}">
                  <a16:creationId xmlns:a16="http://schemas.microsoft.com/office/drawing/2014/main" id="{62280069-352F-A68E-806B-6A7664966BAE}"/>
                </a:ext>
              </a:extLst>
            </p:cNvPr>
            <p:cNvSpPr/>
            <p:nvPr/>
          </p:nvSpPr>
          <p:spPr bwMode="auto">
            <a:xfrm>
              <a:off x="7545388" y="4395788"/>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6" name="Oval 225">
              <a:extLst>
                <a:ext uri="{FF2B5EF4-FFF2-40B4-BE49-F238E27FC236}">
                  <a16:creationId xmlns:a16="http://schemas.microsoft.com/office/drawing/2014/main" id="{58325ED2-1130-4A4F-461F-DE2454DADD53}"/>
                </a:ext>
              </a:extLst>
            </p:cNvPr>
            <p:cNvSpPr/>
            <p:nvPr/>
          </p:nvSpPr>
          <p:spPr bwMode="auto">
            <a:xfrm>
              <a:off x="7508875" y="4379913"/>
              <a:ext cx="36513"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7" name="Oval 226">
              <a:extLst>
                <a:ext uri="{FF2B5EF4-FFF2-40B4-BE49-F238E27FC236}">
                  <a16:creationId xmlns:a16="http://schemas.microsoft.com/office/drawing/2014/main" id="{210523D8-0CFF-0601-7C01-8557FA1CF8BA}"/>
                </a:ext>
              </a:extLst>
            </p:cNvPr>
            <p:cNvSpPr/>
            <p:nvPr/>
          </p:nvSpPr>
          <p:spPr bwMode="auto">
            <a:xfrm>
              <a:off x="8269288" y="3856038"/>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grpSp>
      <p:grpSp>
        <p:nvGrpSpPr>
          <p:cNvPr id="228" name="Group 123">
            <a:extLst>
              <a:ext uri="{FF2B5EF4-FFF2-40B4-BE49-F238E27FC236}">
                <a16:creationId xmlns:a16="http://schemas.microsoft.com/office/drawing/2014/main" id="{DB2F8BEE-100B-324C-4155-39749CC08977}"/>
              </a:ext>
            </a:extLst>
          </p:cNvPr>
          <p:cNvGrpSpPr>
            <a:grpSpLocks/>
          </p:cNvGrpSpPr>
          <p:nvPr/>
        </p:nvGrpSpPr>
        <p:grpSpPr bwMode="auto">
          <a:xfrm>
            <a:off x="11342371" y="4345355"/>
            <a:ext cx="498475" cy="990600"/>
            <a:chOff x="7953375" y="4281488"/>
            <a:chExt cx="498475" cy="990600"/>
          </a:xfrm>
        </p:grpSpPr>
        <p:sp>
          <p:nvSpPr>
            <p:cNvPr id="229" name="Freeform 6150">
              <a:extLst>
                <a:ext uri="{FF2B5EF4-FFF2-40B4-BE49-F238E27FC236}">
                  <a16:creationId xmlns:a16="http://schemas.microsoft.com/office/drawing/2014/main" id="{C0A71EAC-A9BF-A2A0-29BD-F897172490E3}"/>
                </a:ext>
              </a:extLst>
            </p:cNvPr>
            <p:cNvSpPr/>
            <p:nvPr/>
          </p:nvSpPr>
          <p:spPr bwMode="auto">
            <a:xfrm>
              <a:off x="7953375" y="5186363"/>
              <a:ext cx="49213" cy="85725"/>
            </a:xfrm>
            <a:custGeom>
              <a:avLst/>
              <a:gdLst>
                <a:gd name="connsiteX0" fmla="*/ 42760 w 49339"/>
                <a:gd name="connsiteY0" fmla="*/ 0 h 85519"/>
                <a:gd name="connsiteX1" fmla="*/ 0 w 49339"/>
                <a:gd name="connsiteY1" fmla="*/ 32892 h 85519"/>
                <a:gd name="connsiteX2" fmla="*/ 3290 w 49339"/>
                <a:gd name="connsiteY2" fmla="*/ 65784 h 85519"/>
                <a:gd name="connsiteX3" fmla="*/ 19736 w 49339"/>
                <a:gd name="connsiteY3" fmla="*/ 85519 h 85519"/>
                <a:gd name="connsiteX4" fmla="*/ 49339 w 49339"/>
                <a:gd name="connsiteY4" fmla="*/ 75652 h 85519"/>
                <a:gd name="connsiteX5" fmla="*/ 42760 w 49339"/>
                <a:gd name="connsiteY5" fmla="*/ 0 h 8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9" h="85519">
                  <a:moveTo>
                    <a:pt x="42760" y="0"/>
                  </a:moveTo>
                  <a:lnTo>
                    <a:pt x="0" y="32892"/>
                  </a:lnTo>
                  <a:lnTo>
                    <a:pt x="3290" y="65784"/>
                  </a:lnTo>
                  <a:lnTo>
                    <a:pt x="19736" y="85519"/>
                  </a:lnTo>
                  <a:lnTo>
                    <a:pt x="49339" y="75652"/>
                  </a:lnTo>
                  <a:lnTo>
                    <a:pt x="42760" y="0"/>
                  </a:ln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30" name="Freeform 6151">
              <a:extLst>
                <a:ext uri="{FF2B5EF4-FFF2-40B4-BE49-F238E27FC236}">
                  <a16:creationId xmlns:a16="http://schemas.microsoft.com/office/drawing/2014/main" id="{43113216-5615-87AA-73D3-D51AB1DACB9E}"/>
                </a:ext>
              </a:extLst>
            </p:cNvPr>
            <p:cNvSpPr/>
            <p:nvPr/>
          </p:nvSpPr>
          <p:spPr bwMode="auto">
            <a:xfrm>
              <a:off x="8355013" y="5180013"/>
              <a:ext cx="96837" cy="50800"/>
            </a:xfrm>
            <a:custGeom>
              <a:avLst/>
              <a:gdLst>
                <a:gd name="connsiteX0" fmla="*/ 92098 w 92098"/>
                <a:gd name="connsiteY0" fmla="*/ 0 h 46049"/>
                <a:gd name="connsiteX1" fmla="*/ 36181 w 92098"/>
                <a:gd name="connsiteY1" fmla="*/ 9867 h 46049"/>
                <a:gd name="connsiteX2" fmla="*/ 0 w 92098"/>
                <a:gd name="connsiteY2" fmla="*/ 23024 h 46049"/>
                <a:gd name="connsiteX3" fmla="*/ 32892 w 92098"/>
                <a:gd name="connsiteY3" fmla="*/ 46049 h 46049"/>
                <a:gd name="connsiteX4" fmla="*/ 92098 w 92098"/>
                <a:gd name="connsiteY4" fmla="*/ 0 h 46049"/>
                <a:gd name="connsiteX0" fmla="*/ 92098 w 92098"/>
                <a:gd name="connsiteY0" fmla="*/ 0 h 49338"/>
                <a:gd name="connsiteX1" fmla="*/ 36181 w 92098"/>
                <a:gd name="connsiteY1" fmla="*/ 9867 h 49338"/>
                <a:gd name="connsiteX2" fmla="*/ 0 w 92098"/>
                <a:gd name="connsiteY2" fmla="*/ 23024 h 49338"/>
                <a:gd name="connsiteX3" fmla="*/ 85520 w 92098"/>
                <a:gd name="connsiteY3" fmla="*/ 49338 h 49338"/>
                <a:gd name="connsiteX4" fmla="*/ 92098 w 92098"/>
                <a:gd name="connsiteY4" fmla="*/ 0 h 49338"/>
                <a:gd name="connsiteX0" fmla="*/ 92098 w 97795"/>
                <a:gd name="connsiteY0" fmla="*/ 0 h 49757"/>
                <a:gd name="connsiteX1" fmla="*/ 36181 w 97795"/>
                <a:gd name="connsiteY1" fmla="*/ 9867 h 49757"/>
                <a:gd name="connsiteX2" fmla="*/ 0 w 97795"/>
                <a:gd name="connsiteY2" fmla="*/ 23024 h 49757"/>
                <a:gd name="connsiteX3" fmla="*/ 85520 w 97795"/>
                <a:gd name="connsiteY3" fmla="*/ 49338 h 49757"/>
                <a:gd name="connsiteX4" fmla="*/ 92098 w 97795"/>
                <a:gd name="connsiteY4" fmla="*/ 0 h 4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5" h="49757">
                  <a:moveTo>
                    <a:pt x="92098" y="0"/>
                  </a:moveTo>
                  <a:lnTo>
                    <a:pt x="36181" y="9867"/>
                  </a:lnTo>
                  <a:lnTo>
                    <a:pt x="0" y="23024"/>
                  </a:lnTo>
                  <a:cubicBezTo>
                    <a:pt x="8223" y="29602"/>
                    <a:pt x="70170" y="53175"/>
                    <a:pt x="85520" y="49338"/>
                  </a:cubicBezTo>
                  <a:cubicBezTo>
                    <a:pt x="100870" y="45501"/>
                    <a:pt x="100321" y="6578"/>
                    <a:pt x="92098" y="0"/>
                  </a:cubicBez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31" name="Oval 230">
              <a:extLst>
                <a:ext uri="{FF2B5EF4-FFF2-40B4-BE49-F238E27FC236}">
                  <a16:creationId xmlns:a16="http://schemas.microsoft.com/office/drawing/2014/main" id="{3B9FF11B-2377-7B65-E3AB-718DE86D2D27}"/>
                </a:ext>
              </a:extLst>
            </p:cNvPr>
            <p:cNvSpPr/>
            <p:nvPr/>
          </p:nvSpPr>
          <p:spPr bwMode="auto">
            <a:xfrm>
              <a:off x="8226425" y="4281488"/>
              <a:ext cx="36513"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32" name="Oval 231">
              <a:extLst>
                <a:ext uri="{FF2B5EF4-FFF2-40B4-BE49-F238E27FC236}">
                  <a16:creationId xmlns:a16="http://schemas.microsoft.com/office/drawing/2014/main" id="{34DFD481-90AF-CC2C-E981-8EC7A8B3F4F8}"/>
                </a:ext>
              </a:extLst>
            </p:cNvPr>
            <p:cNvSpPr/>
            <p:nvPr/>
          </p:nvSpPr>
          <p:spPr bwMode="auto">
            <a:xfrm>
              <a:off x="8251825" y="4311650"/>
              <a:ext cx="34925"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grpSp>
      <p:sp>
        <p:nvSpPr>
          <p:cNvPr id="233" name="Oval 232">
            <a:extLst>
              <a:ext uri="{FF2B5EF4-FFF2-40B4-BE49-F238E27FC236}">
                <a16:creationId xmlns:a16="http://schemas.microsoft.com/office/drawing/2014/main" id="{EA7389DC-6819-41BA-08DA-AC5CF1F26687}"/>
              </a:ext>
            </a:extLst>
          </p:cNvPr>
          <p:cNvSpPr/>
          <p:nvPr/>
        </p:nvSpPr>
        <p:spPr>
          <a:xfrm>
            <a:off x="7357746" y="3240456"/>
            <a:ext cx="36513" cy="34925"/>
          </a:xfrm>
          <a:prstGeom prst="ellipse">
            <a:avLst/>
          </a:prstGeom>
          <a:solidFill>
            <a:srgbClr val="00B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nvGrpSpPr>
          <p:cNvPr id="234" name="Group 1">
            <a:extLst>
              <a:ext uri="{FF2B5EF4-FFF2-40B4-BE49-F238E27FC236}">
                <a16:creationId xmlns:a16="http://schemas.microsoft.com/office/drawing/2014/main" id="{1E58EE6C-E4EC-A108-5EEE-EC1793E5D35A}"/>
              </a:ext>
            </a:extLst>
          </p:cNvPr>
          <p:cNvGrpSpPr>
            <a:grpSpLocks/>
          </p:cNvGrpSpPr>
          <p:nvPr/>
        </p:nvGrpSpPr>
        <p:grpSpPr bwMode="auto">
          <a:xfrm>
            <a:off x="4512947" y="1929181"/>
            <a:ext cx="293687" cy="287337"/>
            <a:chOff x="557213" y="2024063"/>
            <a:chExt cx="293687" cy="287337"/>
          </a:xfrm>
          <a:solidFill>
            <a:srgbClr val="92D050"/>
          </a:solidFill>
        </p:grpSpPr>
        <p:sp>
          <p:nvSpPr>
            <p:cNvPr id="235" name="Oval 234">
              <a:extLst>
                <a:ext uri="{FF2B5EF4-FFF2-40B4-BE49-F238E27FC236}">
                  <a16:creationId xmlns:a16="http://schemas.microsoft.com/office/drawing/2014/main" id="{9FB79D62-C654-BCE5-5F01-0B58E0225F6F}"/>
                </a:ext>
              </a:extLst>
            </p:cNvPr>
            <p:cNvSpPr/>
            <p:nvPr/>
          </p:nvSpPr>
          <p:spPr>
            <a:xfrm>
              <a:off x="647700" y="2276475"/>
              <a:ext cx="36513" cy="34925"/>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6" name="Oval 235">
              <a:extLst>
                <a:ext uri="{FF2B5EF4-FFF2-40B4-BE49-F238E27FC236}">
                  <a16:creationId xmlns:a16="http://schemas.microsoft.com/office/drawing/2014/main" id="{06BEC193-D56A-096D-5B70-BEDBA4172161}"/>
                </a:ext>
              </a:extLst>
            </p:cNvPr>
            <p:cNvSpPr/>
            <p:nvPr/>
          </p:nvSpPr>
          <p:spPr>
            <a:xfrm>
              <a:off x="627063" y="2060575"/>
              <a:ext cx="34925" cy="34925"/>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7" name="Oval 236">
              <a:extLst>
                <a:ext uri="{FF2B5EF4-FFF2-40B4-BE49-F238E27FC236}">
                  <a16:creationId xmlns:a16="http://schemas.microsoft.com/office/drawing/2014/main" id="{56E83E95-1E1F-BC80-FB04-2D25D3C222CA}"/>
                </a:ext>
              </a:extLst>
            </p:cNvPr>
            <p:cNvSpPr/>
            <p:nvPr/>
          </p:nvSpPr>
          <p:spPr>
            <a:xfrm rot="2185848">
              <a:off x="684213" y="2220913"/>
              <a:ext cx="71437" cy="55562"/>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8" name="Oval 237">
              <a:extLst>
                <a:ext uri="{FF2B5EF4-FFF2-40B4-BE49-F238E27FC236}">
                  <a16:creationId xmlns:a16="http://schemas.microsoft.com/office/drawing/2014/main" id="{5EBD7BE7-08B4-7002-ADCC-8519B5E6388E}"/>
                </a:ext>
              </a:extLst>
            </p:cNvPr>
            <p:cNvSpPr/>
            <p:nvPr/>
          </p:nvSpPr>
          <p:spPr>
            <a:xfrm>
              <a:off x="800100" y="2114550"/>
              <a:ext cx="50800" cy="46038"/>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9" name="Oval 238">
              <a:extLst>
                <a:ext uri="{FF2B5EF4-FFF2-40B4-BE49-F238E27FC236}">
                  <a16:creationId xmlns:a16="http://schemas.microsoft.com/office/drawing/2014/main" id="{39DE9632-70CA-F93C-FC2C-FD466635D8E2}"/>
                </a:ext>
              </a:extLst>
            </p:cNvPr>
            <p:cNvSpPr/>
            <p:nvPr/>
          </p:nvSpPr>
          <p:spPr>
            <a:xfrm>
              <a:off x="665163" y="2078038"/>
              <a:ext cx="36512" cy="36512"/>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40" name="Oval 239">
              <a:extLst>
                <a:ext uri="{FF2B5EF4-FFF2-40B4-BE49-F238E27FC236}">
                  <a16:creationId xmlns:a16="http://schemas.microsoft.com/office/drawing/2014/main" id="{23D18145-2F29-18D7-C1EE-83BDD0A75A35}"/>
                </a:ext>
              </a:extLst>
            </p:cNvPr>
            <p:cNvSpPr/>
            <p:nvPr/>
          </p:nvSpPr>
          <p:spPr>
            <a:xfrm>
              <a:off x="787400" y="2238375"/>
              <a:ext cx="34925" cy="36513"/>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41" name="Oval 240">
              <a:extLst>
                <a:ext uri="{FF2B5EF4-FFF2-40B4-BE49-F238E27FC236}">
                  <a16:creationId xmlns:a16="http://schemas.microsoft.com/office/drawing/2014/main" id="{006A4C03-970D-4139-6748-CAB770A03343}"/>
                </a:ext>
              </a:extLst>
            </p:cNvPr>
            <p:cNvSpPr/>
            <p:nvPr/>
          </p:nvSpPr>
          <p:spPr>
            <a:xfrm rot="20965913">
              <a:off x="557213" y="2024063"/>
              <a:ext cx="87312" cy="46037"/>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grpSp>
        <p:nvGrpSpPr>
          <p:cNvPr id="242" name="Group 6143">
            <a:extLst>
              <a:ext uri="{FF2B5EF4-FFF2-40B4-BE49-F238E27FC236}">
                <a16:creationId xmlns:a16="http://schemas.microsoft.com/office/drawing/2014/main" id="{67DB8D86-76D1-3E37-A10C-CE40253E0C21}"/>
              </a:ext>
            </a:extLst>
          </p:cNvPr>
          <p:cNvGrpSpPr>
            <a:grpSpLocks/>
          </p:cNvGrpSpPr>
          <p:nvPr/>
        </p:nvGrpSpPr>
        <p:grpSpPr bwMode="auto">
          <a:xfrm>
            <a:off x="7141846" y="3389681"/>
            <a:ext cx="117475" cy="179387"/>
            <a:chOff x="3752850" y="3325813"/>
            <a:chExt cx="117475" cy="179387"/>
          </a:xfrm>
          <a:solidFill>
            <a:srgbClr val="92D050"/>
          </a:solidFill>
        </p:grpSpPr>
        <p:sp>
          <p:nvSpPr>
            <p:cNvPr id="243" name="Oval 242">
              <a:extLst>
                <a:ext uri="{FF2B5EF4-FFF2-40B4-BE49-F238E27FC236}">
                  <a16:creationId xmlns:a16="http://schemas.microsoft.com/office/drawing/2014/main" id="{98941543-73E7-84D0-0140-FD67B585DF8A}"/>
                </a:ext>
              </a:extLst>
            </p:cNvPr>
            <p:cNvSpPr/>
            <p:nvPr/>
          </p:nvSpPr>
          <p:spPr>
            <a:xfrm>
              <a:off x="3833813" y="3325813"/>
              <a:ext cx="36512" cy="36512"/>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44" name="Freeform 6159">
              <a:extLst>
                <a:ext uri="{FF2B5EF4-FFF2-40B4-BE49-F238E27FC236}">
                  <a16:creationId xmlns:a16="http://schemas.microsoft.com/office/drawing/2014/main" id="{A48EA1BA-1E0E-8230-16A2-70BCDFF931DB}"/>
                </a:ext>
              </a:extLst>
            </p:cNvPr>
            <p:cNvSpPr/>
            <p:nvPr/>
          </p:nvSpPr>
          <p:spPr>
            <a:xfrm>
              <a:off x="3752850" y="3403600"/>
              <a:ext cx="88900" cy="101600"/>
            </a:xfrm>
            <a:custGeom>
              <a:avLst/>
              <a:gdLst>
                <a:gd name="connsiteX0" fmla="*/ 63500 w 88900"/>
                <a:gd name="connsiteY0" fmla="*/ 0 h 101600"/>
                <a:gd name="connsiteX1" fmla="*/ 0 w 88900"/>
                <a:gd name="connsiteY1" fmla="*/ 31750 h 101600"/>
                <a:gd name="connsiteX2" fmla="*/ 6350 w 88900"/>
                <a:gd name="connsiteY2" fmla="*/ 88900 h 101600"/>
                <a:gd name="connsiteX3" fmla="*/ 38100 w 88900"/>
                <a:gd name="connsiteY3" fmla="*/ 101600 h 101600"/>
                <a:gd name="connsiteX4" fmla="*/ 88900 w 88900"/>
                <a:gd name="connsiteY4" fmla="*/ 50800 h 101600"/>
                <a:gd name="connsiteX5" fmla="*/ 63500 w 88900"/>
                <a:gd name="connsiteY5"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01600">
                  <a:moveTo>
                    <a:pt x="63500" y="0"/>
                  </a:moveTo>
                  <a:lnTo>
                    <a:pt x="0" y="31750"/>
                  </a:lnTo>
                  <a:lnTo>
                    <a:pt x="6350" y="88900"/>
                  </a:lnTo>
                  <a:lnTo>
                    <a:pt x="38100" y="101600"/>
                  </a:lnTo>
                  <a:lnTo>
                    <a:pt x="88900" y="50800"/>
                  </a:lnTo>
                  <a:lnTo>
                    <a:pt x="63500" y="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sp>
        <p:nvSpPr>
          <p:cNvPr id="245" name="TextBox 1">
            <a:extLst>
              <a:ext uri="{FF2B5EF4-FFF2-40B4-BE49-F238E27FC236}">
                <a16:creationId xmlns:a16="http://schemas.microsoft.com/office/drawing/2014/main" id="{E7149FD6-16B9-A46A-E254-2FC8B5972C22}"/>
              </a:ext>
            </a:extLst>
          </p:cNvPr>
          <p:cNvSpPr txBox="1">
            <a:spLocks noChangeArrowheads="1"/>
          </p:cNvSpPr>
          <p:nvPr/>
        </p:nvSpPr>
        <p:spPr bwMode="auto">
          <a:xfrm>
            <a:off x="6791009" y="3681781"/>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Equatorial Guinea</a:t>
            </a:r>
          </a:p>
        </p:txBody>
      </p:sp>
      <p:sp>
        <p:nvSpPr>
          <p:cNvPr id="246" name="TextBox 63">
            <a:extLst>
              <a:ext uri="{FF2B5EF4-FFF2-40B4-BE49-F238E27FC236}">
                <a16:creationId xmlns:a16="http://schemas.microsoft.com/office/drawing/2014/main" id="{10DCA7E8-4E14-C349-4135-2D579D860DE1}"/>
              </a:ext>
            </a:extLst>
          </p:cNvPr>
          <p:cNvSpPr txBox="1">
            <a:spLocks noChangeArrowheads="1"/>
          </p:cNvSpPr>
          <p:nvPr/>
        </p:nvSpPr>
        <p:spPr bwMode="auto">
          <a:xfrm>
            <a:off x="6981509" y="4038967"/>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Cabinda (Angola)</a:t>
            </a:r>
          </a:p>
        </p:txBody>
      </p:sp>
      <p:sp>
        <p:nvSpPr>
          <p:cNvPr id="247" name="TextBox 64">
            <a:extLst>
              <a:ext uri="{FF2B5EF4-FFF2-40B4-BE49-F238E27FC236}">
                <a16:creationId xmlns:a16="http://schemas.microsoft.com/office/drawing/2014/main" id="{A4CA5FEB-B9DE-3C68-500B-8084FA6D0B5C}"/>
              </a:ext>
            </a:extLst>
          </p:cNvPr>
          <p:cNvSpPr txBox="1">
            <a:spLocks noChangeArrowheads="1"/>
          </p:cNvSpPr>
          <p:nvPr/>
        </p:nvSpPr>
        <p:spPr bwMode="auto">
          <a:xfrm>
            <a:off x="4927284" y="3065830"/>
            <a:ext cx="54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Sierra Leone</a:t>
            </a:r>
          </a:p>
        </p:txBody>
      </p:sp>
      <p:sp>
        <p:nvSpPr>
          <p:cNvPr id="248" name="TextBox 91">
            <a:extLst>
              <a:ext uri="{FF2B5EF4-FFF2-40B4-BE49-F238E27FC236}">
                <a16:creationId xmlns:a16="http://schemas.microsoft.com/office/drawing/2014/main" id="{4C1763AA-5323-02C5-69D7-FF63FC210AC5}"/>
              </a:ext>
            </a:extLst>
          </p:cNvPr>
          <p:cNvSpPr txBox="1">
            <a:spLocks noChangeArrowheads="1"/>
          </p:cNvSpPr>
          <p:nvPr/>
        </p:nvSpPr>
        <p:spPr bwMode="auto">
          <a:xfrm>
            <a:off x="4593909" y="2667367"/>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Guinea Bissau</a:t>
            </a:r>
          </a:p>
        </p:txBody>
      </p:sp>
      <p:sp>
        <p:nvSpPr>
          <p:cNvPr id="249" name="TextBox 6143">
            <a:extLst>
              <a:ext uri="{FF2B5EF4-FFF2-40B4-BE49-F238E27FC236}">
                <a16:creationId xmlns:a16="http://schemas.microsoft.com/office/drawing/2014/main" id="{8CEEF317-F657-58B1-65FF-590BEE9838C8}"/>
              </a:ext>
            </a:extLst>
          </p:cNvPr>
          <p:cNvSpPr txBox="1">
            <a:spLocks noChangeArrowheads="1"/>
          </p:cNvSpPr>
          <p:nvPr/>
        </p:nvSpPr>
        <p:spPr bwMode="auto">
          <a:xfrm>
            <a:off x="4436745" y="2329231"/>
            <a:ext cx="738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Gambia</a:t>
            </a:r>
          </a:p>
        </p:txBody>
      </p:sp>
      <p:sp>
        <p:nvSpPr>
          <p:cNvPr id="250" name="TextBox 6147">
            <a:extLst>
              <a:ext uri="{FF2B5EF4-FFF2-40B4-BE49-F238E27FC236}">
                <a16:creationId xmlns:a16="http://schemas.microsoft.com/office/drawing/2014/main" id="{F8C62E09-FDA3-5B6E-3F83-7200AA64B00C}"/>
              </a:ext>
            </a:extLst>
          </p:cNvPr>
          <p:cNvSpPr txBox="1">
            <a:spLocks noChangeArrowheads="1"/>
          </p:cNvSpPr>
          <p:nvPr/>
        </p:nvSpPr>
        <p:spPr bwMode="auto">
          <a:xfrm>
            <a:off x="4176395" y="1940292"/>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Cape Verde</a:t>
            </a:r>
          </a:p>
        </p:txBody>
      </p:sp>
      <p:sp>
        <p:nvSpPr>
          <p:cNvPr id="251" name="TextBox 6156">
            <a:extLst>
              <a:ext uri="{FF2B5EF4-FFF2-40B4-BE49-F238E27FC236}">
                <a16:creationId xmlns:a16="http://schemas.microsoft.com/office/drawing/2014/main" id="{5EDE9CCF-F66E-2FFB-9033-2C63CEA8773D}"/>
              </a:ext>
            </a:extLst>
          </p:cNvPr>
          <p:cNvSpPr txBox="1">
            <a:spLocks noChangeArrowheads="1"/>
          </p:cNvSpPr>
          <p:nvPr/>
        </p:nvSpPr>
        <p:spPr bwMode="auto">
          <a:xfrm rot="20519329">
            <a:off x="10958195" y="4202480"/>
            <a:ext cx="723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Seychelles</a:t>
            </a:r>
          </a:p>
        </p:txBody>
      </p:sp>
      <p:sp>
        <p:nvSpPr>
          <p:cNvPr id="252" name="TextBox 6158">
            <a:extLst>
              <a:ext uri="{FF2B5EF4-FFF2-40B4-BE49-F238E27FC236}">
                <a16:creationId xmlns:a16="http://schemas.microsoft.com/office/drawing/2014/main" id="{AE77C9A5-EF3C-3829-2FF9-695C5A853877}"/>
              </a:ext>
            </a:extLst>
          </p:cNvPr>
          <p:cNvSpPr txBox="1">
            <a:spLocks noChangeArrowheads="1"/>
          </p:cNvSpPr>
          <p:nvPr/>
        </p:nvSpPr>
        <p:spPr bwMode="auto">
          <a:xfrm>
            <a:off x="11255059" y="5061317"/>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Mauritius</a:t>
            </a:r>
          </a:p>
        </p:txBody>
      </p:sp>
      <p:sp>
        <p:nvSpPr>
          <p:cNvPr id="253" name="TextBox 6160">
            <a:extLst>
              <a:ext uri="{FF2B5EF4-FFF2-40B4-BE49-F238E27FC236}">
                <a16:creationId xmlns:a16="http://schemas.microsoft.com/office/drawing/2014/main" id="{068AB3E9-134D-4D04-7596-C5B56C481E00}"/>
              </a:ext>
            </a:extLst>
          </p:cNvPr>
          <p:cNvSpPr txBox="1">
            <a:spLocks noChangeArrowheads="1"/>
          </p:cNvSpPr>
          <p:nvPr/>
        </p:nvSpPr>
        <p:spPr bwMode="auto">
          <a:xfrm>
            <a:off x="10824845" y="5407392"/>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Reunion (France)</a:t>
            </a:r>
          </a:p>
        </p:txBody>
      </p:sp>
      <p:sp>
        <p:nvSpPr>
          <p:cNvPr id="254" name="TextBox 6162">
            <a:extLst>
              <a:ext uri="{FF2B5EF4-FFF2-40B4-BE49-F238E27FC236}">
                <a16:creationId xmlns:a16="http://schemas.microsoft.com/office/drawing/2014/main" id="{C9267B9E-62F6-62B1-D124-3F509C23087D}"/>
              </a:ext>
            </a:extLst>
          </p:cNvPr>
          <p:cNvSpPr txBox="1">
            <a:spLocks noChangeArrowheads="1"/>
          </p:cNvSpPr>
          <p:nvPr/>
        </p:nvSpPr>
        <p:spPr bwMode="auto">
          <a:xfrm>
            <a:off x="8221346" y="6047155"/>
            <a:ext cx="588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Lesotho</a:t>
            </a:r>
          </a:p>
        </p:txBody>
      </p:sp>
      <p:sp>
        <p:nvSpPr>
          <p:cNvPr id="255" name="TextBox 6163">
            <a:extLst>
              <a:ext uri="{FF2B5EF4-FFF2-40B4-BE49-F238E27FC236}">
                <a16:creationId xmlns:a16="http://schemas.microsoft.com/office/drawing/2014/main" id="{76B4AF17-BB03-5452-FA95-9D851520DF1A}"/>
              </a:ext>
            </a:extLst>
          </p:cNvPr>
          <p:cNvSpPr txBox="1">
            <a:spLocks noChangeArrowheads="1"/>
          </p:cNvSpPr>
          <p:nvPr/>
        </p:nvSpPr>
        <p:spPr bwMode="auto">
          <a:xfrm>
            <a:off x="9951721" y="3983405"/>
            <a:ext cx="96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Zanzibar</a:t>
            </a:r>
          </a:p>
        </p:txBody>
      </p:sp>
      <p:sp>
        <p:nvSpPr>
          <p:cNvPr id="256" name="TextBox 6164">
            <a:extLst>
              <a:ext uri="{FF2B5EF4-FFF2-40B4-BE49-F238E27FC236}">
                <a16:creationId xmlns:a16="http://schemas.microsoft.com/office/drawing/2014/main" id="{1DD78CF4-15DB-8FDA-7A04-6534D1B20D4B}"/>
              </a:ext>
            </a:extLst>
          </p:cNvPr>
          <p:cNvSpPr txBox="1">
            <a:spLocks noChangeArrowheads="1"/>
          </p:cNvSpPr>
          <p:nvPr/>
        </p:nvSpPr>
        <p:spPr bwMode="auto">
          <a:xfrm>
            <a:off x="6346508" y="3270617"/>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000" b="1" kern="0">
                <a:solidFill>
                  <a:srgbClr val="FFFFFF"/>
                </a:solidFill>
              </a:rPr>
              <a:t>Sao Tome &amp; Principe</a:t>
            </a:r>
          </a:p>
        </p:txBody>
      </p:sp>
      <p:sp>
        <p:nvSpPr>
          <p:cNvPr id="257" name="TextBox 6165">
            <a:extLst>
              <a:ext uri="{FF2B5EF4-FFF2-40B4-BE49-F238E27FC236}">
                <a16:creationId xmlns:a16="http://schemas.microsoft.com/office/drawing/2014/main" id="{A461672D-98BD-C7BC-1FC3-39578B3F905D}"/>
              </a:ext>
            </a:extLst>
          </p:cNvPr>
          <p:cNvSpPr txBox="1">
            <a:spLocks noChangeArrowheads="1"/>
          </p:cNvSpPr>
          <p:nvPr/>
        </p:nvSpPr>
        <p:spPr bwMode="auto">
          <a:xfrm>
            <a:off x="9445308" y="5924917"/>
            <a:ext cx="933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Swaziland</a:t>
            </a:r>
          </a:p>
        </p:txBody>
      </p:sp>
      <p:sp>
        <p:nvSpPr>
          <p:cNvPr id="259" name="TextBox 6167">
            <a:extLst>
              <a:ext uri="{FF2B5EF4-FFF2-40B4-BE49-F238E27FC236}">
                <a16:creationId xmlns:a16="http://schemas.microsoft.com/office/drawing/2014/main" id="{4A281319-0022-8B93-080F-DB055CA75F6E}"/>
              </a:ext>
            </a:extLst>
          </p:cNvPr>
          <p:cNvSpPr txBox="1">
            <a:spLocks noChangeArrowheads="1"/>
          </p:cNvSpPr>
          <p:nvPr/>
        </p:nvSpPr>
        <p:spPr bwMode="auto">
          <a:xfrm>
            <a:off x="8600759" y="3432542"/>
            <a:ext cx="604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Rwanda</a:t>
            </a:r>
          </a:p>
        </p:txBody>
      </p:sp>
      <p:sp>
        <p:nvSpPr>
          <p:cNvPr id="260" name="TextBox 6168">
            <a:extLst>
              <a:ext uri="{FF2B5EF4-FFF2-40B4-BE49-F238E27FC236}">
                <a16:creationId xmlns:a16="http://schemas.microsoft.com/office/drawing/2014/main" id="{10143CD5-3B4B-E117-F233-71D5A5286878}"/>
              </a:ext>
            </a:extLst>
          </p:cNvPr>
          <p:cNvSpPr txBox="1">
            <a:spLocks noChangeArrowheads="1"/>
          </p:cNvSpPr>
          <p:nvPr/>
        </p:nvSpPr>
        <p:spPr bwMode="auto">
          <a:xfrm>
            <a:off x="10553383" y="1940293"/>
            <a:ext cx="111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200" kern="0">
                <a:solidFill>
                  <a:srgbClr val="000000"/>
                </a:solidFill>
              </a:rPr>
              <a:t>Djibouti</a:t>
            </a:r>
          </a:p>
        </p:txBody>
      </p:sp>
      <p:sp>
        <p:nvSpPr>
          <p:cNvPr id="261" name="Freeform 6169">
            <a:extLst>
              <a:ext uri="{FF2B5EF4-FFF2-40B4-BE49-F238E27FC236}">
                <a16:creationId xmlns:a16="http://schemas.microsoft.com/office/drawing/2014/main" id="{67015B6D-0628-A2AA-332F-58E7260B3B6E}"/>
              </a:ext>
            </a:extLst>
          </p:cNvPr>
          <p:cNvSpPr/>
          <p:nvPr/>
        </p:nvSpPr>
        <p:spPr>
          <a:xfrm>
            <a:off x="5892483" y="60692"/>
            <a:ext cx="785812" cy="261938"/>
          </a:xfrm>
          <a:custGeom>
            <a:avLst/>
            <a:gdLst>
              <a:gd name="connsiteX0" fmla="*/ 0 w 777922"/>
              <a:gd name="connsiteY0" fmla="*/ 0 h 286603"/>
              <a:gd name="connsiteX1" fmla="*/ 27296 w 777922"/>
              <a:gd name="connsiteY1" fmla="*/ 54592 h 286603"/>
              <a:gd name="connsiteX2" fmla="*/ 27296 w 777922"/>
              <a:gd name="connsiteY2" fmla="*/ 136478 h 286603"/>
              <a:gd name="connsiteX3" fmla="*/ 54591 w 777922"/>
              <a:gd name="connsiteY3" fmla="*/ 191069 h 286603"/>
              <a:gd name="connsiteX4" fmla="*/ 163773 w 777922"/>
              <a:gd name="connsiteY4" fmla="*/ 191069 h 286603"/>
              <a:gd name="connsiteX5" fmla="*/ 204716 w 777922"/>
              <a:gd name="connsiteY5" fmla="*/ 191069 h 286603"/>
              <a:gd name="connsiteX6" fmla="*/ 272955 w 777922"/>
              <a:gd name="connsiteY6" fmla="*/ 272956 h 286603"/>
              <a:gd name="connsiteX7" fmla="*/ 327546 w 777922"/>
              <a:gd name="connsiteY7" fmla="*/ 286603 h 286603"/>
              <a:gd name="connsiteX8" fmla="*/ 395785 w 777922"/>
              <a:gd name="connsiteY8" fmla="*/ 245660 h 286603"/>
              <a:gd name="connsiteX9" fmla="*/ 491319 w 777922"/>
              <a:gd name="connsiteY9" fmla="*/ 232012 h 286603"/>
              <a:gd name="connsiteX10" fmla="*/ 614149 w 777922"/>
              <a:gd name="connsiteY10" fmla="*/ 232012 h 286603"/>
              <a:gd name="connsiteX11" fmla="*/ 682388 w 777922"/>
              <a:gd name="connsiteY11" fmla="*/ 163774 h 286603"/>
              <a:gd name="connsiteX12" fmla="*/ 723331 w 777922"/>
              <a:gd name="connsiteY12" fmla="*/ 163774 h 286603"/>
              <a:gd name="connsiteX13" fmla="*/ 723331 w 777922"/>
              <a:gd name="connsiteY13" fmla="*/ 109183 h 286603"/>
              <a:gd name="connsiteX14" fmla="*/ 764275 w 777922"/>
              <a:gd name="connsiteY14" fmla="*/ 40944 h 286603"/>
              <a:gd name="connsiteX15" fmla="*/ 777922 w 777922"/>
              <a:gd name="connsiteY15" fmla="*/ 27296 h 286603"/>
              <a:gd name="connsiteX16" fmla="*/ 0 w 777922"/>
              <a:gd name="connsiteY16" fmla="*/ 0 h 286603"/>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90339 w 785873"/>
              <a:gd name="connsiteY11" fmla="*/ 139920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19355 w 785873"/>
              <a:gd name="connsiteY12" fmla="*/ 124017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5873" h="262749">
                <a:moveTo>
                  <a:pt x="0" y="0"/>
                </a:moveTo>
                <a:lnTo>
                  <a:pt x="35247" y="30738"/>
                </a:lnTo>
                <a:lnTo>
                  <a:pt x="35247" y="112624"/>
                </a:lnTo>
                <a:lnTo>
                  <a:pt x="62542" y="167215"/>
                </a:lnTo>
                <a:lnTo>
                  <a:pt x="171724" y="167215"/>
                </a:lnTo>
                <a:lnTo>
                  <a:pt x="212667" y="167215"/>
                </a:lnTo>
                <a:lnTo>
                  <a:pt x="280906" y="249102"/>
                </a:lnTo>
                <a:lnTo>
                  <a:pt x="335497" y="262749"/>
                </a:lnTo>
                <a:lnTo>
                  <a:pt x="403736" y="221806"/>
                </a:lnTo>
                <a:lnTo>
                  <a:pt x="499270" y="208158"/>
                </a:lnTo>
                <a:lnTo>
                  <a:pt x="622100" y="208158"/>
                </a:lnTo>
                <a:lnTo>
                  <a:pt x="678412" y="127993"/>
                </a:lnTo>
                <a:lnTo>
                  <a:pt x="719355" y="124017"/>
                </a:lnTo>
                <a:lnTo>
                  <a:pt x="731282" y="85329"/>
                </a:lnTo>
                <a:lnTo>
                  <a:pt x="772226" y="17090"/>
                </a:lnTo>
                <a:lnTo>
                  <a:pt x="785873" y="3442"/>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2" name="Freeform 6170">
            <a:extLst>
              <a:ext uri="{FF2B5EF4-FFF2-40B4-BE49-F238E27FC236}">
                <a16:creationId xmlns:a16="http://schemas.microsoft.com/office/drawing/2014/main" id="{269996F8-3FFA-929D-F288-9DAB9863D230}"/>
              </a:ext>
            </a:extLst>
          </p:cNvPr>
          <p:cNvSpPr/>
          <p:nvPr/>
        </p:nvSpPr>
        <p:spPr>
          <a:xfrm>
            <a:off x="7733984" y="108317"/>
            <a:ext cx="211137" cy="158750"/>
          </a:xfrm>
          <a:custGeom>
            <a:avLst/>
            <a:gdLst>
              <a:gd name="connsiteX0" fmla="*/ 210709 w 210709"/>
              <a:gd name="connsiteY0" fmla="*/ 0 h 159026"/>
              <a:gd name="connsiteX1" fmla="*/ 119269 w 210709"/>
              <a:gd name="connsiteY1" fmla="*/ 27830 h 159026"/>
              <a:gd name="connsiteX2" fmla="*/ 55659 w 210709"/>
              <a:gd name="connsiteY2" fmla="*/ 15903 h 159026"/>
              <a:gd name="connsiteX3" fmla="*/ 19878 w 210709"/>
              <a:gd name="connsiteY3" fmla="*/ 15903 h 159026"/>
              <a:gd name="connsiteX4" fmla="*/ 0 w 210709"/>
              <a:gd name="connsiteY4" fmla="*/ 23854 h 159026"/>
              <a:gd name="connsiteX5" fmla="*/ 7951 w 210709"/>
              <a:gd name="connsiteY5" fmla="*/ 71562 h 159026"/>
              <a:gd name="connsiteX6" fmla="*/ 79513 w 210709"/>
              <a:gd name="connsiteY6" fmla="*/ 99391 h 159026"/>
              <a:gd name="connsiteX7" fmla="*/ 135172 w 210709"/>
              <a:gd name="connsiteY7" fmla="*/ 123245 h 159026"/>
              <a:gd name="connsiteX8" fmla="*/ 194807 w 210709"/>
              <a:gd name="connsiteY8" fmla="*/ 159026 h 159026"/>
              <a:gd name="connsiteX9" fmla="*/ 182880 w 210709"/>
              <a:gd name="connsiteY9" fmla="*/ 91440 h 159026"/>
              <a:gd name="connsiteX10" fmla="*/ 210709 w 210709"/>
              <a:gd name="connsiteY10" fmla="*/ 0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09" h="159026">
                <a:moveTo>
                  <a:pt x="210709" y="0"/>
                </a:moveTo>
                <a:lnTo>
                  <a:pt x="119269" y="27830"/>
                </a:lnTo>
                <a:lnTo>
                  <a:pt x="55659" y="15903"/>
                </a:lnTo>
                <a:lnTo>
                  <a:pt x="19878" y="15903"/>
                </a:lnTo>
                <a:lnTo>
                  <a:pt x="0" y="23854"/>
                </a:lnTo>
                <a:lnTo>
                  <a:pt x="7951" y="71562"/>
                </a:lnTo>
                <a:lnTo>
                  <a:pt x="79513" y="99391"/>
                </a:lnTo>
                <a:lnTo>
                  <a:pt x="135172" y="123245"/>
                </a:lnTo>
                <a:lnTo>
                  <a:pt x="194807" y="159026"/>
                </a:lnTo>
                <a:lnTo>
                  <a:pt x="182880" y="91440"/>
                </a:lnTo>
                <a:lnTo>
                  <a:pt x="210709"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3" name="Freeform 6171">
            <a:extLst>
              <a:ext uri="{FF2B5EF4-FFF2-40B4-BE49-F238E27FC236}">
                <a16:creationId xmlns:a16="http://schemas.microsoft.com/office/drawing/2014/main" id="{D78DE6AA-CC41-749E-7A10-1ECDE1CD854A}"/>
              </a:ext>
            </a:extLst>
          </p:cNvPr>
          <p:cNvSpPr/>
          <p:nvPr/>
        </p:nvSpPr>
        <p:spPr>
          <a:xfrm>
            <a:off x="7973695" y="68631"/>
            <a:ext cx="90488" cy="71437"/>
          </a:xfrm>
          <a:custGeom>
            <a:avLst/>
            <a:gdLst>
              <a:gd name="connsiteX0" fmla="*/ 11927 w 91440"/>
              <a:gd name="connsiteY0" fmla="*/ 0 h 71561"/>
              <a:gd name="connsiteX1" fmla="*/ 0 w 91440"/>
              <a:gd name="connsiteY1" fmla="*/ 67586 h 71561"/>
              <a:gd name="connsiteX2" fmla="*/ 51683 w 91440"/>
              <a:gd name="connsiteY2" fmla="*/ 71561 h 71561"/>
              <a:gd name="connsiteX3" fmla="*/ 79513 w 91440"/>
              <a:gd name="connsiteY3" fmla="*/ 23854 h 71561"/>
              <a:gd name="connsiteX4" fmla="*/ 91440 w 91440"/>
              <a:gd name="connsiteY4" fmla="*/ 0 h 71561"/>
              <a:gd name="connsiteX5" fmla="*/ 11927 w 91440"/>
              <a:gd name="connsiteY5" fmla="*/ 0 h 7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 h="71561">
                <a:moveTo>
                  <a:pt x="11927" y="0"/>
                </a:moveTo>
                <a:lnTo>
                  <a:pt x="0" y="67586"/>
                </a:lnTo>
                <a:lnTo>
                  <a:pt x="51683" y="71561"/>
                </a:lnTo>
                <a:lnTo>
                  <a:pt x="79513" y="23854"/>
                </a:lnTo>
                <a:lnTo>
                  <a:pt x="91440" y="0"/>
                </a:lnTo>
                <a:lnTo>
                  <a:pt x="11927"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4" name="Freeform 6172">
            <a:extLst>
              <a:ext uri="{FF2B5EF4-FFF2-40B4-BE49-F238E27FC236}">
                <a16:creationId xmlns:a16="http://schemas.microsoft.com/office/drawing/2014/main" id="{9133C20D-7FC3-0EE7-6B05-13A1EFF13EF7}"/>
              </a:ext>
            </a:extLst>
          </p:cNvPr>
          <p:cNvSpPr/>
          <p:nvPr/>
        </p:nvSpPr>
        <p:spPr>
          <a:xfrm>
            <a:off x="8397559" y="59104"/>
            <a:ext cx="346075" cy="123826"/>
          </a:xfrm>
          <a:custGeom>
            <a:avLst/>
            <a:gdLst>
              <a:gd name="connsiteX0" fmla="*/ 0 w 345881"/>
              <a:gd name="connsiteY0" fmla="*/ 0 h 123246"/>
              <a:gd name="connsiteX1" fmla="*/ 43732 w 345881"/>
              <a:gd name="connsiteY1" fmla="*/ 35781 h 123246"/>
              <a:gd name="connsiteX2" fmla="*/ 119269 w 345881"/>
              <a:gd name="connsiteY2" fmla="*/ 43733 h 123246"/>
              <a:gd name="connsiteX3" fmla="*/ 198782 w 345881"/>
              <a:gd name="connsiteY3" fmla="*/ 63611 h 123246"/>
              <a:gd name="connsiteX4" fmla="*/ 198782 w 345881"/>
              <a:gd name="connsiteY4" fmla="*/ 63611 h 123246"/>
              <a:gd name="connsiteX5" fmla="*/ 230588 w 345881"/>
              <a:gd name="connsiteY5" fmla="*/ 91440 h 123246"/>
              <a:gd name="connsiteX6" fmla="*/ 278295 w 345881"/>
              <a:gd name="connsiteY6" fmla="*/ 103367 h 123246"/>
              <a:gd name="connsiteX7" fmla="*/ 250466 w 345881"/>
              <a:gd name="connsiteY7" fmla="*/ 55659 h 123246"/>
              <a:gd name="connsiteX8" fmla="*/ 210709 w 345881"/>
              <a:gd name="connsiteY8" fmla="*/ 15903 h 123246"/>
              <a:gd name="connsiteX9" fmla="*/ 250466 w 345881"/>
              <a:gd name="connsiteY9" fmla="*/ 27830 h 123246"/>
              <a:gd name="connsiteX10" fmla="*/ 306125 w 345881"/>
              <a:gd name="connsiteY10" fmla="*/ 71562 h 123246"/>
              <a:gd name="connsiteX11" fmla="*/ 345881 w 345881"/>
              <a:gd name="connsiteY11" fmla="*/ 123246 h 123246"/>
              <a:gd name="connsiteX12" fmla="*/ 294198 w 345881"/>
              <a:gd name="connsiteY12" fmla="*/ 0 h 123246"/>
              <a:gd name="connsiteX13" fmla="*/ 0 w 345881"/>
              <a:gd name="connsiteY13" fmla="*/ 0 h 12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881" h="123246">
                <a:moveTo>
                  <a:pt x="0" y="0"/>
                </a:moveTo>
                <a:lnTo>
                  <a:pt x="43732" y="35781"/>
                </a:lnTo>
                <a:lnTo>
                  <a:pt x="119269" y="43733"/>
                </a:lnTo>
                <a:lnTo>
                  <a:pt x="198782" y="63611"/>
                </a:lnTo>
                <a:lnTo>
                  <a:pt x="198782" y="63611"/>
                </a:lnTo>
                <a:lnTo>
                  <a:pt x="230588" y="91440"/>
                </a:lnTo>
                <a:lnTo>
                  <a:pt x="278295" y="103367"/>
                </a:lnTo>
                <a:lnTo>
                  <a:pt x="250466" y="55659"/>
                </a:lnTo>
                <a:lnTo>
                  <a:pt x="210709" y="15903"/>
                </a:lnTo>
                <a:lnTo>
                  <a:pt x="250466" y="27830"/>
                </a:lnTo>
                <a:lnTo>
                  <a:pt x="306125" y="71562"/>
                </a:lnTo>
                <a:lnTo>
                  <a:pt x="345881" y="123246"/>
                </a:lnTo>
                <a:lnTo>
                  <a:pt x="294198" y="0"/>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5" name="Freeform 6173">
            <a:extLst>
              <a:ext uri="{FF2B5EF4-FFF2-40B4-BE49-F238E27FC236}">
                <a16:creationId xmlns:a16="http://schemas.microsoft.com/office/drawing/2014/main" id="{41E5DC52-8686-2588-5F5F-FFC2D2C1F671}"/>
              </a:ext>
            </a:extLst>
          </p:cNvPr>
          <p:cNvSpPr/>
          <p:nvPr/>
        </p:nvSpPr>
        <p:spPr>
          <a:xfrm>
            <a:off x="8426134" y="127368"/>
            <a:ext cx="179387" cy="174625"/>
          </a:xfrm>
          <a:custGeom>
            <a:avLst/>
            <a:gdLst>
              <a:gd name="connsiteX0" fmla="*/ 178905 w 178905"/>
              <a:gd name="connsiteY0" fmla="*/ 71562 h 174929"/>
              <a:gd name="connsiteX1" fmla="*/ 115294 w 178905"/>
              <a:gd name="connsiteY1" fmla="*/ 31806 h 174929"/>
              <a:gd name="connsiteX2" fmla="*/ 115294 w 178905"/>
              <a:gd name="connsiteY2" fmla="*/ 31806 h 174929"/>
              <a:gd name="connsiteX3" fmla="*/ 51684 w 178905"/>
              <a:gd name="connsiteY3" fmla="*/ 0 h 174929"/>
              <a:gd name="connsiteX4" fmla="*/ 0 w 178905"/>
              <a:gd name="connsiteY4" fmla="*/ 23854 h 174929"/>
              <a:gd name="connsiteX5" fmla="*/ 15903 w 178905"/>
              <a:gd name="connsiteY5" fmla="*/ 83489 h 174929"/>
              <a:gd name="connsiteX6" fmla="*/ 39757 w 178905"/>
              <a:gd name="connsiteY6" fmla="*/ 103367 h 174929"/>
              <a:gd name="connsiteX7" fmla="*/ 39757 w 178905"/>
              <a:gd name="connsiteY7" fmla="*/ 151075 h 174929"/>
              <a:gd name="connsiteX8" fmla="*/ 75538 w 178905"/>
              <a:gd name="connsiteY8" fmla="*/ 135173 h 174929"/>
              <a:gd name="connsiteX9" fmla="*/ 91440 w 178905"/>
              <a:gd name="connsiteY9" fmla="*/ 174929 h 174929"/>
              <a:gd name="connsiteX10" fmla="*/ 119270 w 178905"/>
              <a:gd name="connsiteY10" fmla="*/ 147100 h 174929"/>
              <a:gd name="connsiteX11" fmla="*/ 147099 w 178905"/>
              <a:gd name="connsiteY11" fmla="*/ 163002 h 174929"/>
              <a:gd name="connsiteX12" fmla="*/ 178905 w 178905"/>
              <a:gd name="connsiteY12" fmla="*/ 71562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05" h="174929">
                <a:moveTo>
                  <a:pt x="178905" y="71562"/>
                </a:moveTo>
                <a:lnTo>
                  <a:pt x="115294" y="31806"/>
                </a:lnTo>
                <a:lnTo>
                  <a:pt x="115294" y="31806"/>
                </a:lnTo>
                <a:lnTo>
                  <a:pt x="51684" y="0"/>
                </a:lnTo>
                <a:lnTo>
                  <a:pt x="0" y="23854"/>
                </a:lnTo>
                <a:lnTo>
                  <a:pt x="15903" y="83489"/>
                </a:lnTo>
                <a:lnTo>
                  <a:pt x="39757" y="103367"/>
                </a:lnTo>
                <a:lnTo>
                  <a:pt x="39757" y="151075"/>
                </a:lnTo>
                <a:lnTo>
                  <a:pt x="75538" y="135173"/>
                </a:lnTo>
                <a:lnTo>
                  <a:pt x="91440" y="174929"/>
                </a:lnTo>
                <a:lnTo>
                  <a:pt x="119270" y="147100"/>
                </a:lnTo>
                <a:lnTo>
                  <a:pt x="147099" y="163002"/>
                </a:lnTo>
                <a:lnTo>
                  <a:pt x="178905" y="71562"/>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6" name="Freeform 6174">
            <a:extLst>
              <a:ext uri="{FF2B5EF4-FFF2-40B4-BE49-F238E27FC236}">
                <a16:creationId xmlns:a16="http://schemas.microsoft.com/office/drawing/2014/main" id="{6BA8564A-590B-5137-5F19-E152699ED30F}"/>
              </a:ext>
            </a:extLst>
          </p:cNvPr>
          <p:cNvSpPr/>
          <p:nvPr/>
        </p:nvSpPr>
        <p:spPr>
          <a:xfrm>
            <a:off x="8613459" y="389305"/>
            <a:ext cx="238125" cy="68262"/>
          </a:xfrm>
          <a:custGeom>
            <a:avLst/>
            <a:gdLst>
              <a:gd name="connsiteX0" fmla="*/ 238539 w 238539"/>
              <a:gd name="connsiteY0" fmla="*/ 39757 h 67587"/>
              <a:gd name="connsiteX1" fmla="*/ 127221 w 238539"/>
              <a:gd name="connsiteY1" fmla="*/ 11927 h 67587"/>
              <a:gd name="connsiteX2" fmla="*/ 55659 w 238539"/>
              <a:gd name="connsiteY2" fmla="*/ 0 h 67587"/>
              <a:gd name="connsiteX3" fmla="*/ 11927 w 238539"/>
              <a:gd name="connsiteY3" fmla="*/ 15903 h 67587"/>
              <a:gd name="connsiteX4" fmla="*/ 0 w 238539"/>
              <a:gd name="connsiteY4" fmla="*/ 39757 h 67587"/>
              <a:gd name="connsiteX5" fmla="*/ 79513 w 238539"/>
              <a:gd name="connsiteY5" fmla="*/ 43733 h 67587"/>
              <a:gd name="connsiteX6" fmla="*/ 127221 w 238539"/>
              <a:gd name="connsiteY6" fmla="*/ 63611 h 67587"/>
              <a:gd name="connsiteX7" fmla="*/ 194807 w 238539"/>
              <a:gd name="connsiteY7" fmla="*/ 67587 h 67587"/>
              <a:gd name="connsiteX8" fmla="*/ 238539 w 238539"/>
              <a:gd name="connsiteY8" fmla="*/ 39757 h 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9" h="67587">
                <a:moveTo>
                  <a:pt x="238539" y="39757"/>
                </a:moveTo>
                <a:lnTo>
                  <a:pt x="127221" y="11927"/>
                </a:lnTo>
                <a:lnTo>
                  <a:pt x="55659" y="0"/>
                </a:lnTo>
                <a:lnTo>
                  <a:pt x="11927" y="15903"/>
                </a:lnTo>
                <a:lnTo>
                  <a:pt x="0" y="39757"/>
                </a:lnTo>
                <a:lnTo>
                  <a:pt x="79513" y="43733"/>
                </a:lnTo>
                <a:lnTo>
                  <a:pt x="127221" y="63611"/>
                </a:lnTo>
                <a:lnTo>
                  <a:pt x="194807" y="67587"/>
                </a:lnTo>
                <a:lnTo>
                  <a:pt x="238539" y="39757"/>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000000"/>
              </a:solidFill>
              <a:latin typeface="Arial"/>
            </a:endParaRPr>
          </a:p>
        </p:txBody>
      </p:sp>
      <p:sp>
        <p:nvSpPr>
          <p:cNvPr id="267" name="Freeform 98">
            <a:extLst>
              <a:ext uri="{FF2B5EF4-FFF2-40B4-BE49-F238E27FC236}">
                <a16:creationId xmlns:a16="http://schemas.microsoft.com/office/drawing/2014/main" id="{6D539824-8CC7-53AB-730A-50A90E422B33}"/>
              </a:ext>
            </a:extLst>
          </p:cNvPr>
          <p:cNvSpPr/>
          <p:nvPr/>
        </p:nvSpPr>
        <p:spPr>
          <a:xfrm>
            <a:off x="8861108" y="55930"/>
            <a:ext cx="3038256" cy="2451101"/>
          </a:xfrm>
          <a:custGeom>
            <a:avLst/>
            <a:gdLst>
              <a:gd name="connsiteX0" fmla="*/ 29260 w 3035808"/>
              <a:gd name="connsiteY0" fmla="*/ 0 h 2450592"/>
              <a:gd name="connsiteX1" fmla="*/ 29260 w 3035808"/>
              <a:gd name="connsiteY1" fmla="*/ 0 h 2450592"/>
              <a:gd name="connsiteX2" fmla="*/ 0 w 3035808"/>
              <a:gd name="connsiteY2" fmla="*/ 43891 h 2450592"/>
              <a:gd name="connsiteX3" fmla="*/ 73152 w 3035808"/>
              <a:gd name="connsiteY3" fmla="*/ 73152 h 2450592"/>
              <a:gd name="connsiteX4" fmla="*/ 73152 w 3035808"/>
              <a:gd name="connsiteY4" fmla="*/ 73152 h 2450592"/>
              <a:gd name="connsiteX5" fmla="*/ 95097 w 3035808"/>
              <a:gd name="connsiteY5" fmla="*/ 109728 h 2450592"/>
              <a:gd name="connsiteX6" fmla="*/ 58521 w 3035808"/>
              <a:gd name="connsiteY6" fmla="*/ 146304 h 2450592"/>
              <a:gd name="connsiteX7" fmla="*/ 131673 w 3035808"/>
              <a:gd name="connsiteY7" fmla="*/ 146304 h 2450592"/>
              <a:gd name="connsiteX8" fmla="*/ 95097 w 3035808"/>
              <a:gd name="connsiteY8" fmla="*/ 175565 h 2450592"/>
              <a:gd name="connsiteX9" fmla="*/ 138988 w 3035808"/>
              <a:gd name="connsiteY9" fmla="*/ 190195 h 2450592"/>
              <a:gd name="connsiteX10" fmla="*/ 204825 w 3035808"/>
              <a:gd name="connsiteY10" fmla="*/ 219456 h 2450592"/>
              <a:gd name="connsiteX11" fmla="*/ 277977 w 3035808"/>
              <a:gd name="connsiteY11" fmla="*/ 248717 h 2450592"/>
              <a:gd name="connsiteX12" fmla="*/ 365760 w 3035808"/>
              <a:gd name="connsiteY12" fmla="*/ 241401 h 2450592"/>
              <a:gd name="connsiteX13" fmla="*/ 365760 w 3035808"/>
              <a:gd name="connsiteY13" fmla="*/ 175565 h 2450592"/>
              <a:gd name="connsiteX14" fmla="*/ 453542 w 3035808"/>
              <a:gd name="connsiteY14" fmla="*/ 226771 h 2450592"/>
              <a:gd name="connsiteX15" fmla="*/ 512064 w 3035808"/>
              <a:gd name="connsiteY15" fmla="*/ 256032 h 2450592"/>
              <a:gd name="connsiteX16" fmla="*/ 599846 w 3035808"/>
              <a:gd name="connsiteY16" fmla="*/ 285293 h 2450592"/>
              <a:gd name="connsiteX17" fmla="*/ 680313 w 3035808"/>
              <a:gd name="connsiteY17" fmla="*/ 256032 h 2450592"/>
              <a:gd name="connsiteX18" fmla="*/ 702259 w 3035808"/>
              <a:gd name="connsiteY18" fmla="*/ 197510 h 2450592"/>
              <a:gd name="connsiteX19" fmla="*/ 760780 w 3035808"/>
              <a:gd name="connsiteY19" fmla="*/ 212141 h 2450592"/>
              <a:gd name="connsiteX20" fmla="*/ 819302 w 3035808"/>
              <a:gd name="connsiteY20" fmla="*/ 204825 h 2450592"/>
              <a:gd name="connsiteX21" fmla="*/ 790041 w 3035808"/>
              <a:gd name="connsiteY21" fmla="*/ 270662 h 2450592"/>
              <a:gd name="connsiteX22" fmla="*/ 811987 w 3035808"/>
              <a:gd name="connsiteY22" fmla="*/ 358445 h 2450592"/>
              <a:gd name="connsiteX23" fmla="*/ 782726 w 3035808"/>
              <a:gd name="connsiteY23" fmla="*/ 453542 h 2450592"/>
              <a:gd name="connsiteX24" fmla="*/ 694944 w 3035808"/>
              <a:gd name="connsiteY24" fmla="*/ 651053 h 2450592"/>
              <a:gd name="connsiteX25" fmla="*/ 665683 w 3035808"/>
              <a:gd name="connsiteY25" fmla="*/ 738835 h 2450592"/>
              <a:gd name="connsiteX26" fmla="*/ 643737 w 3035808"/>
              <a:gd name="connsiteY26" fmla="*/ 753465 h 2450592"/>
              <a:gd name="connsiteX27" fmla="*/ 709574 w 3035808"/>
              <a:gd name="connsiteY27" fmla="*/ 936345 h 2450592"/>
              <a:gd name="connsiteX28" fmla="*/ 672998 w 3035808"/>
              <a:gd name="connsiteY28" fmla="*/ 1075334 h 2450592"/>
              <a:gd name="connsiteX29" fmla="*/ 746150 w 3035808"/>
              <a:gd name="connsiteY29" fmla="*/ 1060704 h 2450592"/>
              <a:gd name="connsiteX30" fmla="*/ 790041 w 3035808"/>
              <a:gd name="connsiteY30" fmla="*/ 1177747 h 2450592"/>
              <a:gd name="connsiteX31" fmla="*/ 833932 w 3035808"/>
              <a:gd name="connsiteY31" fmla="*/ 1250899 h 2450592"/>
              <a:gd name="connsiteX32" fmla="*/ 885139 w 3035808"/>
              <a:gd name="connsiteY32" fmla="*/ 1316736 h 2450592"/>
              <a:gd name="connsiteX33" fmla="*/ 885139 w 3035808"/>
              <a:gd name="connsiteY33" fmla="*/ 1316736 h 2450592"/>
              <a:gd name="connsiteX34" fmla="*/ 950976 w 3035808"/>
              <a:gd name="connsiteY34" fmla="*/ 1441094 h 2450592"/>
              <a:gd name="connsiteX35" fmla="*/ 1009497 w 3035808"/>
              <a:gd name="connsiteY35" fmla="*/ 1463040 h 2450592"/>
              <a:gd name="connsiteX36" fmla="*/ 1046073 w 3035808"/>
              <a:gd name="connsiteY36" fmla="*/ 1580083 h 2450592"/>
              <a:gd name="connsiteX37" fmla="*/ 1053388 w 3035808"/>
              <a:gd name="connsiteY37" fmla="*/ 1638605 h 2450592"/>
              <a:gd name="connsiteX38" fmla="*/ 1141171 w 3035808"/>
              <a:gd name="connsiteY38" fmla="*/ 1792224 h 2450592"/>
              <a:gd name="connsiteX39" fmla="*/ 1207008 w 3035808"/>
              <a:gd name="connsiteY39" fmla="*/ 1806854 h 2450592"/>
              <a:gd name="connsiteX40" fmla="*/ 1221638 w 3035808"/>
              <a:gd name="connsiteY40" fmla="*/ 1894637 h 2450592"/>
              <a:gd name="connsiteX41" fmla="*/ 1331366 w 3035808"/>
              <a:gd name="connsiteY41" fmla="*/ 2004365 h 2450592"/>
              <a:gd name="connsiteX42" fmla="*/ 1360627 w 3035808"/>
              <a:gd name="connsiteY42" fmla="*/ 2092147 h 2450592"/>
              <a:gd name="connsiteX43" fmla="*/ 1375257 w 3035808"/>
              <a:gd name="connsiteY43" fmla="*/ 2231136 h 2450592"/>
              <a:gd name="connsiteX44" fmla="*/ 1433779 w 3035808"/>
              <a:gd name="connsiteY44" fmla="*/ 2414016 h 2450592"/>
              <a:gd name="connsiteX45" fmla="*/ 1463040 w 3035808"/>
              <a:gd name="connsiteY45" fmla="*/ 2450592 h 2450592"/>
              <a:gd name="connsiteX46" fmla="*/ 1609344 w 3035808"/>
              <a:gd name="connsiteY46" fmla="*/ 2406701 h 2450592"/>
              <a:gd name="connsiteX47" fmla="*/ 1609344 w 3035808"/>
              <a:gd name="connsiteY47" fmla="*/ 2406701 h 2450592"/>
              <a:gd name="connsiteX48" fmla="*/ 1623974 w 3035808"/>
              <a:gd name="connsiteY48" fmla="*/ 2362809 h 2450592"/>
              <a:gd name="connsiteX49" fmla="*/ 1711756 w 3035808"/>
              <a:gd name="connsiteY49" fmla="*/ 2377440 h 2450592"/>
              <a:gd name="connsiteX50" fmla="*/ 1784908 w 3035808"/>
              <a:gd name="connsiteY50" fmla="*/ 2318918 h 2450592"/>
              <a:gd name="connsiteX51" fmla="*/ 1850745 w 3035808"/>
              <a:gd name="connsiteY51" fmla="*/ 2326233 h 2450592"/>
              <a:gd name="connsiteX52" fmla="*/ 1931212 w 3035808"/>
              <a:gd name="connsiteY52" fmla="*/ 2253081 h 2450592"/>
              <a:gd name="connsiteX53" fmla="*/ 2011680 w 3035808"/>
              <a:gd name="connsiteY53" fmla="*/ 2245766 h 2450592"/>
              <a:gd name="connsiteX54" fmla="*/ 2128723 w 3035808"/>
              <a:gd name="connsiteY54" fmla="*/ 2209190 h 2450592"/>
              <a:gd name="connsiteX55" fmla="*/ 2150668 w 3035808"/>
              <a:gd name="connsiteY55" fmla="*/ 2150669 h 2450592"/>
              <a:gd name="connsiteX56" fmla="*/ 2209190 w 3035808"/>
              <a:gd name="connsiteY56" fmla="*/ 2092147 h 2450592"/>
              <a:gd name="connsiteX57" fmla="*/ 2333548 w 3035808"/>
              <a:gd name="connsiteY57" fmla="*/ 2062886 h 2450592"/>
              <a:gd name="connsiteX58" fmla="*/ 2435961 w 3035808"/>
              <a:gd name="connsiteY58" fmla="*/ 2040941 h 2450592"/>
              <a:gd name="connsiteX59" fmla="*/ 2435961 w 3035808"/>
              <a:gd name="connsiteY59" fmla="*/ 2004365 h 2450592"/>
              <a:gd name="connsiteX60" fmla="*/ 2516428 w 3035808"/>
              <a:gd name="connsiteY60" fmla="*/ 1967789 h 2450592"/>
              <a:gd name="connsiteX61" fmla="*/ 2560320 w 3035808"/>
              <a:gd name="connsiteY61" fmla="*/ 1880006 h 2450592"/>
              <a:gd name="connsiteX62" fmla="*/ 2626156 w 3035808"/>
              <a:gd name="connsiteY62" fmla="*/ 1872691 h 2450592"/>
              <a:gd name="connsiteX63" fmla="*/ 2626156 w 3035808"/>
              <a:gd name="connsiteY63" fmla="*/ 1814169 h 2450592"/>
              <a:gd name="connsiteX64" fmla="*/ 2662732 w 3035808"/>
              <a:gd name="connsiteY64" fmla="*/ 1741017 h 2450592"/>
              <a:gd name="connsiteX65" fmla="*/ 2787091 w 3035808"/>
              <a:gd name="connsiteY65" fmla="*/ 1602029 h 2450592"/>
              <a:gd name="connsiteX66" fmla="*/ 2706624 w 3035808"/>
              <a:gd name="connsiteY66" fmla="*/ 1499616 h 2450592"/>
              <a:gd name="connsiteX67" fmla="*/ 2560320 w 3035808"/>
              <a:gd name="connsiteY67" fmla="*/ 1448409 h 2450592"/>
              <a:gd name="connsiteX68" fmla="*/ 2487168 w 3035808"/>
              <a:gd name="connsiteY68" fmla="*/ 1360627 h 2450592"/>
              <a:gd name="connsiteX69" fmla="*/ 2509113 w 3035808"/>
              <a:gd name="connsiteY69" fmla="*/ 1228953 h 2450592"/>
              <a:gd name="connsiteX70" fmla="*/ 2384755 w 3035808"/>
              <a:gd name="connsiteY70" fmla="*/ 1360627 h 2450592"/>
              <a:gd name="connsiteX71" fmla="*/ 2311603 w 3035808"/>
              <a:gd name="connsiteY71" fmla="*/ 1433779 h 2450592"/>
              <a:gd name="connsiteX72" fmla="*/ 2238451 w 3035808"/>
              <a:gd name="connsiteY72" fmla="*/ 1433779 h 2450592"/>
              <a:gd name="connsiteX73" fmla="*/ 2157984 w 3035808"/>
              <a:gd name="connsiteY73" fmla="*/ 1455725 h 2450592"/>
              <a:gd name="connsiteX74" fmla="*/ 2077516 w 3035808"/>
              <a:gd name="connsiteY74" fmla="*/ 1404518 h 2450592"/>
              <a:gd name="connsiteX75" fmla="*/ 2033625 w 3035808"/>
              <a:gd name="connsiteY75" fmla="*/ 1302105 h 2450592"/>
              <a:gd name="connsiteX76" fmla="*/ 1938528 w 3035808"/>
              <a:gd name="connsiteY76" fmla="*/ 1214323 h 2450592"/>
              <a:gd name="connsiteX77" fmla="*/ 1982419 w 3035808"/>
              <a:gd name="connsiteY77" fmla="*/ 1185062 h 2450592"/>
              <a:gd name="connsiteX78" fmla="*/ 1887321 w 3035808"/>
              <a:gd name="connsiteY78" fmla="*/ 1089965 h 2450592"/>
              <a:gd name="connsiteX79" fmla="*/ 1821484 w 3035808"/>
              <a:gd name="connsiteY79" fmla="*/ 1009497 h 2450592"/>
              <a:gd name="connsiteX80" fmla="*/ 1814169 w 3035808"/>
              <a:gd name="connsiteY80" fmla="*/ 958291 h 2450592"/>
              <a:gd name="connsiteX81" fmla="*/ 1814169 w 3035808"/>
              <a:gd name="connsiteY81" fmla="*/ 863193 h 2450592"/>
              <a:gd name="connsiteX82" fmla="*/ 1894636 w 3035808"/>
              <a:gd name="connsiteY82" fmla="*/ 833933 h 2450592"/>
              <a:gd name="connsiteX83" fmla="*/ 1960473 w 3035808"/>
              <a:gd name="connsiteY83" fmla="*/ 899769 h 2450592"/>
              <a:gd name="connsiteX84" fmla="*/ 2055571 w 3035808"/>
              <a:gd name="connsiteY84" fmla="*/ 987552 h 2450592"/>
              <a:gd name="connsiteX85" fmla="*/ 2121408 w 3035808"/>
              <a:gd name="connsiteY85" fmla="*/ 1060704 h 2450592"/>
              <a:gd name="connsiteX86" fmla="*/ 2179929 w 3035808"/>
              <a:gd name="connsiteY86" fmla="*/ 1119225 h 2450592"/>
              <a:gd name="connsiteX87" fmla="*/ 2245766 w 3035808"/>
              <a:gd name="connsiteY87" fmla="*/ 1163117 h 2450592"/>
              <a:gd name="connsiteX88" fmla="*/ 2384755 w 3035808"/>
              <a:gd name="connsiteY88" fmla="*/ 1214323 h 2450592"/>
              <a:gd name="connsiteX89" fmla="*/ 2472537 w 3035808"/>
              <a:gd name="connsiteY89" fmla="*/ 1170432 h 2450592"/>
              <a:gd name="connsiteX90" fmla="*/ 2545689 w 3035808"/>
              <a:gd name="connsiteY90" fmla="*/ 1170432 h 2450592"/>
              <a:gd name="connsiteX91" fmla="*/ 2604211 w 3035808"/>
              <a:gd name="connsiteY91" fmla="*/ 1272845 h 2450592"/>
              <a:gd name="connsiteX92" fmla="*/ 2662732 w 3035808"/>
              <a:gd name="connsiteY92" fmla="*/ 1287475 h 2450592"/>
              <a:gd name="connsiteX93" fmla="*/ 2787091 w 3035808"/>
              <a:gd name="connsiteY93" fmla="*/ 1316736 h 2450592"/>
              <a:gd name="connsiteX94" fmla="*/ 2940710 w 3035808"/>
              <a:gd name="connsiteY94" fmla="*/ 1345997 h 2450592"/>
              <a:gd name="connsiteX95" fmla="*/ 3035808 w 3035808"/>
              <a:gd name="connsiteY95" fmla="*/ 1338681 h 2450592"/>
              <a:gd name="connsiteX96" fmla="*/ 3021177 w 3035808"/>
              <a:gd name="connsiteY96" fmla="*/ 7315 h 2450592"/>
              <a:gd name="connsiteX97" fmla="*/ 2487168 w 3035808"/>
              <a:gd name="connsiteY97" fmla="*/ 0 h 2450592"/>
              <a:gd name="connsiteX98" fmla="*/ 2355494 w 3035808"/>
              <a:gd name="connsiteY98" fmla="*/ 109728 h 2450592"/>
              <a:gd name="connsiteX99" fmla="*/ 2304288 w 3035808"/>
              <a:gd name="connsiteY99" fmla="*/ 160934 h 2450592"/>
              <a:gd name="connsiteX100" fmla="*/ 2304288 w 3035808"/>
              <a:gd name="connsiteY100" fmla="*/ 160934 h 2450592"/>
              <a:gd name="connsiteX101" fmla="*/ 2157984 w 3035808"/>
              <a:gd name="connsiteY101" fmla="*/ 226771 h 2450592"/>
              <a:gd name="connsiteX102" fmla="*/ 2040940 w 3035808"/>
              <a:gd name="connsiteY102" fmla="*/ 168249 h 2450592"/>
              <a:gd name="connsiteX103" fmla="*/ 1945843 w 3035808"/>
              <a:gd name="connsiteY103" fmla="*/ 146304 h 2450592"/>
              <a:gd name="connsiteX104" fmla="*/ 1894636 w 3035808"/>
              <a:gd name="connsiteY104" fmla="*/ 43891 h 2450592"/>
              <a:gd name="connsiteX105" fmla="*/ 1872691 w 3035808"/>
              <a:gd name="connsiteY105" fmla="*/ 7315 h 2450592"/>
              <a:gd name="connsiteX106" fmla="*/ 29260 w 3035808"/>
              <a:gd name="connsiteY106" fmla="*/ 0 h 2450592"/>
              <a:gd name="connsiteX0" fmla="*/ 29260 w 3038764"/>
              <a:gd name="connsiteY0" fmla="*/ 0 h 2450592"/>
              <a:gd name="connsiteX1" fmla="*/ 29260 w 3038764"/>
              <a:gd name="connsiteY1" fmla="*/ 0 h 2450592"/>
              <a:gd name="connsiteX2" fmla="*/ 0 w 3038764"/>
              <a:gd name="connsiteY2" fmla="*/ 43891 h 2450592"/>
              <a:gd name="connsiteX3" fmla="*/ 73152 w 3038764"/>
              <a:gd name="connsiteY3" fmla="*/ 73152 h 2450592"/>
              <a:gd name="connsiteX4" fmla="*/ 73152 w 3038764"/>
              <a:gd name="connsiteY4" fmla="*/ 73152 h 2450592"/>
              <a:gd name="connsiteX5" fmla="*/ 95097 w 3038764"/>
              <a:gd name="connsiteY5" fmla="*/ 109728 h 2450592"/>
              <a:gd name="connsiteX6" fmla="*/ 58521 w 3038764"/>
              <a:gd name="connsiteY6" fmla="*/ 146304 h 2450592"/>
              <a:gd name="connsiteX7" fmla="*/ 131673 w 3038764"/>
              <a:gd name="connsiteY7" fmla="*/ 146304 h 2450592"/>
              <a:gd name="connsiteX8" fmla="*/ 95097 w 3038764"/>
              <a:gd name="connsiteY8" fmla="*/ 175565 h 2450592"/>
              <a:gd name="connsiteX9" fmla="*/ 138988 w 3038764"/>
              <a:gd name="connsiteY9" fmla="*/ 190195 h 2450592"/>
              <a:gd name="connsiteX10" fmla="*/ 204825 w 3038764"/>
              <a:gd name="connsiteY10" fmla="*/ 219456 h 2450592"/>
              <a:gd name="connsiteX11" fmla="*/ 277977 w 3038764"/>
              <a:gd name="connsiteY11" fmla="*/ 248717 h 2450592"/>
              <a:gd name="connsiteX12" fmla="*/ 365760 w 3038764"/>
              <a:gd name="connsiteY12" fmla="*/ 241401 h 2450592"/>
              <a:gd name="connsiteX13" fmla="*/ 365760 w 3038764"/>
              <a:gd name="connsiteY13" fmla="*/ 175565 h 2450592"/>
              <a:gd name="connsiteX14" fmla="*/ 453542 w 3038764"/>
              <a:gd name="connsiteY14" fmla="*/ 226771 h 2450592"/>
              <a:gd name="connsiteX15" fmla="*/ 512064 w 3038764"/>
              <a:gd name="connsiteY15" fmla="*/ 256032 h 2450592"/>
              <a:gd name="connsiteX16" fmla="*/ 599846 w 3038764"/>
              <a:gd name="connsiteY16" fmla="*/ 285293 h 2450592"/>
              <a:gd name="connsiteX17" fmla="*/ 680313 w 3038764"/>
              <a:gd name="connsiteY17" fmla="*/ 256032 h 2450592"/>
              <a:gd name="connsiteX18" fmla="*/ 702259 w 3038764"/>
              <a:gd name="connsiteY18" fmla="*/ 197510 h 2450592"/>
              <a:gd name="connsiteX19" fmla="*/ 760780 w 3038764"/>
              <a:gd name="connsiteY19" fmla="*/ 212141 h 2450592"/>
              <a:gd name="connsiteX20" fmla="*/ 819302 w 3038764"/>
              <a:gd name="connsiteY20" fmla="*/ 204825 h 2450592"/>
              <a:gd name="connsiteX21" fmla="*/ 790041 w 3038764"/>
              <a:gd name="connsiteY21" fmla="*/ 270662 h 2450592"/>
              <a:gd name="connsiteX22" fmla="*/ 811987 w 3038764"/>
              <a:gd name="connsiteY22" fmla="*/ 358445 h 2450592"/>
              <a:gd name="connsiteX23" fmla="*/ 782726 w 3038764"/>
              <a:gd name="connsiteY23" fmla="*/ 453542 h 2450592"/>
              <a:gd name="connsiteX24" fmla="*/ 694944 w 3038764"/>
              <a:gd name="connsiteY24" fmla="*/ 651053 h 2450592"/>
              <a:gd name="connsiteX25" fmla="*/ 665683 w 3038764"/>
              <a:gd name="connsiteY25" fmla="*/ 738835 h 2450592"/>
              <a:gd name="connsiteX26" fmla="*/ 643737 w 3038764"/>
              <a:gd name="connsiteY26" fmla="*/ 753465 h 2450592"/>
              <a:gd name="connsiteX27" fmla="*/ 709574 w 3038764"/>
              <a:gd name="connsiteY27" fmla="*/ 936345 h 2450592"/>
              <a:gd name="connsiteX28" fmla="*/ 672998 w 3038764"/>
              <a:gd name="connsiteY28" fmla="*/ 1075334 h 2450592"/>
              <a:gd name="connsiteX29" fmla="*/ 746150 w 3038764"/>
              <a:gd name="connsiteY29" fmla="*/ 1060704 h 2450592"/>
              <a:gd name="connsiteX30" fmla="*/ 790041 w 3038764"/>
              <a:gd name="connsiteY30" fmla="*/ 1177747 h 2450592"/>
              <a:gd name="connsiteX31" fmla="*/ 833932 w 3038764"/>
              <a:gd name="connsiteY31" fmla="*/ 1250899 h 2450592"/>
              <a:gd name="connsiteX32" fmla="*/ 885139 w 3038764"/>
              <a:gd name="connsiteY32" fmla="*/ 1316736 h 2450592"/>
              <a:gd name="connsiteX33" fmla="*/ 885139 w 3038764"/>
              <a:gd name="connsiteY33" fmla="*/ 1316736 h 2450592"/>
              <a:gd name="connsiteX34" fmla="*/ 950976 w 3038764"/>
              <a:gd name="connsiteY34" fmla="*/ 1441094 h 2450592"/>
              <a:gd name="connsiteX35" fmla="*/ 1009497 w 3038764"/>
              <a:gd name="connsiteY35" fmla="*/ 1463040 h 2450592"/>
              <a:gd name="connsiteX36" fmla="*/ 1046073 w 3038764"/>
              <a:gd name="connsiteY36" fmla="*/ 1580083 h 2450592"/>
              <a:gd name="connsiteX37" fmla="*/ 1053388 w 3038764"/>
              <a:gd name="connsiteY37" fmla="*/ 1638605 h 2450592"/>
              <a:gd name="connsiteX38" fmla="*/ 1141171 w 3038764"/>
              <a:gd name="connsiteY38" fmla="*/ 1792224 h 2450592"/>
              <a:gd name="connsiteX39" fmla="*/ 1207008 w 3038764"/>
              <a:gd name="connsiteY39" fmla="*/ 1806854 h 2450592"/>
              <a:gd name="connsiteX40" fmla="*/ 1221638 w 3038764"/>
              <a:gd name="connsiteY40" fmla="*/ 1894637 h 2450592"/>
              <a:gd name="connsiteX41" fmla="*/ 1331366 w 3038764"/>
              <a:gd name="connsiteY41" fmla="*/ 2004365 h 2450592"/>
              <a:gd name="connsiteX42" fmla="*/ 1360627 w 3038764"/>
              <a:gd name="connsiteY42" fmla="*/ 2092147 h 2450592"/>
              <a:gd name="connsiteX43" fmla="*/ 1375257 w 3038764"/>
              <a:gd name="connsiteY43" fmla="*/ 2231136 h 2450592"/>
              <a:gd name="connsiteX44" fmla="*/ 1433779 w 3038764"/>
              <a:gd name="connsiteY44" fmla="*/ 2414016 h 2450592"/>
              <a:gd name="connsiteX45" fmla="*/ 1463040 w 3038764"/>
              <a:gd name="connsiteY45" fmla="*/ 2450592 h 2450592"/>
              <a:gd name="connsiteX46" fmla="*/ 1609344 w 3038764"/>
              <a:gd name="connsiteY46" fmla="*/ 2406701 h 2450592"/>
              <a:gd name="connsiteX47" fmla="*/ 1609344 w 3038764"/>
              <a:gd name="connsiteY47" fmla="*/ 2406701 h 2450592"/>
              <a:gd name="connsiteX48" fmla="*/ 1623974 w 3038764"/>
              <a:gd name="connsiteY48" fmla="*/ 2362809 h 2450592"/>
              <a:gd name="connsiteX49" fmla="*/ 1711756 w 3038764"/>
              <a:gd name="connsiteY49" fmla="*/ 2377440 h 2450592"/>
              <a:gd name="connsiteX50" fmla="*/ 1784908 w 3038764"/>
              <a:gd name="connsiteY50" fmla="*/ 2318918 h 2450592"/>
              <a:gd name="connsiteX51" fmla="*/ 1850745 w 3038764"/>
              <a:gd name="connsiteY51" fmla="*/ 2326233 h 2450592"/>
              <a:gd name="connsiteX52" fmla="*/ 1931212 w 3038764"/>
              <a:gd name="connsiteY52" fmla="*/ 2253081 h 2450592"/>
              <a:gd name="connsiteX53" fmla="*/ 2011680 w 3038764"/>
              <a:gd name="connsiteY53" fmla="*/ 2245766 h 2450592"/>
              <a:gd name="connsiteX54" fmla="*/ 2128723 w 3038764"/>
              <a:gd name="connsiteY54" fmla="*/ 2209190 h 2450592"/>
              <a:gd name="connsiteX55" fmla="*/ 2150668 w 3038764"/>
              <a:gd name="connsiteY55" fmla="*/ 2150669 h 2450592"/>
              <a:gd name="connsiteX56" fmla="*/ 2209190 w 3038764"/>
              <a:gd name="connsiteY56" fmla="*/ 2092147 h 2450592"/>
              <a:gd name="connsiteX57" fmla="*/ 2333548 w 3038764"/>
              <a:gd name="connsiteY57" fmla="*/ 2062886 h 2450592"/>
              <a:gd name="connsiteX58" fmla="*/ 2435961 w 3038764"/>
              <a:gd name="connsiteY58" fmla="*/ 2040941 h 2450592"/>
              <a:gd name="connsiteX59" fmla="*/ 2435961 w 3038764"/>
              <a:gd name="connsiteY59" fmla="*/ 2004365 h 2450592"/>
              <a:gd name="connsiteX60" fmla="*/ 2516428 w 3038764"/>
              <a:gd name="connsiteY60" fmla="*/ 1967789 h 2450592"/>
              <a:gd name="connsiteX61" fmla="*/ 2560320 w 3038764"/>
              <a:gd name="connsiteY61" fmla="*/ 1880006 h 2450592"/>
              <a:gd name="connsiteX62" fmla="*/ 2626156 w 3038764"/>
              <a:gd name="connsiteY62" fmla="*/ 1872691 h 2450592"/>
              <a:gd name="connsiteX63" fmla="*/ 2626156 w 3038764"/>
              <a:gd name="connsiteY63" fmla="*/ 1814169 h 2450592"/>
              <a:gd name="connsiteX64" fmla="*/ 2662732 w 3038764"/>
              <a:gd name="connsiteY64" fmla="*/ 1741017 h 2450592"/>
              <a:gd name="connsiteX65" fmla="*/ 2787091 w 3038764"/>
              <a:gd name="connsiteY65" fmla="*/ 1602029 h 2450592"/>
              <a:gd name="connsiteX66" fmla="*/ 2706624 w 3038764"/>
              <a:gd name="connsiteY66" fmla="*/ 1499616 h 2450592"/>
              <a:gd name="connsiteX67" fmla="*/ 2560320 w 3038764"/>
              <a:gd name="connsiteY67" fmla="*/ 1448409 h 2450592"/>
              <a:gd name="connsiteX68" fmla="*/ 2487168 w 3038764"/>
              <a:gd name="connsiteY68" fmla="*/ 1360627 h 2450592"/>
              <a:gd name="connsiteX69" fmla="*/ 2509113 w 3038764"/>
              <a:gd name="connsiteY69" fmla="*/ 1228953 h 2450592"/>
              <a:gd name="connsiteX70" fmla="*/ 2384755 w 3038764"/>
              <a:gd name="connsiteY70" fmla="*/ 1360627 h 2450592"/>
              <a:gd name="connsiteX71" fmla="*/ 2311603 w 3038764"/>
              <a:gd name="connsiteY71" fmla="*/ 1433779 h 2450592"/>
              <a:gd name="connsiteX72" fmla="*/ 2238451 w 3038764"/>
              <a:gd name="connsiteY72" fmla="*/ 1433779 h 2450592"/>
              <a:gd name="connsiteX73" fmla="*/ 2157984 w 3038764"/>
              <a:gd name="connsiteY73" fmla="*/ 1455725 h 2450592"/>
              <a:gd name="connsiteX74" fmla="*/ 2077516 w 3038764"/>
              <a:gd name="connsiteY74" fmla="*/ 1404518 h 2450592"/>
              <a:gd name="connsiteX75" fmla="*/ 2033625 w 3038764"/>
              <a:gd name="connsiteY75" fmla="*/ 1302105 h 2450592"/>
              <a:gd name="connsiteX76" fmla="*/ 1938528 w 3038764"/>
              <a:gd name="connsiteY76" fmla="*/ 1214323 h 2450592"/>
              <a:gd name="connsiteX77" fmla="*/ 1982419 w 3038764"/>
              <a:gd name="connsiteY77" fmla="*/ 1185062 h 2450592"/>
              <a:gd name="connsiteX78" fmla="*/ 1887321 w 3038764"/>
              <a:gd name="connsiteY78" fmla="*/ 1089965 h 2450592"/>
              <a:gd name="connsiteX79" fmla="*/ 1821484 w 3038764"/>
              <a:gd name="connsiteY79" fmla="*/ 1009497 h 2450592"/>
              <a:gd name="connsiteX80" fmla="*/ 1814169 w 3038764"/>
              <a:gd name="connsiteY80" fmla="*/ 958291 h 2450592"/>
              <a:gd name="connsiteX81" fmla="*/ 1814169 w 3038764"/>
              <a:gd name="connsiteY81" fmla="*/ 863193 h 2450592"/>
              <a:gd name="connsiteX82" fmla="*/ 1894636 w 3038764"/>
              <a:gd name="connsiteY82" fmla="*/ 833933 h 2450592"/>
              <a:gd name="connsiteX83" fmla="*/ 1960473 w 3038764"/>
              <a:gd name="connsiteY83" fmla="*/ 899769 h 2450592"/>
              <a:gd name="connsiteX84" fmla="*/ 2055571 w 3038764"/>
              <a:gd name="connsiteY84" fmla="*/ 987552 h 2450592"/>
              <a:gd name="connsiteX85" fmla="*/ 2121408 w 3038764"/>
              <a:gd name="connsiteY85" fmla="*/ 1060704 h 2450592"/>
              <a:gd name="connsiteX86" fmla="*/ 2179929 w 3038764"/>
              <a:gd name="connsiteY86" fmla="*/ 1119225 h 2450592"/>
              <a:gd name="connsiteX87" fmla="*/ 2245766 w 3038764"/>
              <a:gd name="connsiteY87" fmla="*/ 1163117 h 2450592"/>
              <a:gd name="connsiteX88" fmla="*/ 2384755 w 3038764"/>
              <a:gd name="connsiteY88" fmla="*/ 1214323 h 2450592"/>
              <a:gd name="connsiteX89" fmla="*/ 2472537 w 3038764"/>
              <a:gd name="connsiteY89" fmla="*/ 1170432 h 2450592"/>
              <a:gd name="connsiteX90" fmla="*/ 2545689 w 3038764"/>
              <a:gd name="connsiteY90" fmla="*/ 1170432 h 2450592"/>
              <a:gd name="connsiteX91" fmla="*/ 2604211 w 3038764"/>
              <a:gd name="connsiteY91" fmla="*/ 1272845 h 2450592"/>
              <a:gd name="connsiteX92" fmla="*/ 2662732 w 3038764"/>
              <a:gd name="connsiteY92" fmla="*/ 1287475 h 2450592"/>
              <a:gd name="connsiteX93" fmla="*/ 2787091 w 3038764"/>
              <a:gd name="connsiteY93" fmla="*/ 1316736 h 2450592"/>
              <a:gd name="connsiteX94" fmla="*/ 2940710 w 3038764"/>
              <a:gd name="connsiteY94" fmla="*/ 1345997 h 2450592"/>
              <a:gd name="connsiteX95" fmla="*/ 3035808 w 3038764"/>
              <a:gd name="connsiteY95" fmla="*/ 1338681 h 2450592"/>
              <a:gd name="connsiteX96" fmla="*/ 3038764 w 3038764"/>
              <a:gd name="connsiteY96" fmla="*/ 7315 h 2450592"/>
              <a:gd name="connsiteX97" fmla="*/ 2487168 w 3038764"/>
              <a:gd name="connsiteY97" fmla="*/ 0 h 2450592"/>
              <a:gd name="connsiteX98" fmla="*/ 2355494 w 3038764"/>
              <a:gd name="connsiteY98" fmla="*/ 109728 h 2450592"/>
              <a:gd name="connsiteX99" fmla="*/ 2304288 w 3038764"/>
              <a:gd name="connsiteY99" fmla="*/ 160934 h 2450592"/>
              <a:gd name="connsiteX100" fmla="*/ 2304288 w 3038764"/>
              <a:gd name="connsiteY100" fmla="*/ 160934 h 2450592"/>
              <a:gd name="connsiteX101" fmla="*/ 2157984 w 3038764"/>
              <a:gd name="connsiteY101" fmla="*/ 226771 h 2450592"/>
              <a:gd name="connsiteX102" fmla="*/ 2040940 w 3038764"/>
              <a:gd name="connsiteY102" fmla="*/ 168249 h 2450592"/>
              <a:gd name="connsiteX103" fmla="*/ 1945843 w 3038764"/>
              <a:gd name="connsiteY103" fmla="*/ 146304 h 2450592"/>
              <a:gd name="connsiteX104" fmla="*/ 1894636 w 3038764"/>
              <a:gd name="connsiteY104" fmla="*/ 43891 h 2450592"/>
              <a:gd name="connsiteX105" fmla="*/ 1872691 w 3038764"/>
              <a:gd name="connsiteY105" fmla="*/ 7315 h 2450592"/>
              <a:gd name="connsiteX106" fmla="*/ 29260 w 3038764"/>
              <a:gd name="connsiteY106" fmla="*/ 0 h 24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38764" h="2450592">
                <a:moveTo>
                  <a:pt x="29260" y="0"/>
                </a:moveTo>
                <a:lnTo>
                  <a:pt x="29260" y="0"/>
                </a:lnTo>
                <a:lnTo>
                  <a:pt x="0" y="43891"/>
                </a:lnTo>
                <a:lnTo>
                  <a:pt x="73152" y="73152"/>
                </a:lnTo>
                <a:lnTo>
                  <a:pt x="73152" y="73152"/>
                </a:lnTo>
                <a:lnTo>
                  <a:pt x="95097" y="109728"/>
                </a:lnTo>
                <a:lnTo>
                  <a:pt x="58521" y="146304"/>
                </a:lnTo>
                <a:lnTo>
                  <a:pt x="131673" y="146304"/>
                </a:lnTo>
                <a:lnTo>
                  <a:pt x="95097" y="175565"/>
                </a:lnTo>
                <a:lnTo>
                  <a:pt x="138988" y="190195"/>
                </a:lnTo>
                <a:lnTo>
                  <a:pt x="204825" y="219456"/>
                </a:lnTo>
                <a:lnTo>
                  <a:pt x="277977" y="248717"/>
                </a:lnTo>
                <a:lnTo>
                  <a:pt x="365760" y="241401"/>
                </a:lnTo>
                <a:lnTo>
                  <a:pt x="365760" y="175565"/>
                </a:lnTo>
                <a:lnTo>
                  <a:pt x="453542" y="226771"/>
                </a:lnTo>
                <a:lnTo>
                  <a:pt x="512064" y="256032"/>
                </a:lnTo>
                <a:lnTo>
                  <a:pt x="599846" y="285293"/>
                </a:lnTo>
                <a:lnTo>
                  <a:pt x="680313" y="256032"/>
                </a:lnTo>
                <a:lnTo>
                  <a:pt x="702259" y="197510"/>
                </a:lnTo>
                <a:lnTo>
                  <a:pt x="760780" y="212141"/>
                </a:lnTo>
                <a:lnTo>
                  <a:pt x="819302" y="204825"/>
                </a:lnTo>
                <a:lnTo>
                  <a:pt x="790041" y="270662"/>
                </a:lnTo>
                <a:lnTo>
                  <a:pt x="811987" y="358445"/>
                </a:lnTo>
                <a:lnTo>
                  <a:pt x="782726" y="453542"/>
                </a:lnTo>
                <a:lnTo>
                  <a:pt x="694944" y="651053"/>
                </a:lnTo>
                <a:lnTo>
                  <a:pt x="665683" y="738835"/>
                </a:lnTo>
                <a:lnTo>
                  <a:pt x="643737" y="753465"/>
                </a:lnTo>
                <a:lnTo>
                  <a:pt x="709574" y="936345"/>
                </a:lnTo>
                <a:lnTo>
                  <a:pt x="672998" y="1075334"/>
                </a:lnTo>
                <a:lnTo>
                  <a:pt x="746150" y="1060704"/>
                </a:lnTo>
                <a:lnTo>
                  <a:pt x="790041" y="1177747"/>
                </a:lnTo>
                <a:lnTo>
                  <a:pt x="833932" y="1250899"/>
                </a:lnTo>
                <a:lnTo>
                  <a:pt x="885139" y="1316736"/>
                </a:lnTo>
                <a:lnTo>
                  <a:pt x="885139" y="1316736"/>
                </a:lnTo>
                <a:lnTo>
                  <a:pt x="950976" y="1441094"/>
                </a:lnTo>
                <a:lnTo>
                  <a:pt x="1009497" y="1463040"/>
                </a:lnTo>
                <a:lnTo>
                  <a:pt x="1046073" y="1580083"/>
                </a:lnTo>
                <a:lnTo>
                  <a:pt x="1053388" y="1638605"/>
                </a:lnTo>
                <a:lnTo>
                  <a:pt x="1141171" y="1792224"/>
                </a:lnTo>
                <a:lnTo>
                  <a:pt x="1207008" y="1806854"/>
                </a:lnTo>
                <a:lnTo>
                  <a:pt x="1221638" y="1894637"/>
                </a:lnTo>
                <a:lnTo>
                  <a:pt x="1331366" y="2004365"/>
                </a:lnTo>
                <a:lnTo>
                  <a:pt x="1360627" y="2092147"/>
                </a:lnTo>
                <a:lnTo>
                  <a:pt x="1375257" y="2231136"/>
                </a:lnTo>
                <a:lnTo>
                  <a:pt x="1433779" y="2414016"/>
                </a:lnTo>
                <a:lnTo>
                  <a:pt x="1463040" y="2450592"/>
                </a:lnTo>
                <a:lnTo>
                  <a:pt x="1609344" y="2406701"/>
                </a:lnTo>
                <a:lnTo>
                  <a:pt x="1609344" y="2406701"/>
                </a:lnTo>
                <a:lnTo>
                  <a:pt x="1623974" y="2362809"/>
                </a:lnTo>
                <a:lnTo>
                  <a:pt x="1711756" y="2377440"/>
                </a:lnTo>
                <a:lnTo>
                  <a:pt x="1784908" y="2318918"/>
                </a:lnTo>
                <a:lnTo>
                  <a:pt x="1850745" y="2326233"/>
                </a:lnTo>
                <a:lnTo>
                  <a:pt x="1931212" y="2253081"/>
                </a:lnTo>
                <a:lnTo>
                  <a:pt x="2011680" y="2245766"/>
                </a:lnTo>
                <a:lnTo>
                  <a:pt x="2128723" y="2209190"/>
                </a:lnTo>
                <a:lnTo>
                  <a:pt x="2150668" y="2150669"/>
                </a:lnTo>
                <a:lnTo>
                  <a:pt x="2209190" y="2092147"/>
                </a:lnTo>
                <a:lnTo>
                  <a:pt x="2333548" y="2062886"/>
                </a:lnTo>
                <a:lnTo>
                  <a:pt x="2435961" y="2040941"/>
                </a:lnTo>
                <a:lnTo>
                  <a:pt x="2435961" y="2004365"/>
                </a:lnTo>
                <a:lnTo>
                  <a:pt x="2516428" y="1967789"/>
                </a:lnTo>
                <a:lnTo>
                  <a:pt x="2560320" y="1880006"/>
                </a:lnTo>
                <a:lnTo>
                  <a:pt x="2626156" y="1872691"/>
                </a:lnTo>
                <a:lnTo>
                  <a:pt x="2626156" y="1814169"/>
                </a:lnTo>
                <a:lnTo>
                  <a:pt x="2662732" y="1741017"/>
                </a:lnTo>
                <a:lnTo>
                  <a:pt x="2787091" y="1602029"/>
                </a:lnTo>
                <a:lnTo>
                  <a:pt x="2706624" y="1499616"/>
                </a:lnTo>
                <a:lnTo>
                  <a:pt x="2560320" y="1448409"/>
                </a:lnTo>
                <a:lnTo>
                  <a:pt x="2487168" y="1360627"/>
                </a:lnTo>
                <a:lnTo>
                  <a:pt x="2509113" y="1228953"/>
                </a:lnTo>
                <a:lnTo>
                  <a:pt x="2384755" y="1360627"/>
                </a:lnTo>
                <a:lnTo>
                  <a:pt x="2311603" y="1433779"/>
                </a:lnTo>
                <a:lnTo>
                  <a:pt x="2238451" y="1433779"/>
                </a:lnTo>
                <a:lnTo>
                  <a:pt x="2157984" y="1455725"/>
                </a:lnTo>
                <a:lnTo>
                  <a:pt x="2077516" y="1404518"/>
                </a:lnTo>
                <a:lnTo>
                  <a:pt x="2033625" y="1302105"/>
                </a:lnTo>
                <a:lnTo>
                  <a:pt x="1938528" y="1214323"/>
                </a:lnTo>
                <a:lnTo>
                  <a:pt x="1982419" y="1185062"/>
                </a:lnTo>
                <a:lnTo>
                  <a:pt x="1887321" y="1089965"/>
                </a:lnTo>
                <a:lnTo>
                  <a:pt x="1821484" y="1009497"/>
                </a:lnTo>
                <a:lnTo>
                  <a:pt x="1814169" y="958291"/>
                </a:lnTo>
                <a:lnTo>
                  <a:pt x="1814169" y="863193"/>
                </a:lnTo>
                <a:lnTo>
                  <a:pt x="1894636" y="833933"/>
                </a:lnTo>
                <a:lnTo>
                  <a:pt x="1960473" y="899769"/>
                </a:lnTo>
                <a:lnTo>
                  <a:pt x="2055571" y="987552"/>
                </a:lnTo>
                <a:lnTo>
                  <a:pt x="2121408" y="1060704"/>
                </a:lnTo>
                <a:lnTo>
                  <a:pt x="2179929" y="1119225"/>
                </a:lnTo>
                <a:lnTo>
                  <a:pt x="2245766" y="1163117"/>
                </a:lnTo>
                <a:lnTo>
                  <a:pt x="2384755" y="1214323"/>
                </a:lnTo>
                <a:lnTo>
                  <a:pt x="2472537" y="1170432"/>
                </a:lnTo>
                <a:lnTo>
                  <a:pt x="2545689" y="1170432"/>
                </a:lnTo>
                <a:lnTo>
                  <a:pt x="2604211" y="1272845"/>
                </a:lnTo>
                <a:lnTo>
                  <a:pt x="2662732" y="1287475"/>
                </a:lnTo>
                <a:lnTo>
                  <a:pt x="2787091" y="1316736"/>
                </a:lnTo>
                <a:lnTo>
                  <a:pt x="2940710" y="1345997"/>
                </a:lnTo>
                <a:lnTo>
                  <a:pt x="3035808" y="1338681"/>
                </a:lnTo>
                <a:cubicBezTo>
                  <a:pt x="3036793" y="894892"/>
                  <a:pt x="3037779" y="451104"/>
                  <a:pt x="3038764" y="7315"/>
                </a:cubicBezTo>
                <a:lnTo>
                  <a:pt x="2487168" y="0"/>
                </a:lnTo>
                <a:lnTo>
                  <a:pt x="2355494" y="109728"/>
                </a:lnTo>
                <a:lnTo>
                  <a:pt x="2304288" y="160934"/>
                </a:lnTo>
                <a:lnTo>
                  <a:pt x="2304288" y="160934"/>
                </a:lnTo>
                <a:lnTo>
                  <a:pt x="2157984" y="226771"/>
                </a:lnTo>
                <a:lnTo>
                  <a:pt x="2040940" y="168249"/>
                </a:lnTo>
                <a:lnTo>
                  <a:pt x="1945843" y="146304"/>
                </a:lnTo>
                <a:lnTo>
                  <a:pt x="1894636" y="43891"/>
                </a:lnTo>
                <a:lnTo>
                  <a:pt x="1872691" y="7315"/>
                </a:lnTo>
                <a:lnTo>
                  <a:pt x="29260"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8" name="Freeform 99">
            <a:extLst>
              <a:ext uri="{FF2B5EF4-FFF2-40B4-BE49-F238E27FC236}">
                <a16:creationId xmlns:a16="http://schemas.microsoft.com/office/drawing/2014/main" id="{C1900494-AB38-BD3C-E8DE-1006039582DE}"/>
              </a:ext>
            </a:extLst>
          </p:cNvPr>
          <p:cNvSpPr/>
          <p:nvPr/>
        </p:nvSpPr>
        <p:spPr>
          <a:xfrm>
            <a:off x="9365933" y="371843"/>
            <a:ext cx="190500" cy="123825"/>
          </a:xfrm>
          <a:custGeom>
            <a:avLst/>
            <a:gdLst>
              <a:gd name="connsiteX0" fmla="*/ 0 w 190196"/>
              <a:gd name="connsiteY0" fmla="*/ 73152 h 87783"/>
              <a:gd name="connsiteX1" fmla="*/ 65837 w 190196"/>
              <a:gd name="connsiteY1" fmla="*/ 43892 h 87783"/>
              <a:gd name="connsiteX2" fmla="*/ 138989 w 190196"/>
              <a:gd name="connsiteY2" fmla="*/ 43892 h 87783"/>
              <a:gd name="connsiteX3" fmla="*/ 138989 w 190196"/>
              <a:gd name="connsiteY3" fmla="*/ 43892 h 87783"/>
              <a:gd name="connsiteX4" fmla="*/ 190196 w 190196"/>
              <a:gd name="connsiteY4" fmla="*/ 0 h 87783"/>
              <a:gd name="connsiteX5" fmla="*/ 131674 w 190196"/>
              <a:gd name="connsiteY5" fmla="*/ 87783 h 87783"/>
              <a:gd name="connsiteX6" fmla="*/ 0 w 190196"/>
              <a:gd name="connsiteY6" fmla="*/ 73152 h 87783"/>
              <a:gd name="connsiteX0" fmla="*/ 0 w 190196"/>
              <a:gd name="connsiteY0" fmla="*/ 73152 h 124359"/>
              <a:gd name="connsiteX1" fmla="*/ 65837 w 190196"/>
              <a:gd name="connsiteY1" fmla="*/ 43892 h 124359"/>
              <a:gd name="connsiteX2" fmla="*/ 138989 w 190196"/>
              <a:gd name="connsiteY2" fmla="*/ 43892 h 124359"/>
              <a:gd name="connsiteX3" fmla="*/ 138989 w 190196"/>
              <a:gd name="connsiteY3" fmla="*/ 43892 h 124359"/>
              <a:gd name="connsiteX4" fmla="*/ 190196 w 190196"/>
              <a:gd name="connsiteY4" fmla="*/ 0 h 124359"/>
              <a:gd name="connsiteX5" fmla="*/ 109729 w 190196"/>
              <a:gd name="connsiteY5" fmla="*/ 124359 h 124359"/>
              <a:gd name="connsiteX6" fmla="*/ 0 w 190196"/>
              <a:gd name="connsiteY6" fmla="*/ 73152 h 1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6" h="124359">
                <a:moveTo>
                  <a:pt x="0" y="73152"/>
                </a:moveTo>
                <a:lnTo>
                  <a:pt x="65837" y="43892"/>
                </a:lnTo>
                <a:lnTo>
                  <a:pt x="138989" y="43892"/>
                </a:lnTo>
                <a:lnTo>
                  <a:pt x="138989" y="43892"/>
                </a:lnTo>
                <a:lnTo>
                  <a:pt x="190196" y="0"/>
                </a:lnTo>
                <a:lnTo>
                  <a:pt x="109729" y="124359"/>
                </a:lnTo>
                <a:lnTo>
                  <a:pt x="0" y="73152"/>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000000"/>
              </a:solidFill>
              <a:latin typeface="Arial"/>
            </a:endParaRPr>
          </a:p>
        </p:txBody>
      </p:sp>
      <p:sp>
        <p:nvSpPr>
          <p:cNvPr id="269" name="Freeform 100">
            <a:extLst>
              <a:ext uri="{FF2B5EF4-FFF2-40B4-BE49-F238E27FC236}">
                <a16:creationId xmlns:a16="http://schemas.microsoft.com/office/drawing/2014/main" id="{894C6208-8820-A09C-935D-654A3E3944D5}"/>
              </a:ext>
            </a:extLst>
          </p:cNvPr>
          <p:cNvSpPr/>
          <p:nvPr/>
        </p:nvSpPr>
        <p:spPr>
          <a:xfrm>
            <a:off x="9467533" y="4350118"/>
            <a:ext cx="120650" cy="379413"/>
          </a:xfrm>
          <a:custGeom>
            <a:avLst/>
            <a:gdLst>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13647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86321 w 150125"/>
              <a:gd name="connsiteY7" fmla="*/ 330431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36477 w 150125"/>
              <a:gd name="connsiteY4" fmla="*/ 300251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28759 w 150125"/>
              <a:gd name="connsiteY10" fmla="*/ 97516 h 423641"/>
              <a:gd name="connsiteX11" fmla="*/ 0 w 150125"/>
              <a:gd name="connsiteY11"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50125"/>
              <a:gd name="connsiteY0" fmla="*/ 0 h 423641"/>
              <a:gd name="connsiteX1" fmla="*/ 41502 w 150125"/>
              <a:gd name="connsiteY1" fmla="*/ 20192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44356"/>
              <a:gd name="connsiteY0" fmla="*/ 0 h 414988"/>
              <a:gd name="connsiteX1" fmla="*/ 35733 w 144356"/>
              <a:gd name="connsiteY1" fmla="*/ 11539 h 414988"/>
              <a:gd name="connsiteX2" fmla="*/ 66689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46215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2172 w 135703"/>
              <a:gd name="connsiteY2" fmla="*/ 72553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28598"/>
              <a:gd name="connsiteY0" fmla="*/ 0 h 414988"/>
              <a:gd name="connsiteX1" fmla="*/ 35733 w 128598"/>
              <a:gd name="connsiteY1" fmla="*/ 11539 h 414988"/>
              <a:gd name="connsiteX2" fmla="*/ 52172 w 128598"/>
              <a:gd name="connsiteY2" fmla="*/ 72553 h 414988"/>
              <a:gd name="connsiteX3" fmla="*/ 63805 w 128598"/>
              <a:gd name="connsiteY3" fmla="*/ 230678 h 414988"/>
              <a:gd name="connsiteX4" fmla="*/ 119170 w 128598"/>
              <a:gd name="connsiteY4" fmla="*/ 349289 h 414988"/>
              <a:gd name="connsiteX5" fmla="*/ 120811 w 128598"/>
              <a:gd name="connsiteY5" fmla="*/ 379155 h 414988"/>
              <a:gd name="connsiteX6" fmla="*/ 128598 w 128598"/>
              <a:gd name="connsiteY6" fmla="*/ 414988 h 414988"/>
              <a:gd name="connsiteX7" fmla="*/ 74783 w 128598"/>
              <a:gd name="connsiteY7" fmla="*/ 341970 h 414988"/>
              <a:gd name="connsiteX8" fmla="*/ 30955 w 128598"/>
              <a:gd name="connsiteY8" fmla="*/ 229128 h 414988"/>
              <a:gd name="connsiteX9" fmla="*/ 20751 w 128598"/>
              <a:gd name="connsiteY9" fmla="*/ 151117 h 414988"/>
              <a:gd name="connsiteX10" fmla="*/ 22990 w 128598"/>
              <a:gd name="connsiteY10" fmla="*/ 88863 h 414988"/>
              <a:gd name="connsiteX11" fmla="*/ 0 w 128598"/>
              <a:gd name="connsiteY11" fmla="*/ 0 h 414988"/>
              <a:gd name="connsiteX0" fmla="*/ 0 w 120811"/>
              <a:gd name="connsiteY0" fmla="*/ 0 h 379246"/>
              <a:gd name="connsiteX1" fmla="*/ 35733 w 120811"/>
              <a:gd name="connsiteY1" fmla="*/ 11539 h 379246"/>
              <a:gd name="connsiteX2" fmla="*/ 52172 w 120811"/>
              <a:gd name="connsiteY2" fmla="*/ 72553 h 379246"/>
              <a:gd name="connsiteX3" fmla="*/ 63805 w 120811"/>
              <a:gd name="connsiteY3" fmla="*/ 230678 h 379246"/>
              <a:gd name="connsiteX4" fmla="*/ 119170 w 120811"/>
              <a:gd name="connsiteY4" fmla="*/ 349289 h 379246"/>
              <a:gd name="connsiteX5" fmla="*/ 120811 w 120811"/>
              <a:gd name="connsiteY5" fmla="*/ 379155 h 379246"/>
              <a:gd name="connsiteX6" fmla="*/ 107749 w 120811"/>
              <a:gd name="connsiteY6" fmla="*/ 379246 h 379246"/>
              <a:gd name="connsiteX7" fmla="*/ 74783 w 120811"/>
              <a:gd name="connsiteY7" fmla="*/ 341970 h 379246"/>
              <a:gd name="connsiteX8" fmla="*/ 30955 w 120811"/>
              <a:gd name="connsiteY8" fmla="*/ 229128 h 379246"/>
              <a:gd name="connsiteX9" fmla="*/ 20751 w 120811"/>
              <a:gd name="connsiteY9" fmla="*/ 151117 h 379246"/>
              <a:gd name="connsiteX10" fmla="*/ 22990 w 120811"/>
              <a:gd name="connsiteY10" fmla="*/ 88863 h 379246"/>
              <a:gd name="connsiteX11" fmla="*/ 0 w 120811"/>
              <a:gd name="connsiteY11" fmla="*/ 0 h 37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11" h="379246">
                <a:moveTo>
                  <a:pt x="0" y="0"/>
                </a:moveTo>
                <a:lnTo>
                  <a:pt x="35733" y="11539"/>
                </a:lnTo>
                <a:lnTo>
                  <a:pt x="52172" y="72553"/>
                </a:lnTo>
                <a:cubicBezTo>
                  <a:pt x="77453" y="134907"/>
                  <a:pt x="64766" y="176977"/>
                  <a:pt x="63805" y="230678"/>
                </a:cubicBezTo>
                <a:cubicBezTo>
                  <a:pt x="82260" y="270215"/>
                  <a:pt x="77638" y="327060"/>
                  <a:pt x="119170" y="349289"/>
                </a:cubicBezTo>
                <a:lnTo>
                  <a:pt x="120811" y="379155"/>
                </a:lnTo>
                <a:lnTo>
                  <a:pt x="107749" y="379246"/>
                </a:lnTo>
                <a:lnTo>
                  <a:pt x="74783" y="341970"/>
                </a:lnTo>
                <a:cubicBezTo>
                  <a:pt x="68827" y="298587"/>
                  <a:pt x="45564" y="266742"/>
                  <a:pt x="30955" y="229128"/>
                </a:cubicBezTo>
                <a:cubicBezTo>
                  <a:pt x="30438" y="179086"/>
                  <a:pt x="21268" y="201159"/>
                  <a:pt x="20751" y="151117"/>
                </a:cubicBezTo>
                <a:cubicBezTo>
                  <a:pt x="21497" y="130366"/>
                  <a:pt x="22244" y="109614"/>
                  <a:pt x="22990" y="88863"/>
                </a:cubicBezTo>
                <a:lnTo>
                  <a:pt x="0" y="0"/>
                </a:lnTo>
                <a:close/>
              </a:path>
            </a:pathLst>
          </a:custGeom>
          <a:solidFill>
            <a:srgbClr val="0070C0"/>
          </a:solidFill>
          <a:ln w="25400" cap="flat" cmpd="sng" algn="ctr">
            <a:no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70" name="Oval 269">
            <a:extLst>
              <a:ext uri="{FF2B5EF4-FFF2-40B4-BE49-F238E27FC236}">
                <a16:creationId xmlns:a16="http://schemas.microsoft.com/office/drawing/2014/main" id="{151C2778-45CA-7987-1CA1-1D1AA86A9C9E}"/>
              </a:ext>
            </a:extLst>
          </p:cNvPr>
          <p:cNvSpPr/>
          <p:nvPr/>
        </p:nvSpPr>
        <p:spPr bwMode="auto">
          <a:xfrm>
            <a:off x="9940608" y="4069130"/>
            <a:ext cx="36512" cy="36512"/>
          </a:xfrm>
          <a:prstGeom prst="ellipse">
            <a:avLst/>
          </a:prstGeom>
          <a:solidFill>
            <a:srgbClr val="83B20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cxnSp>
        <p:nvCxnSpPr>
          <p:cNvPr id="271" name="Straight Arrow Connector 270">
            <a:extLst>
              <a:ext uri="{FF2B5EF4-FFF2-40B4-BE49-F238E27FC236}">
                <a16:creationId xmlns:a16="http://schemas.microsoft.com/office/drawing/2014/main" id="{749B4E6D-29C4-A5DB-F778-C8EA496E77BF}"/>
              </a:ext>
            </a:extLst>
          </p:cNvPr>
          <p:cNvCxnSpPr>
            <a:endCxn id="181" idx="3"/>
          </p:cNvCxnSpPr>
          <p:nvPr/>
        </p:nvCxnSpPr>
        <p:spPr>
          <a:xfrm flipV="1">
            <a:off x="7175184" y="3456356"/>
            <a:ext cx="269875" cy="225425"/>
          </a:xfrm>
          <a:prstGeom prst="straightConnector1">
            <a:avLst/>
          </a:prstGeom>
          <a:noFill/>
          <a:ln w="19050" cap="flat" cmpd="sng" algn="ctr">
            <a:solidFill>
              <a:srgbClr val="FFFFFF"/>
            </a:solidFill>
            <a:prstDash val="solid"/>
            <a:tailEnd type="arrow"/>
          </a:ln>
          <a:effectLst/>
        </p:spPr>
      </p:cxnSp>
      <p:cxnSp>
        <p:nvCxnSpPr>
          <p:cNvPr id="272" name="Straight Arrow Connector 271">
            <a:extLst>
              <a:ext uri="{FF2B5EF4-FFF2-40B4-BE49-F238E27FC236}">
                <a16:creationId xmlns:a16="http://schemas.microsoft.com/office/drawing/2014/main" id="{9847D6F4-7351-9DF5-27E2-8E01C1C17F50}"/>
              </a:ext>
            </a:extLst>
          </p:cNvPr>
          <p:cNvCxnSpPr/>
          <p:nvPr/>
        </p:nvCxnSpPr>
        <p:spPr>
          <a:xfrm flipV="1">
            <a:off x="7526020" y="4011980"/>
            <a:ext cx="139700" cy="177800"/>
          </a:xfrm>
          <a:prstGeom prst="straightConnector1">
            <a:avLst/>
          </a:prstGeom>
          <a:noFill/>
          <a:ln w="19050" cap="flat" cmpd="sng" algn="ctr">
            <a:solidFill>
              <a:srgbClr val="FFFFFF"/>
            </a:solidFill>
            <a:prstDash val="solid"/>
            <a:tailEnd type="arrow"/>
          </a:ln>
          <a:effectLst/>
        </p:spPr>
      </p:cxnSp>
      <p:cxnSp>
        <p:nvCxnSpPr>
          <p:cNvPr id="273" name="Straight Arrow Connector 272">
            <a:extLst>
              <a:ext uri="{FF2B5EF4-FFF2-40B4-BE49-F238E27FC236}">
                <a16:creationId xmlns:a16="http://schemas.microsoft.com/office/drawing/2014/main" id="{9E450253-091F-9F2C-6116-2DA375A9DA13}"/>
              </a:ext>
            </a:extLst>
          </p:cNvPr>
          <p:cNvCxnSpPr/>
          <p:nvPr/>
        </p:nvCxnSpPr>
        <p:spPr>
          <a:xfrm flipV="1">
            <a:off x="5322571" y="2913431"/>
            <a:ext cx="269875" cy="225425"/>
          </a:xfrm>
          <a:prstGeom prst="straightConnector1">
            <a:avLst/>
          </a:prstGeom>
          <a:noFill/>
          <a:ln w="19050" cap="flat" cmpd="sng" algn="ctr">
            <a:solidFill>
              <a:srgbClr val="FFFFFF"/>
            </a:solidFill>
            <a:prstDash val="solid"/>
            <a:tailEnd type="arrow"/>
          </a:ln>
          <a:effectLst/>
        </p:spPr>
      </p:cxnSp>
      <p:cxnSp>
        <p:nvCxnSpPr>
          <p:cNvPr id="274" name="Straight Arrow Connector 273">
            <a:extLst>
              <a:ext uri="{FF2B5EF4-FFF2-40B4-BE49-F238E27FC236}">
                <a16:creationId xmlns:a16="http://schemas.microsoft.com/office/drawing/2014/main" id="{3EE338DA-2971-38B4-51B1-1EF91B256A62}"/>
              </a:ext>
            </a:extLst>
          </p:cNvPr>
          <p:cNvCxnSpPr/>
          <p:nvPr/>
        </p:nvCxnSpPr>
        <p:spPr>
          <a:xfrm flipV="1">
            <a:off x="5109846" y="2584818"/>
            <a:ext cx="269875" cy="225425"/>
          </a:xfrm>
          <a:prstGeom prst="straightConnector1">
            <a:avLst/>
          </a:prstGeom>
          <a:noFill/>
          <a:ln w="19050" cap="flat" cmpd="sng" algn="ctr">
            <a:solidFill>
              <a:srgbClr val="FFFFFF"/>
            </a:solidFill>
            <a:prstDash val="solid"/>
            <a:tailEnd type="arrow"/>
          </a:ln>
          <a:effectLst/>
        </p:spPr>
      </p:cxnSp>
      <p:cxnSp>
        <p:nvCxnSpPr>
          <p:cNvPr id="275" name="Straight Arrow Connector 274">
            <a:extLst>
              <a:ext uri="{FF2B5EF4-FFF2-40B4-BE49-F238E27FC236}">
                <a16:creationId xmlns:a16="http://schemas.microsoft.com/office/drawing/2014/main" id="{63B10578-B8C5-60D9-07B3-AE3EC4F7A6C3}"/>
              </a:ext>
            </a:extLst>
          </p:cNvPr>
          <p:cNvCxnSpPr>
            <a:endCxn id="179" idx="0"/>
          </p:cNvCxnSpPr>
          <p:nvPr/>
        </p:nvCxnSpPr>
        <p:spPr>
          <a:xfrm flipV="1">
            <a:off x="4973320" y="2403842"/>
            <a:ext cx="298450" cy="46038"/>
          </a:xfrm>
          <a:prstGeom prst="straightConnector1">
            <a:avLst/>
          </a:prstGeom>
          <a:noFill/>
          <a:ln w="19050" cap="flat" cmpd="sng" algn="ctr">
            <a:solidFill>
              <a:srgbClr val="FFFFFF"/>
            </a:solidFill>
            <a:prstDash val="solid"/>
            <a:tailEnd type="arrow"/>
          </a:ln>
          <a:effectLst/>
        </p:spPr>
      </p:cxnSp>
      <p:cxnSp>
        <p:nvCxnSpPr>
          <p:cNvPr id="276" name="Straight Arrow Connector 275">
            <a:extLst>
              <a:ext uri="{FF2B5EF4-FFF2-40B4-BE49-F238E27FC236}">
                <a16:creationId xmlns:a16="http://schemas.microsoft.com/office/drawing/2014/main" id="{4C39EA97-6CE4-144D-4D10-40360BE2C05D}"/>
              </a:ext>
            </a:extLst>
          </p:cNvPr>
          <p:cNvCxnSpPr>
            <a:stCxn id="254" idx="3"/>
            <a:endCxn id="185" idx="4"/>
          </p:cNvCxnSpPr>
          <p:nvPr/>
        </p:nvCxnSpPr>
        <p:spPr>
          <a:xfrm>
            <a:off x="8810308" y="6155105"/>
            <a:ext cx="125412" cy="11112"/>
          </a:xfrm>
          <a:prstGeom prst="straightConnector1">
            <a:avLst/>
          </a:prstGeom>
          <a:noFill/>
          <a:ln w="19050" cap="flat" cmpd="sng" algn="ctr">
            <a:solidFill>
              <a:srgbClr val="000000"/>
            </a:solidFill>
            <a:prstDash val="solid"/>
            <a:tailEnd type="arrow"/>
          </a:ln>
          <a:effectLst/>
        </p:spPr>
      </p:cxnSp>
      <p:cxnSp>
        <p:nvCxnSpPr>
          <p:cNvPr id="277" name="Straight Arrow Connector 276">
            <a:extLst>
              <a:ext uri="{FF2B5EF4-FFF2-40B4-BE49-F238E27FC236}">
                <a16:creationId xmlns:a16="http://schemas.microsoft.com/office/drawing/2014/main" id="{31E6B121-EA50-93B6-728D-AB8300DEDFCA}"/>
              </a:ext>
            </a:extLst>
          </p:cNvPr>
          <p:cNvCxnSpPr>
            <a:stCxn id="257" idx="1"/>
            <a:endCxn id="149" idx="55"/>
          </p:cNvCxnSpPr>
          <p:nvPr/>
        </p:nvCxnSpPr>
        <p:spPr>
          <a:xfrm flipH="1" flipV="1">
            <a:off x="9311958" y="5901105"/>
            <a:ext cx="133350" cy="138112"/>
          </a:xfrm>
          <a:prstGeom prst="straightConnector1">
            <a:avLst/>
          </a:prstGeom>
          <a:noFill/>
          <a:ln w="19050" cap="flat" cmpd="sng" algn="ctr">
            <a:solidFill>
              <a:srgbClr val="000000"/>
            </a:solidFill>
            <a:prstDash val="solid"/>
            <a:tailEnd type="arrow"/>
          </a:ln>
          <a:effectLst/>
        </p:spPr>
      </p:cxnSp>
      <p:sp>
        <p:nvSpPr>
          <p:cNvPr id="278" name="TextBox 126">
            <a:extLst>
              <a:ext uri="{FF2B5EF4-FFF2-40B4-BE49-F238E27FC236}">
                <a16:creationId xmlns:a16="http://schemas.microsoft.com/office/drawing/2014/main" id="{CD885791-A234-B64D-A092-DE58D3C72361}"/>
              </a:ext>
            </a:extLst>
          </p:cNvPr>
          <p:cNvSpPr txBox="1">
            <a:spLocks noChangeArrowheads="1"/>
          </p:cNvSpPr>
          <p:nvPr/>
        </p:nvSpPr>
        <p:spPr bwMode="auto">
          <a:xfrm>
            <a:off x="8551546" y="3637330"/>
            <a:ext cx="627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Burundi</a:t>
            </a:r>
          </a:p>
        </p:txBody>
      </p:sp>
      <p:sp>
        <p:nvSpPr>
          <p:cNvPr id="279" name="TextBox 6175">
            <a:extLst>
              <a:ext uri="{FF2B5EF4-FFF2-40B4-BE49-F238E27FC236}">
                <a16:creationId xmlns:a16="http://schemas.microsoft.com/office/drawing/2014/main" id="{C897C17B-2BAD-2A4A-5F36-AFBE9008B314}"/>
              </a:ext>
            </a:extLst>
          </p:cNvPr>
          <p:cNvSpPr txBox="1">
            <a:spLocks noChangeArrowheads="1"/>
          </p:cNvSpPr>
          <p:nvPr/>
        </p:nvSpPr>
        <p:spPr bwMode="auto">
          <a:xfrm>
            <a:off x="10220009" y="2137142"/>
            <a:ext cx="871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Djibouti</a:t>
            </a:r>
          </a:p>
        </p:txBody>
      </p:sp>
      <p:sp>
        <p:nvSpPr>
          <p:cNvPr id="280" name="TextBox 6176">
            <a:extLst>
              <a:ext uri="{FF2B5EF4-FFF2-40B4-BE49-F238E27FC236}">
                <a16:creationId xmlns:a16="http://schemas.microsoft.com/office/drawing/2014/main" id="{7A351CCF-E4DA-AFFA-F207-D624CBEEBC94}"/>
              </a:ext>
            </a:extLst>
          </p:cNvPr>
          <p:cNvSpPr txBox="1">
            <a:spLocks noChangeArrowheads="1"/>
          </p:cNvSpPr>
          <p:nvPr/>
        </p:nvSpPr>
        <p:spPr bwMode="auto">
          <a:xfrm rot="3811568">
            <a:off x="9269890" y="4712862"/>
            <a:ext cx="608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700" b="1" kern="0">
                <a:solidFill>
                  <a:srgbClr val="000000"/>
                </a:solidFill>
              </a:rPr>
              <a:t>Malawi</a:t>
            </a:r>
          </a:p>
        </p:txBody>
      </p:sp>
      <p:sp>
        <p:nvSpPr>
          <p:cNvPr id="281" name="TextBox 6177">
            <a:extLst>
              <a:ext uri="{FF2B5EF4-FFF2-40B4-BE49-F238E27FC236}">
                <a16:creationId xmlns:a16="http://schemas.microsoft.com/office/drawing/2014/main" id="{FA3AD440-4B21-2129-9904-C03C4BA59823}"/>
              </a:ext>
            </a:extLst>
          </p:cNvPr>
          <p:cNvSpPr txBox="1">
            <a:spLocks noChangeArrowheads="1"/>
          </p:cNvSpPr>
          <p:nvPr/>
        </p:nvSpPr>
        <p:spPr bwMode="auto">
          <a:xfrm>
            <a:off x="10253346" y="4392980"/>
            <a:ext cx="822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Comoros</a:t>
            </a:r>
          </a:p>
        </p:txBody>
      </p:sp>
      <p:cxnSp>
        <p:nvCxnSpPr>
          <p:cNvPr id="282" name="Straight Arrow Connector 281">
            <a:extLst>
              <a:ext uri="{FF2B5EF4-FFF2-40B4-BE49-F238E27FC236}">
                <a16:creationId xmlns:a16="http://schemas.microsoft.com/office/drawing/2014/main" id="{7582582B-22ED-6126-7C24-BF986CD57D50}"/>
              </a:ext>
            </a:extLst>
          </p:cNvPr>
          <p:cNvCxnSpPr>
            <a:endCxn id="162" idx="0"/>
          </p:cNvCxnSpPr>
          <p:nvPr/>
        </p:nvCxnSpPr>
        <p:spPr>
          <a:xfrm flipH="1">
            <a:off x="10289859" y="2319706"/>
            <a:ext cx="142875" cy="217487"/>
          </a:xfrm>
          <a:prstGeom prst="straightConnector1">
            <a:avLst/>
          </a:prstGeom>
          <a:noFill/>
          <a:ln w="19050" cap="flat" cmpd="sng" algn="ctr">
            <a:solidFill>
              <a:srgbClr val="000000"/>
            </a:solidFill>
            <a:prstDash val="solid"/>
            <a:tailEnd type="arrow"/>
          </a:ln>
          <a:effectLst/>
        </p:spPr>
      </p:cxnSp>
      <p:cxnSp>
        <p:nvCxnSpPr>
          <p:cNvPr id="283" name="Straight Arrow Connector 282">
            <a:extLst>
              <a:ext uri="{FF2B5EF4-FFF2-40B4-BE49-F238E27FC236}">
                <a16:creationId xmlns:a16="http://schemas.microsoft.com/office/drawing/2014/main" id="{2C23E255-4685-4CC8-1FCB-306517A84521}"/>
              </a:ext>
            </a:extLst>
          </p:cNvPr>
          <p:cNvCxnSpPr/>
          <p:nvPr/>
        </p:nvCxnSpPr>
        <p:spPr>
          <a:xfrm>
            <a:off x="8970645" y="3600817"/>
            <a:ext cx="166688" cy="101600"/>
          </a:xfrm>
          <a:prstGeom prst="straightConnector1">
            <a:avLst/>
          </a:prstGeom>
          <a:noFill/>
          <a:ln w="19050" cap="flat" cmpd="sng" algn="ctr">
            <a:solidFill>
              <a:srgbClr val="000000"/>
            </a:solidFill>
            <a:prstDash val="solid"/>
            <a:tailEnd type="arrow"/>
          </a:ln>
          <a:effectLst/>
        </p:spPr>
      </p:cxnSp>
      <p:cxnSp>
        <p:nvCxnSpPr>
          <p:cNvPr id="284" name="Straight Arrow Connector 283">
            <a:extLst>
              <a:ext uri="{FF2B5EF4-FFF2-40B4-BE49-F238E27FC236}">
                <a16:creationId xmlns:a16="http://schemas.microsoft.com/office/drawing/2014/main" id="{B52DDEB3-9140-3540-14F9-AAC9577F80C1}"/>
              </a:ext>
            </a:extLst>
          </p:cNvPr>
          <p:cNvCxnSpPr/>
          <p:nvPr/>
        </p:nvCxnSpPr>
        <p:spPr>
          <a:xfrm>
            <a:off x="8967470" y="3789731"/>
            <a:ext cx="165100" cy="103187"/>
          </a:xfrm>
          <a:prstGeom prst="straightConnector1">
            <a:avLst/>
          </a:prstGeom>
          <a:noFill/>
          <a:ln w="19050" cap="flat" cmpd="sng" algn="ctr">
            <a:solidFill>
              <a:srgbClr val="000000"/>
            </a:solidFill>
            <a:prstDash val="solid"/>
            <a:tailEnd type="arrow"/>
          </a:ln>
          <a:effectLst/>
        </p:spPr>
      </p:cxnSp>
      <p:sp>
        <p:nvSpPr>
          <p:cNvPr id="287" name="TextBox 6192">
            <a:extLst>
              <a:ext uri="{FF2B5EF4-FFF2-40B4-BE49-F238E27FC236}">
                <a16:creationId xmlns:a16="http://schemas.microsoft.com/office/drawing/2014/main" id="{D1F0FD68-CAD2-61EA-640D-2DCEE62064C9}"/>
              </a:ext>
            </a:extLst>
          </p:cNvPr>
          <p:cNvSpPr txBox="1">
            <a:spLocks noChangeArrowheads="1"/>
          </p:cNvSpPr>
          <p:nvPr/>
        </p:nvSpPr>
        <p:spPr bwMode="auto">
          <a:xfrm>
            <a:off x="4531996" y="3930495"/>
            <a:ext cx="1139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800" b="1" kern="0" dirty="0">
                <a:solidFill>
                  <a:srgbClr val="FFFFFF"/>
                </a:solidFill>
              </a:rPr>
              <a:t>Atlantic Ocean</a:t>
            </a:r>
          </a:p>
        </p:txBody>
      </p:sp>
      <p:sp>
        <p:nvSpPr>
          <p:cNvPr id="288" name="TextBox 183">
            <a:extLst>
              <a:ext uri="{FF2B5EF4-FFF2-40B4-BE49-F238E27FC236}">
                <a16:creationId xmlns:a16="http://schemas.microsoft.com/office/drawing/2014/main" id="{D6257E1E-1FB9-0783-4D40-1CF6FD8C08E3}"/>
              </a:ext>
            </a:extLst>
          </p:cNvPr>
          <p:cNvSpPr txBox="1">
            <a:spLocks noChangeArrowheads="1"/>
          </p:cNvSpPr>
          <p:nvPr/>
        </p:nvSpPr>
        <p:spPr bwMode="auto">
          <a:xfrm>
            <a:off x="10970895" y="2738805"/>
            <a:ext cx="105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800" b="1" kern="0">
                <a:solidFill>
                  <a:srgbClr val="FFFFFF"/>
                </a:solidFill>
              </a:rPr>
              <a:t>Indian Ocean</a:t>
            </a:r>
          </a:p>
        </p:txBody>
      </p:sp>
      <p:cxnSp>
        <p:nvCxnSpPr>
          <p:cNvPr id="289" name="Straight Connector 288">
            <a:extLst>
              <a:ext uri="{FF2B5EF4-FFF2-40B4-BE49-F238E27FC236}">
                <a16:creationId xmlns:a16="http://schemas.microsoft.com/office/drawing/2014/main" id="{DC1E7787-443F-68AB-F714-8EFDBA0D078F}"/>
              </a:ext>
            </a:extLst>
          </p:cNvPr>
          <p:cNvCxnSpPr/>
          <p:nvPr/>
        </p:nvCxnSpPr>
        <p:spPr>
          <a:xfrm>
            <a:off x="5674996" y="6097955"/>
            <a:ext cx="644525" cy="0"/>
          </a:xfrm>
          <a:prstGeom prst="line">
            <a:avLst/>
          </a:prstGeom>
          <a:noFill/>
          <a:ln w="28575" cap="flat" cmpd="sng" algn="ctr">
            <a:solidFill>
              <a:srgbClr val="FFFFFF"/>
            </a:solidFill>
            <a:prstDash val="solid"/>
          </a:ln>
          <a:effectLst/>
        </p:spPr>
      </p:cxnSp>
      <p:cxnSp>
        <p:nvCxnSpPr>
          <p:cNvPr id="290" name="Straight Connector 6205">
            <a:extLst>
              <a:ext uri="{FF2B5EF4-FFF2-40B4-BE49-F238E27FC236}">
                <a16:creationId xmlns:a16="http://schemas.microsoft.com/office/drawing/2014/main" id="{FBDE6628-DEE6-5E39-587A-FEDBCFDD650D}"/>
              </a:ext>
            </a:extLst>
          </p:cNvPr>
          <p:cNvCxnSpPr/>
          <p:nvPr/>
        </p:nvCxnSpPr>
        <p:spPr>
          <a:xfrm>
            <a:off x="5671820" y="6085255"/>
            <a:ext cx="0" cy="139700"/>
          </a:xfrm>
          <a:prstGeom prst="line">
            <a:avLst/>
          </a:prstGeom>
          <a:noFill/>
          <a:ln w="28575" cap="flat" cmpd="sng" algn="ctr">
            <a:solidFill>
              <a:srgbClr val="FFFFFF"/>
            </a:solidFill>
            <a:prstDash val="solid"/>
          </a:ln>
          <a:effectLst/>
        </p:spPr>
      </p:cxnSp>
      <p:cxnSp>
        <p:nvCxnSpPr>
          <p:cNvPr id="291" name="Straight Connector 290">
            <a:extLst>
              <a:ext uri="{FF2B5EF4-FFF2-40B4-BE49-F238E27FC236}">
                <a16:creationId xmlns:a16="http://schemas.microsoft.com/office/drawing/2014/main" id="{40040DF8-4D6D-B33A-17D8-B14CB898A00E}"/>
              </a:ext>
            </a:extLst>
          </p:cNvPr>
          <p:cNvCxnSpPr/>
          <p:nvPr/>
        </p:nvCxnSpPr>
        <p:spPr>
          <a:xfrm>
            <a:off x="6317933" y="6085255"/>
            <a:ext cx="0" cy="139700"/>
          </a:xfrm>
          <a:prstGeom prst="line">
            <a:avLst/>
          </a:prstGeom>
          <a:noFill/>
          <a:ln w="28575" cap="flat" cmpd="sng" algn="ctr">
            <a:solidFill>
              <a:srgbClr val="FFFFFF"/>
            </a:solidFill>
            <a:prstDash val="solid"/>
          </a:ln>
          <a:effectLst/>
        </p:spPr>
      </p:cxnSp>
      <p:sp>
        <p:nvSpPr>
          <p:cNvPr id="292" name="TextBox 6206">
            <a:extLst>
              <a:ext uri="{FF2B5EF4-FFF2-40B4-BE49-F238E27FC236}">
                <a16:creationId xmlns:a16="http://schemas.microsoft.com/office/drawing/2014/main" id="{3F48A536-09D1-3B35-28F0-DFF2EC18DE5E}"/>
              </a:ext>
            </a:extLst>
          </p:cNvPr>
          <p:cNvSpPr txBox="1">
            <a:spLocks noChangeArrowheads="1"/>
          </p:cNvSpPr>
          <p:nvPr/>
        </p:nvSpPr>
        <p:spPr bwMode="auto">
          <a:xfrm>
            <a:off x="5528946" y="6218606"/>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200" b="1" kern="0">
                <a:solidFill>
                  <a:srgbClr val="FFFFFF"/>
                </a:solidFill>
              </a:rPr>
              <a:t>0          900km</a:t>
            </a:r>
          </a:p>
          <a:p>
            <a:pPr algn="ctr" fontAlgn="base">
              <a:spcBef>
                <a:spcPct val="0"/>
              </a:spcBef>
              <a:spcAft>
                <a:spcPct val="0"/>
              </a:spcAft>
              <a:buClrTx/>
              <a:buNone/>
              <a:defRPr/>
            </a:pPr>
            <a:r>
              <a:rPr lang="en-GB" altLang="en-US" sz="1200" b="1" kern="0">
                <a:solidFill>
                  <a:srgbClr val="FFFFFF"/>
                </a:solidFill>
              </a:rPr>
              <a:t>Approx.</a:t>
            </a:r>
          </a:p>
        </p:txBody>
      </p:sp>
      <p:sp>
        <p:nvSpPr>
          <p:cNvPr id="294" name="Oval 293">
            <a:extLst>
              <a:ext uri="{FF2B5EF4-FFF2-40B4-BE49-F238E27FC236}">
                <a16:creationId xmlns:a16="http://schemas.microsoft.com/office/drawing/2014/main" id="{8DB70B30-DE8E-5A4C-00A3-3BAA8DDF75EC}"/>
              </a:ext>
            </a:extLst>
          </p:cNvPr>
          <p:cNvSpPr/>
          <p:nvPr/>
        </p:nvSpPr>
        <p:spPr>
          <a:xfrm>
            <a:off x="9159705" y="932180"/>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5" name="Oval 294">
            <a:extLst>
              <a:ext uri="{FF2B5EF4-FFF2-40B4-BE49-F238E27FC236}">
                <a16:creationId xmlns:a16="http://schemas.microsoft.com/office/drawing/2014/main" id="{3FC2FC1A-DADB-7D6C-FBFF-F7D0F8B1B313}"/>
              </a:ext>
            </a:extLst>
          </p:cNvPr>
          <p:cNvSpPr/>
          <p:nvPr/>
        </p:nvSpPr>
        <p:spPr>
          <a:xfrm>
            <a:off x="6813602" y="2356160"/>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6" name="Oval 295">
            <a:extLst>
              <a:ext uri="{FF2B5EF4-FFF2-40B4-BE49-F238E27FC236}">
                <a16:creationId xmlns:a16="http://schemas.microsoft.com/office/drawing/2014/main" id="{632A7120-F94E-9D3E-2D34-01C56CF3C86B}"/>
              </a:ext>
            </a:extLst>
          </p:cNvPr>
          <p:cNvSpPr/>
          <p:nvPr/>
        </p:nvSpPr>
        <p:spPr>
          <a:xfrm>
            <a:off x="7313808" y="2536118"/>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7" name="Oval 296">
            <a:extLst>
              <a:ext uri="{FF2B5EF4-FFF2-40B4-BE49-F238E27FC236}">
                <a16:creationId xmlns:a16="http://schemas.microsoft.com/office/drawing/2014/main" id="{AFCF289E-D058-9911-13D4-7EF9010CE6BA}"/>
              </a:ext>
            </a:extLst>
          </p:cNvPr>
          <p:cNvSpPr/>
          <p:nvPr/>
        </p:nvSpPr>
        <p:spPr>
          <a:xfrm>
            <a:off x="7572708" y="3148604"/>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8" name="Oval 297">
            <a:extLst>
              <a:ext uri="{FF2B5EF4-FFF2-40B4-BE49-F238E27FC236}">
                <a16:creationId xmlns:a16="http://schemas.microsoft.com/office/drawing/2014/main" id="{7F5D38AA-DD5F-0174-A85B-7FE11979F855}"/>
              </a:ext>
            </a:extLst>
          </p:cNvPr>
          <p:cNvSpPr/>
          <p:nvPr/>
        </p:nvSpPr>
        <p:spPr>
          <a:xfrm>
            <a:off x="9141733" y="3652916"/>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9" name="Oval 298">
            <a:extLst>
              <a:ext uri="{FF2B5EF4-FFF2-40B4-BE49-F238E27FC236}">
                <a16:creationId xmlns:a16="http://schemas.microsoft.com/office/drawing/2014/main" id="{7554A375-A5CD-4DE0-BDDB-9AD1173F9567}"/>
              </a:ext>
            </a:extLst>
          </p:cNvPr>
          <p:cNvSpPr/>
          <p:nvPr/>
        </p:nvSpPr>
        <p:spPr>
          <a:xfrm>
            <a:off x="9290614" y="5037729"/>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0" name="Oval 299">
            <a:extLst>
              <a:ext uri="{FF2B5EF4-FFF2-40B4-BE49-F238E27FC236}">
                <a16:creationId xmlns:a16="http://schemas.microsoft.com/office/drawing/2014/main" id="{B2C845F8-FF45-455A-70B0-1DB05DED72D8}"/>
              </a:ext>
            </a:extLst>
          </p:cNvPr>
          <p:cNvSpPr/>
          <p:nvPr/>
        </p:nvSpPr>
        <p:spPr>
          <a:xfrm>
            <a:off x="6016820" y="2474436"/>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1" name="Oval 300">
            <a:extLst>
              <a:ext uri="{FF2B5EF4-FFF2-40B4-BE49-F238E27FC236}">
                <a16:creationId xmlns:a16="http://schemas.microsoft.com/office/drawing/2014/main" id="{39742F16-33F5-0BB0-03A5-28BA6B05468D}"/>
              </a:ext>
            </a:extLst>
          </p:cNvPr>
          <p:cNvSpPr/>
          <p:nvPr/>
        </p:nvSpPr>
        <p:spPr>
          <a:xfrm>
            <a:off x="8185345" y="6514118"/>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2" name="Oval 301">
            <a:extLst>
              <a:ext uri="{FF2B5EF4-FFF2-40B4-BE49-F238E27FC236}">
                <a16:creationId xmlns:a16="http://schemas.microsoft.com/office/drawing/2014/main" id="{4EF9B552-DAC6-8BC3-9433-D7EC364E2034}"/>
              </a:ext>
            </a:extLst>
          </p:cNvPr>
          <p:cNvSpPr/>
          <p:nvPr/>
        </p:nvSpPr>
        <p:spPr>
          <a:xfrm>
            <a:off x="9271708" y="2059881"/>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3" name="Oval 302">
            <a:extLst>
              <a:ext uri="{FF2B5EF4-FFF2-40B4-BE49-F238E27FC236}">
                <a16:creationId xmlns:a16="http://schemas.microsoft.com/office/drawing/2014/main" id="{98FC8ECA-B86A-C917-2C48-26DBC01D8EAF}"/>
              </a:ext>
            </a:extLst>
          </p:cNvPr>
          <p:cNvSpPr/>
          <p:nvPr/>
        </p:nvSpPr>
        <p:spPr>
          <a:xfrm>
            <a:off x="7937695" y="3906130"/>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aphicFrame>
        <p:nvGraphicFramePr>
          <p:cNvPr id="304" name="Table 303">
            <a:extLst>
              <a:ext uri="{FF2B5EF4-FFF2-40B4-BE49-F238E27FC236}">
                <a16:creationId xmlns:a16="http://schemas.microsoft.com/office/drawing/2014/main" id="{90C0C782-09E8-AA8C-B8A8-6BFC832CDF7D}"/>
              </a:ext>
            </a:extLst>
          </p:cNvPr>
          <p:cNvGraphicFramePr>
            <a:graphicFrameLocks noGrp="1"/>
          </p:cNvGraphicFramePr>
          <p:nvPr>
            <p:extLst>
              <p:ext uri="{D42A27DB-BD31-4B8C-83A1-F6EECF244321}">
                <p14:modId xmlns:p14="http://schemas.microsoft.com/office/powerpoint/2010/main" val="2536508771"/>
              </p:ext>
            </p:extLst>
          </p:nvPr>
        </p:nvGraphicFramePr>
        <p:xfrm>
          <a:off x="693874" y="1951526"/>
          <a:ext cx="1772089" cy="4327283"/>
        </p:xfrm>
        <a:graphic>
          <a:graphicData uri="http://schemas.openxmlformats.org/drawingml/2006/table">
            <a:tbl>
              <a:tblPr>
                <a:tableStyleId>{E8B1032C-EA38-4F05-BA0D-38AFFFC7BED3}</a:tableStyleId>
              </a:tblPr>
              <a:tblGrid>
                <a:gridCol w="1772089">
                  <a:extLst>
                    <a:ext uri="{9D8B030D-6E8A-4147-A177-3AD203B41FA5}">
                      <a16:colId xmlns:a16="http://schemas.microsoft.com/office/drawing/2014/main" val="1427871278"/>
                    </a:ext>
                  </a:extLst>
                </a:gridCol>
              </a:tblGrid>
              <a:tr h="707455">
                <a:tc>
                  <a:txBody>
                    <a:bodyPr/>
                    <a:lstStyle/>
                    <a:p>
                      <a:pPr algn="l" fontAlgn="b"/>
                      <a:r>
                        <a:rPr lang="en-GB" sz="1400" b="1" u="none" strike="noStrike" dirty="0">
                          <a:solidFill>
                            <a:srgbClr val="000000"/>
                          </a:solidFill>
                          <a:effectLst/>
                          <a:latin typeface="Helvetica LT Pro" panose="020B0504020202020204" pitchFamily="34" charset="0"/>
                        </a:rPr>
                        <a:t>City</a:t>
                      </a:r>
                      <a:endParaRPr lang="en-GB" sz="1400" b="1" i="1"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495618643"/>
                  </a:ext>
                </a:extLst>
              </a:tr>
              <a:tr h="353729">
                <a:tc>
                  <a:txBody>
                    <a:bodyPr/>
                    <a:lstStyle/>
                    <a:p>
                      <a:pPr algn="l" fontAlgn="b"/>
                      <a:r>
                        <a:rPr lang="en-GB" sz="1400" u="none" strike="noStrike">
                          <a:solidFill>
                            <a:srgbClr val="000000"/>
                          </a:solidFill>
                          <a:effectLst/>
                          <a:latin typeface="Helvetica LT Pro" panose="020B0504020202020204" pitchFamily="34" charset="0"/>
                        </a:rPr>
                        <a:t>Bamako</a:t>
                      </a:r>
                      <a:endParaRPr lang="en-GB" sz="14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801702097"/>
                  </a:ext>
                </a:extLst>
              </a:tr>
              <a:tr h="353729">
                <a:tc>
                  <a:txBody>
                    <a:bodyPr/>
                    <a:lstStyle/>
                    <a:p>
                      <a:pPr algn="l" fontAlgn="b"/>
                      <a:r>
                        <a:rPr lang="en-GB" sz="1400" u="none" strike="noStrike" dirty="0">
                          <a:solidFill>
                            <a:srgbClr val="000000"/>
                          </a:solidFill>
                          <a:effectLst/>
                          <a:latin typeface="Helvetica LT Pro" panose="020B0504020202020204" pitchFamily="34" charset="0"/>
                        </a:rPr>
                        <a:t>Cairo</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524305361"/>
                  </a:ext>
                </a:extLst>
              </a:tr>
              <a:tr h="436267">
                <a:tc>
                  <a:txBody>
                    <a:bodyPr/>
                    <a:lstStyle/>
                    <a:p>
                      <a:pPr algn="l" fontAlgn="b"/>
                      <a:r>
                        <a:rPr lang="en-GB" sz="1400" u="none" strike="noStrike" dirty="0">
                          <a:solidFill>
                            <a:srgbClr val="000000"/>
                          </a:solidFill>
                          <a:effectLst/>
                          <a:latin typeface="Helvetica LT Pro" panose="020B0504020202020204" pitchFamily="34" charset="0"/>
                        </a:rPr>
                        <a:t>Cape Town</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260126717"/>
                  </a:ext>
                </a:extLst>
              </a:tr>
              <a:tr h="353729">
                <a:tc>
                  <a:txBody>
                    <a:bodyPr/>
                    <a:lstStyle/>
                    <a:p>
                      <a:pPr algn="l" fontAlgn="b"/>
                      <a:r>
                        <a:rPr lang="en-GB" sz="1400" u="none" strike="noStrike" dirty="0">
                          <a:solidFill>
                            <a:srgbClr val="000000"/>
                          </a:solidFill>
                          <a:effectLst/>
                          <a:latin typeface="Helvetica LT Pro" panose="020B0504020202020204" pitchFamily="34" charset="0"/>
                        </a:rPr>
                        <a:t>Harare</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2824606678"/>
                  </a:ext>
                </a:extLst>
              </a:tr>
              <a:tr h="353729">
                <a:tc>
                  <a:txBody>
                    <a:bodyPr/>
                    <a:lstStyle/>
                    <a:p>
                      <a:pPr algn="l" fontAlgn="b"/>
                      <a:r>
                        <a:rPr lang="en-GB" sz="1400" u="none" strike="noStrike" dirty="0">
                          <a:solidFill>
                            <a:srgbClr val="000000"/>
                          </a:solidFill>
                          <a:effectLst/>
                          <a:latin typeface="Helvetica LT Pro" panose="020B0504020202020204" pitchFamily="34" charset="0"/>
                        </a:rPr>
                        <a:t>Kano</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267758039"/>
                  </a:ext>
                </a:extLst>
              </a:tr>
              <a:tr h="353729">
                <a:tc>
                  <a:txBody>
                    <a:bodyPr/>
                    <a:lstStyle/>
                    <a:p>
                      <a:pPr algn="l" fontAlgn="b"/>
                      <a:r>
                        <a:rPr lang="en-GB" sz="1400" u="none" strike="noStrike" dirty="0">
                          <a:solidFill>
                            <a:srgbClr val="000000"/>
                          </a:solidFill>
                          <a:effectLst/>
                          <a:latin typeface="Helvetica LT Pro" panose="020B0504020202020204" pitchFamily="34" charset="0"/>
                        </a:rPr>
                        <a:t>Khartoum</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954483694"/>
                  </a:ext>
                </a:extLst>
              </a:tr>
              <a:tr h="353729">
                <a:tc>
                  <a:txBody>
                    <a:bodyPr/>
                    <a:lstStyle/>
                    <a:p>
                      <a:pPr algn="l" fontAlgn="b"/>
                      <a:r>
                        <a:rPr lang="en-GB" sz="1400" u="none" strike="noStrike" dirty="0">
                          <a:solidFill>
                            <a:srgbClr val="000000"/>
                          </a:solidFill>
                          <a:effectLst/>
                          <a:latin typeface="Helvetica LT Pro" panose="020B0504020202020204" pitchFamily="34" charset="0"/>
                        </a:rPr>
                        <a:t>Kigali</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955507388"/>
                  </a:ext>
                </a:extLst>
              </a:tr>
              <a:tr h="353729">
                <a:tc>
                  <a:txBody>
                    <a:bodyPr/>
                    <a:lstStyle/>
                    <a:p>
                      <a:pPr algn="l" fontAlgn="b"/>
                      <a:r>
                        <a:rPr lang="en-GB" sz="1400" u="none" strike="noStrike" dirty="0">
                          <a:solidFill>
                            <a:srgbClr val="000000"/>
                          </a:solidFill>
                          <a:effectLst/>
                          <a:latin typeface="Helvetica LT Pro" panose="020B0504020202020204" pitchFamily="34" charset="0"/>
                        </a:rPr>
                        <a:t>Kinshasa</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587556065"/>
                  </a:ext>
                </a:extLst>
              </a:tr>
              <a:tr h="353729">
                <a:tc>
                  <a:txBody>
                    <a:bodyPr/>
                    <a:lstStyle/>
                    <a:p>
                      <a:pPr algn="l" fontAlgn="b"/>
                      <a:r>
                        <a:rPr lang="en-GB" sz="1400" u="none" strike="noStrike" dirty="0">
                          <a:solidFill>
                            <a:srgbClr val="000000"/>
                          </a:solidFill>
                          <a:effectLst/>
                          <a:latin typeface="Helvetica LT Pro" panose="020B0504020202020204" pitchFamily="34" charset="0"/>
                        </a:rPr>
                        <a:t>Niamey</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530373356"/>
                  </a:ext>
                </a:extLst>
              </a:tr>
              <a:tr h="353729">
                <a:tc>
                  <a:txBody>
                    <a:bodyPr/>
                    <a:lstStyle/>
                    <a:p>
                      <a:pPr algn="l" fontAlgn="b"/>
                      <a:r>
                        <a:rPr lang="en-GB" sz="1400" u="none" strike="noStrike" dirty="0">
                          <a:solidFill>
                            <a:srgbClr val="000000"/>
                          </a:solidFill>
                          <a:effectLst/>
                          <a:latin typeface="Helvetica LT Pro" panose="020B0504020202020204" pitchFamily="34" charset="0"/>
                        </a:rPr>
                        <a:t>Yaoundé</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460636140"/>
                  </a:ext>
                </a:extLst>
              </a:tr>
            </a:tbl>
          </a:graphicData>
        </a:graphic>
      </p:graphicFrame>
      <p:sp>
        <p:nvSpPr>
          <p:cNvPr id="306" name="TextBox 305">
            <a:extLst>
              <a:ext uri="{FF2B5EF4-FFF2-40B4-BE49-F238E27FC236}">
                <a16:creationId xmlns:a16="http://schemas.microsoft.com/office/drawing/2014/main" id="{E2EA0B5C-A0F9-09BA-FF26-91104EC1E8EC}"/>
              </a:ext>
            </a:extLst>
          </p:cNvPr>
          <p:cNvSpPr txBox="1"/>
          <p:nvPr/>
        </p:nvSpPr>
        <p:spPr>
          <a:xfrm>
            <a:off x="560854" y="1489415"/>
            <a:ext cx="3107274" cy="402546"/>
          </a:xfrm>
          <a:prstGeom prst="rect">
            <a:avLst/>
          </a:prstGeom>
          <a:noFill/>
        </p:spPr>
        <p:txBody>
          <a:bodyPr wrap="square">
            <a:spAutoFit/>
          </a:bodyPr>
          <a:lstStyle/>
          <a:p>
            <a:pPr>
              <a:lnSpc>
                <a:spcPct val="120000"/>
              </a:lnSpc>
            </a:pPr>
            <a:r>
              <a:rPr lang="en-GB" dirty="0">
                <a:solidFill>
                  <a:srgbClr val="000000"/>
                </a:solidFill>
                <a:latin typeface="Helvetica LT Pro" panose="020B0504020202020204" pitchFamily="34" charset="0"/>
              </a:rPr>
              <a:t>Map the 10 cities shown</a:t>
            </a:r>
          </a:p>
        </p:txBody>
      </p:sp>
      <p:sp>
        <p:nvSpPr>
          <p:cNvPr id="10" name="Title 9">
            <a:extLst>
              <a:ext uri="{FF2B5EF4-FFF2-40B4-BE49-F238E27FC236}">
                <a16:creationId xmlns:a16="http://schemas.microsoft.com/office/drawing/2014/main" id="{1C746C56-95AE-E24A-6107-27A68D758583}"/>
              </a:ext>
            </a:extLst>
          </p:cNvPr>
          <p:cNvSpPr>
            <a:spLocks noGrp="1"/>
          </p:cNvSpPr>
          <p:nvPr>
            <p:ph type="title"/>
          </p:nvPr>
        </p:nvSpPr>
        <p:spPr>
          <a:xfrm>
            <a:off x="494189" y="-24665"/>
            <a:ext cx="10515600" cy="1325563"/>
          </a:xfrm>
        </p:spPr>
        <p:txBody>
          <a:bodyPr/>
          <a:lstStyle/>
          <a:p>
            <a:r>
              <a:rPr lang="en-GB" b="1" dirty="0"/>
              <a:t>A map of Africa</a:t>
            </a:r>
          </a:p>
        </p:txBody>
      </p:sp>
    </p:spTree>
    <p:extLst>
      <p:ext uri="{BB962C8B-B14F-4D97-AF65-F5344CB8AC3E}">
        <p14:creationId xmlns:p14="http://schemas.microsoft.com/office/powerpoint/2010/main" val="324917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2CADAC-53D7-5727-C903-793CB1E145D7}"/>
              </a:ext>
            </a:extLst>
          </p:cNvPr>
          <p:cNvSpPr>
            <a:spLocks noGrp="1"/>
          </p:cNvSpPr>
          <p:nvPr>
            <p:ph type="title"/>
          </p:nvPr>
        </p:nvSpPr>
        <p:spPr/>
        <p:txBody>
          <a:bodyPr>
            <a:normAutofit/>
          </a:bodyPr>
          <a:lstStyle/>
          <a:p>
            <a:r>
              <a:rPr lang="en-GB" dirty="0">
                <a:latin typeface="Helvetica LT Pro" panose="020B0504020202020204" pitchFamily="34" charset="0"/>
              </a:rPr>
              <a:t>What problems or issues does this graph have as a method of data presentation?</a:t>
            </a:r>
          </a:p>
        </p:txBody>
      </p:sp>
      <p:graphicFrame>
        <p:nvGraphicFramePr>
          <p:cNvPr id="8" name="Content Placeholder 7">
            <a:extLst>
              <a:ext uri="{FF2B5EF4-FFF2-40B4-BE49-F238E27FC236}">
                <a16:creationId xmlns:a16="http://schemas.microsoft.com/office/drawing/2014/main" id="{BCA9101B-A758-147D-E8CA-CF365FA60F3A}"/>
              </a:ext>
            </a:extLst>
          </p:cNvPr>
          <p:cNvGraphicFramePr>
            <a:graphicFrameLocks noGrp="1"/>
          </p:cNvGraphicFramePr>
          <p:nvPr>
            <p:ph idx="1"/>
            <p:extLst>
              <p:ext uri="{D42A27DB-BD31-4B8C-83A1-F6EECF244321}">
                <p14:modId xmlns:p14="http://schemas.microsoft.com/office/powerpoint/2010/main" val="2963083140"/>
              </p:ext>
            </p:extLst>
          </p:nvPr>
        </p:nvGraphicFramePr>
        <p:xfrm>
          <a:off x="2152651" y="1825625"/>
          <a:ext cx="7139085" cy="47851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E4370A-8471-F2F2-1DCA-DB640C002538}"/>
              </a:ext>
            </a:extLst>
          </p:cNvPr>
          <p:cNvSpPr txBox="1"/>
          <p:nvPr/>
        </p:nvSpPr>
        <p:spPr>
          <a:xfrm>
            <a:off x="9137779" y="1599901"/>
            <a:ext cx="2644645" cy="2031325"/>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The main issue with this graph is the limited representation of the very small values displayed on it.  This can be resolved using a logarithmic scale</a:t>
            </a:r>
          </a:p>
        </p:txBody>
      </p:sp>
    </p:spTree>
    <p:extLst>
      <p:ext uri="{BB962C8B-B14F-4D97-AF65-F5344CB8AC3E}">
        <p14:creationId xmlns:p14="http://schemas.microsoft.com/office/powerpoint/2010/main" val="19637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A24E2-4B55-844A-C295-9E578BD5D9F6}"/>
              </a:ext>
            </a:extLst>
          </p:cNvPr>
          <p:cNvSpPr>
            <a:spLocks noGrp="1"/>
          </p:cNvSpPr>
          <p:nvPr>
            <p:ph type="title"/>
          </p:nvPr>
        </p:nvSpPr>
        <p:spPr>
          <a:xfrm>
            <a:off x="1558290" y="14313"/>
            <a:ext cx="9164139" cy="1325563"/>
          </a:xfrm>
        </p:spPr>
        <p:txBody>
          <a:bodyPr>
            <a:noAutofit/>
          </a:bodyPr>
          <a:lstStyle/>
          <a:p>
            <a:pPr algn="ctr"/>
            <a:r>
              <a:rPr lang="en-GB" sz="2800" dirty="0">
                <a:latin typeface="Helvetica LT Pro" panose="020B0504020202020204" pitchFamily="34" charset="0"/>
              </a:rPr>
              <a:t>Using Logarithmic scales – Is this graph an improvement on the previous presentation method?</a:t>
            </a:r>
          </a:p>
        </p:txBody>
      </p:sp>
      <p:graphicFrame>
        <p:nvGraphicFramePr>
          <p:cNvPr id="7" name="Content Placeholder 6">
            <a:extLst>
              <a:ext uri="{FF2B5EF4-FFF2-40B4-BE49-F238E27FC236}">
                <a16:creationId xmlns:a16="http://schemas.microsoft.com/office/drawing/2014/main" id="{9A814B5F-DAA2-7219-3A6E-78B17E26607D}"/>
              </a:ext>
            </a:extLst>
          </p:cNvPr>
          <p:cNvGraphicFramePr>
            <a:graphicFrameLocks noGrp="1"/>
          </p:cNvGraphicFramePr>
          <p:nvPr>
            <p:ph idx="1"/>
            <p:extLst>
              <p:ext uri="{D42A27DB-BD31-4B8C-83A1-F6EECF244321}">
                <p14:modId xmlns:p14="http://schemas.microsoft.com/office/powerpoint/2010/main" val="1906314454"/>
              </p:ext>
            </p:extLst>
          </p:nvPr>
        </p:nvGraphicFramePr>
        <p:xfrm>
          <a:off x="2993875" y="1224722"/>
          <a:ext cx="6882493"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F08AE29-2CA7-0C33-7981-C9F60A6C9560}"/>
              </a:ext>
            </a:extLst>
          </p:cNvPr>
          <p:cNvSpPr txBox="1"/>
          <p:nvPr/>
        </p:nvSpPr>
        <p:spPr>
          <a:xfrm>
            <a:off x="714376" y="924342"/>
            <a:ext cx="2429848" cy="2585323"/>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This is a logarithmic graph, the axis goes up by a factor of 10.  This allows us to plot data that has a </a:t>
            </a:r>
            <a:r>
              <a:rPr lang="en-GB" b="1" dirty="0">
                <a:solidFill>
                  <a:srgbClr val="502D7F"/>
                </a:solidFill>
                <a:latin typeface="Helvetica LT Pro" panose="020B0504020202020204" pitchFamily="34" charset="0"/>
              </a:rPr>
              <a:t>very wide range of values</a:t>
            </a:r>
            <a:r>
              <a:rPr lang="en-GB" dirty="0">
                <a:solidFill>
                  <a:srgbClr val="502D7F"/>
                </a:solidFill>
                <a:latin typeface="Helvetica LT Pro" panose="020B0504020202020204" pitchFamily="34" charset="0"/>
              </a:rPr>
              <a:t> </a:t>
            </a:r>
            <a:r>
              <a:rPr lang="en-GB" dirty="0">
                <a:solidFill>
                  <a:prstClr val="black"/>
                </a:solidFill>
                <a:latin typeface="Helvetica LT Pro" panose="020B0504020202020204" pitchFamily="34" charset="0"/>
              </a:rPr>
              <a:t>and allows use to </a:t>
            </a:r>
            <a:r>
              <a:rPr lang="en-GB" b="1" dirty="0">
                <a:solidFill>
                  <a:srgbClr val="502D7F"/>
                </a:solidFill>
                <a:latin typeface="Helvetica LT Pro" panose="020B0504020202020204" pitchFamily="34" charset="0"/>
              </a:rPr>
              <a:t>see a rate of change.</a:t>
            </a:r>
          </a:p>
        </p:txBody>
      </p:sp>
      <p:sp>
        <p:nvSpPr>
          <p:cNvPr id="9" name="TextBox 8">
            <a:extLst>
              <a:ext uri="{FF2B5EF4-FFF2-40B4-BE49-F238E27FC236}">
                <a16:creationId xmlns:a16="http://schemas.microsoft.com/office/drawing/2014/main" id="{98E4A4B6-7B56-B2C9-C214-3EBC95F488E2}"/>
              </a:ext>
            </a:extLst>
          </p:cNvPr>
          <p:cNvSpPr txBox="1"/>
          <p:nvPr/>
        </p:nvSpPr>
        <p:spPr>
          <a:xfrm>
            <a:off x="1597810" y="5447024"/>
            <a:ext cx="8996381" cy="923330"/>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For example, Harare, although it has some of the smallest values shown on the graph, has changed a lot.  This is displayed by the large gap between the start value (the historic values) and that value predicted for 2090.  It has a large percentage change</a:t>
            </a:r>
          </a:p>
        </p:txBody>
      </p:sp>
      <p:sp>
        <p:nvSpPr>
          <p:cNvPr id="10" name="TextBox 9">
            <a:extLst>
              <a:ext uri="{FF2B5EF4-FFF2-40B4-BE49-F238E27FC236}">
                <a16:creationId xmlns:a16="http://schemas.microsoft.com/office/drawing/2014/main" id="{4422D2FA-2EF6-8D71-ED4E-5E8A43944D84}"/>
              </a:ext>
            </a:extLst>
          </p:cNvPr>
          <p:cNvSpPr txBox="1"/>
          <p:nvPr/>
        </p:nvSpPr>
        <p:spPr>
          <a:xfrm>
            <a:off x="10039351" y="3492662"/>
            <a:ext cx="496271" cy="1569660"/>
          </a:xfrm>
          <a:prstGeom prst="rect">
            <a:avLst/>
          </a:prstGeom>
          <a:noFill/>
        </p:spPr>
        <p:txBody>
          <a:bodyPr wrap="square" rtlCol="0">
            <a:spAutoFit/>
          </a:bodyPr>
          <a:lstStyle/>
          <a:p>
            <a:pPr algn="ctr" defTabSz="457200">
              <a:defRPr/>
            </a:pPr>
            <a:r>
              <a:rPr lang="en-GB" sz="1200" dirty="0">
                <a:solidFill>
                  <a:prstClr val="black"/>
                </a:solidFill>
                <a:latin typeface="Helvetica LT Pro" panose="020B0504020202020204" pitchFamily="34" charset="0"/>
              </a:rPr>
              <a:t>90</a:t>
            </a:r>
          </a:p>
          <a:p>
            <a:pPr algn="ctr" defTabSz="457200">
              <a:defRPr/>
            </a:pPr>
            <a:r>
              <a:rPr lang="en-GB" sz="1200" dirty="0">
                <a:solidFill>
                  <a:prstClr val="black"/>
                </a:solidFill>
                <a:latin typeface="Helvetica LT Pro" panose="020B0504020202020204" pitchFamily="34" charset="0"/>
              </a:rPr>
              <a:t>80</a:t>
            </a:r>
          </a:p>
          <a:p>
            <a:pPr algn="ctr" defTabSz="457200">
              <a:defRPr/>
            </a:pPr>
            <a:r>
              <a:rPr lang="en-GB" sz="1200" dirty="0">
                <a:solidFill>
                  <a:prstClr val="black"/>
                </a:solidFill>
                <a:latin typeface="Helvetica LT Pro" panose="020B0504020202020204" pitchFamily="34" charset="0"/>
              </a:rPr>
              <a:t>70</a:t>
            </a:r>
          </a:p>
          <a:p>
            <a:pPr algn="ctr" defTabSz="457200">
              <a:defRPr/>
            </a:pPr>
            <a:r>
              <a:rPr lang="en-GB" sz="1200" dirty="0">
                <a:solidFill>
                  <a:prstClr val="black"/>
                </a:solidFill>
                <a:latin typeface="Helvetica LT Pro" panose="020B0504020202020204" pitchFamily="34" charset="0"/>
              </a:rPr>
              <a:t>60</a:t>
            </a:r>
          </a:p>
          <a:p>
            <a:pPr algn="ctr" defTabSz="457200">
              <a:defRPr/>
            </a:pPr>
            <a:r>
              <a:rPr lang="en-GB" sz="1200" dirty="0">
                <a:solidFill>
                  <a:prstClr val="black"/>
                </a:solidFill>
                <a:latin typeface="Helvetica LT Pro" panose="020B0504020202020204" pitchFamily="34" charset="0"/>
              </a:rPr>
              <a:t>50</a:t>
            </a:r>
          </a:p>
          <a:p>
            <a:pPr algn="ctr" defTabSz="457200">
              <a:defRPr/>
            </a:pPr>
            <a:r>
              <a:rPr lang="en-GB" sz="1200" dirty="0">
                <a:solidFill>
                  <a:prstClr val="black"/>
                </a:solidFill>
                <a:latin typeface="Helvetica LT Pro" panose="020B0504020202020204" pitchFamily="34" charset="0"/>
              </a:rPr>
              <a:t>40</a:t>
            </a:r>
          </a:p>
          <a:p>
            <a:pPr algn="ctr" defTabSz="457200">
              <a:defRPr/>
            </a:pPr>
            <a:r>
              <a:rPr lang="en-GB" sz="1200" dirty="0">
                <a:solidFill>
                  <a:prstClr val="black"/>
                </a:solidFill>
                <a:latin typeface="Helvetica LT Pro" panose="020B0504020202020204" pitchFamily="34" charset="0"/>
              </a:rPr>
              <a:t>30</a:t>
            </a:r>
          </a:p>
          <a:p>
            <a:pPr algn="ctr" defTabSz="457200">
              <a:defRPr/>
            </a:pPr>
            <a:r>
              <a:rPr lang="en-GB" sz="1200" dirty="0">
                <a:solidFill>
                  <a:prstClr val="black"/>
                </a:solidFill>
                <a:latin typeface="Helvetica LT Pro" panose="020B0504020202020204" pitchFamily="34" charset="0"/>
              </a:rPr>
              <a:t>20</a:t>
            </a:r>
          </a:p>
        </p:txBody>
      </p:sp>
      <p:cxnSp>
        <p:nvCxnSpPr>
          <p:cNvPr id="12" name="Straight Arrow Connector 11">
            <a:extLst>
              <a:ext uri="{FF2B5EF4-FFF2-40B4-BE49-F238E27FC236}">
                <a16:creationId xmlns:a16="http://schemas.microsoft.com/office/drawing/2014/main" id="{02E41775-DAB1-60DB-0972-A5FF4BEB4803}"/>
              </a:ext>
            </a:extLst>
          </p:cNvPr>
          <p:cNvCxnSpPr>
            <a:cxnSpLocks/>
          </p:cNvCxnSpPr>
          <p:nvPr/>
        </p:nvCxnSpPr>
        <p:spPr>
          <a:xfrm flipH="1" flipV="1">
            <a:off x="9727142" y="4424657"/>
            <a:ext cx="458258" cy="494477"/>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3B4276-BFF0-1E92-BABF-2C69A034E067}"/>
              </a:ext>
            </a:extLst>
          </p:cNvPr>
          <p:cNvCxnSpPr>
            <a:cxnSpLocks/>
          </p:cNvCxnSpPr>
          <p:nvPr/>
        </p:nvCxnSpPr>
        <p:spPr>
          <a:xfrm flipH="1" flipV="1">
            <a:off x="9720040" y="4229979"/>
            <a:ext cx="476806" cy="152368"/>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D0A4FD-DF8D-F680-7CBC-553D58B5E8A9}"/>
              </a:ext>
            </a:extLst>
          </p:cNvPr>
          <p:cNvCxnSpPr>
            <a:cxnSpLocks/>
          </p:cNvCxnSpPr>
          <p:nvPr/>
        </p:nvCxnSpPr>
        <p:spPr>
          <a:xfrm flipH="1">
            <a:off x="9721208" y="4203712"/>
            <a:ext cx="475638" cy="0"/>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839785-10A6-CE62-35AF-0D15498D98D5}"/>
              </a:ext>
            </a:extLst>
          </p:cNvPr>
          <p:cNvCxnSpPr>
            <a:cxnSpLocks/>
          </p:cNvCxnSpPr>
          <p:nvPr/>
        </p:nvCxnSpPr>
        <p:spPr>
          <a:xfrm flipH="1">
            <a:off x="9742517" y="4019203"/>
            <a:ext cx="468535" cy="158532"/>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659C02C-2882-D948-0948-3E062BE89693}"/>
              </a:ext>
            </a:extLst>
          </p:cNvPr>
          <p:cNvCxnSpPr>
            <a:cxnSpLocks/>
          </p:cNvCxnSpPr>
          <p:nvPr/>
        </p:nvCxnSpPr>
        <p:spPr>
          <a:xfrm flipH="1">
            <a:off x="9742517" y="3823235"/>
            <a:ext cx="461433" cy="334861"/>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E156E29-0515-9DD6-45D9-869642955CF3}"/>
              </a:ext>
            </a:extLst>
          </p:cNvPr>
          <p:cNvCxnSpPr>
            <a:cxnSpLocks/>
          </p:cNvCxnSpPr>
          <p:nvPr/>
        </p:nvCxnSpPr>
        <p:spPr>
          <a:xfrm flipH="1" flipV="1">
            <a:off x="9742517" y="4337119"/>
            <a:ext cx="461433" cy="420187"/>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2913AD-6DD4-11A3-7013-EC5543FC7540}"/>
              </a:ext>
            </a:extLst>
          </p:cNvPr>
          <p:cNvCxnSpPr>
            <a:cxnSpLocks/>
          </p:cNvCxnSpPr>
          <p:nvPr/>
        </p:nvCxnSpPr>
        <p:spPr>
          <a:xfrm flipH="1">
            <a:off x="9742516" y="3663662"/>
            <a:ext cx="475638" cy="468456"/>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707306-6561-96A1-C50A-2C7D5978AFB9}"/>
              </a:ext>
            </a:extLst>
          </p:cNvPr>
          <p:cNvCxnSpPr>
            <a:cxnSpLocks/>
          </p:cNvCxnSpPr>
          <p:nvPr/>
        </p:nvCxnSpPr>
        <p:spPr>
          <a:xfrm flipH="1" flipV="1">
            <a:off x="9742517" y="4291500"/>
            <a:ext cx="472659" cy="253500"/>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044071-1D63-177F-AB84-48F12E0704AE}"/>
              </a:ext>
            </a:extLst>
          </p:cNvPr>
          <p:cNvCxnSpPr/>
          <p:nvPr/>
        </p:nvCxnSpPr>
        <p:spPr>
          <a:xfrm>
            <a:off x="2933700" y="1747157"/>
            <a:ext cx="315686" cy="1741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24A5BB7-F036-F257-C87C-6A7D74405CB0}"/>
              </a:ext>
            </a:extLst>
          </p:cNvPr>
          <p:cNvCxnSpPr>
            <a:cxnSpLocks/>
          </p:cNvCxnSpPr>
          <p:nvPr/>
        </p:nvCxnSpPr>
        <p:spPr>
          <a:xfrm flipV="1">
            <a:off x="5774872" y="3336471"/>
            <a:ext cx="365487" cy="841264"/>
          </a:xfrm>
          <a:prstGeom prst="straightConnector1">
            <a:avLst/>
          </a:prstGeom>
          <a:ln w="38100">
            <a:prstDash val="dash"/>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23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0657-1831-BA58-D303-F242EE3A478F}"/>
              </a:ext>
            </a:extLst>
          </p:cNvPr>
          <p:cNvSpPr>
            <a:spLocks noGrp="1"/>
          </p:cNvSpPr>
          <p:nvPr>
            <p:ph type="title"/>
          </p:nvPr>
        </p:nvSpPr>
        <p:spPr>
          <a:xfrm>
            <a:off x="600075" y="1"/>
            <a:ext cx="10067925" cy="1325563"/>
          </a:xfrm>
        </p:spPr>
        <p:txBody>
          <a:bodyPr>
            <a:normAutofit/>
          </a:bodyPr>
          <a:lstStyle/>
          <a:p>
            <a:r>
              <a:rPr lang="en-GB" dirty="0">
                <a:latin typeface="Helvetica LT Pro" panose="020B0504020202020204" pitchFamily="34" charset="0"/>
              </a:rPr>
              <a:t>To support the logarithmic graph you could calculate a percentage change</a:t>
            </a:r>
          </a:p>
        </p:txBody>
      </p:sp>
      <p:graphicFrame>
        <p:nvGraphicFramePr>
          <p:cNvPr id="6" name="Content Placeholder 3">
            <a:extLst>
              <a:ext uri="{FF2B5EF4-FFF2-40B4-BE49-F238E27FC236}">
                <a16:creationId xmlns:a16="http://schemas.microsoft.com/office/drawing/2014/main" id="{3DA9927A-8990-BC53-0403-647AA0E7DF96}"/>
              </a:ext>
            </a:extLst>
          </p:cNvPr>
          <p:cNvGraphicFramePr>
            <a:graphicFrameLocks noGrp="1"/>
          </p:cNvGraphicFramePr>
          <p:nvPr>
            <p:ph sz="half" idx="1"/>
            <p:extLst>
              <p:ext uri="{D42A27DB-BD31-4B8C-83A1-F6EECF244321}">
                <p14:modId xmlns:p14="http://schemas.microsoft.com/office/powerpoint/2010/main" val="931996049"/>
              </p:ext>
            </p:extLst>
          </p:nvPr>
        </p:nvGraphicFramePr>
        <p:xfrm>
          <a:off x="600075" y="1631728"/>
          <a:ext cx="5553073" cy="4710087"/>
        </p:xfrm>
        <a:graphic>
          <a:graphicData uri="http://schemas.openxmlformats.org/drawingml/2006/table">
            <a:tbl>
              <a:tblPr>
                <a:tableStyleId>{E8B1032C-EA38-4F05-BA0D-38AFFFC7BED3}</a:tableStyleId>
              </a:tblPr>
              <a:tblGrid>
                <a:gridCol w="1631413">
                  <a:extLst>
                    <a:ext uri="{9D8B030D-6E8A-4147-A177-3AD203B41FA5}">
                      <a16:colId xmlns:a16="http://schemas.microsoft.com/office/drawing/2014/main" val="2162273858"/>
                    </a:ext>
                  </a:extLst>
                </a:gridCol>
                <a:gridCol w="784332">
                  <a:extLst>
                    <a:ext uri="{9D8B030D-6E8A-4147-A177-3AD203B41FA5}">
                      <a16:colId xmlns:a16="http://schemas.microsoft.com/office/drawing/2014/main" val="1197109949"/>
                    </a:ext>
                  </a:extLst>
                </a:gridCol>
                <a:gridCol w="784332">
                  <a:extLst>
                    <a:ext uri="{9D8B030D-6E8A-4147-A177-3AD203B41FA5}">
                      <a16:colId xmlns:a16="http://schemas.microsoft.com/office/drawing/2014/main" val="1020108143"/>
                    </a:ext>
                  </a:extLst>
                </a:gridCol>
                <a:gridCol w="784332">
                  <a:extLst>
                    <a:ext uri="{9D8B030D-6E8A-4147-A177-3AD203B41FA5}">
                      <a16:colId xmlns:a16="http://schemas.microsoft.com/office/drawing/2014/main" val="1370141532"/>
                    </a:ext>
                  </a:extLst>
                </a:gridCol>
                <a:gridCol w="784332">
                  <a:extLst>
                    <a:ext uri="{9D8B030D-6E8A-4147-A177-3AD203B41FA5}">
                      <a16:colId xmlns:a16="http://schemas.microsoft.com/office/drawing/2014/main" val="1181969535"/>
                    </a:ext>
                  </a:extLst>
                </a:gridCol>
                <a:gridCol w="784332">
                  <a:extLst>
                    <a:ext uri="{9D8B030D-6E8A-4147-A177-3AD203B41FA5}">
                      <a16:colId xmlns:a16="http://schemas.microsoft.com/office/drawing/2014/main" val="3785359170"/>
                    </a:ext>
                  </a:extLst>
                </a:gridCol>
              </a:tblGrid>
              <a:tr h="755934">
                <a:tc>
                  <a:txBody>
                    <a:bodyPr/>
                    <a:lstStyle/>
                    <a:p>
                      <a:pPr algn="ctr" fontAlgn="b"/>
                      <a:r>
                        <a:rPr lang="en-GB" sz="1100" u="none" strike="noStrike" dirty="0">
                          <a:effectLst/>
                          <a:latin typeface="Helvetica LT Pro" panose="020B0504020202020204" pitchFamily="34" charset="0"/>
                        </a:rPr>
                        <a:t>City</a:t>
                      </a:r>
                      <a:endParaRPr lang="en-GB" sz="1100" b="1" i="1"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Historical  </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2090s</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Helvetica LT Pro" panose="020B0504020202020204" pitchFamily="34" charset="0"/>
                        </a:rPr>
                        <a:t>Column 4 = Change (2090-historical)</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Helvetica LT Pro" panose="020B0504020202020204" pitchFamily="34" charset="0"/>
                        </a:rPr>
                        <a:t>Column 5 = Change/Historical</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Helvetica LT Pro" panose="020B0504020202020204" pitchFamily="34" charset="0"/>
                        </a:rPr>
                        <a:t>Column 6 = Column 5 X 100 = % Change  </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466079"/>
                  </a:ext>
                </a:extLst>
              </a:tr>
              <a:tr h="526453">
                <a:tc>
                  <a:txBody>
                    <a:bodyPr/>
                    <a:lstStyle/>
                    <a:p>
                      <a:pPr algn="l" fontAlgn="b"/>
                      <a:r>
                        <a:rPr lang="en-GB" sz="1200" b="1" u="none" strike="noStrike" dirty="0">
                          <a:solidFill>
                            <a:schemeClr val="bg1"/>
                          </a:solidFill>
                          <a:effectLst/>
                          <a:latin typeface="Helvetica LT Pro" panose="020B0504020202020204" pitchFamily="34" charset="0"/>
                        </a:rPr>
                        <a:t>Bamako</a:t>
                      </a:r>
                      <a:endParaRPr lang="en-GB" sz="1200" b="1" i="0" u="none" strike="noStrike" dirty="0">
                        <a:solidFill>
                          <a:schemeClr val="bg1"/>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u="none" strike="noStrike" dirty="0">
                          <a:solidFill>
                            <a:schemeClr val="bg1"/>
                          </a:solidFill>
                          <a:effectLst/>
                          <a:latin typeface="Helvetica LT Pro" panose="020B0504020202020204" pitchFamily="34" charset="0"/>
                        </a:rPr>
                        <a:t>141.07</a:t>
                      </a:r>
                      <a:endParaRPr lang="en-GB" sz="1200" b="1" i="0" u="none" strike="noStrike" dirty="0">
                        <a:solidFill>
                          <a:schemeClr val="bg1"/>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u="none" strike="noStrike" dirty="0">
                          <a:solidFill>
                            <a:schemeClr val="bg1"/>
                          </a:solidFill>
                          <a:effectLst/>
                          <a:latin typeface="Helvetica LT Pro" panose="020B0504020202020204" pitchFamily="34" charset="0"/>
                        </a:rPr>
                        <a:t>1936.75</a:t>
                      </a:r>
                      <a:endParaRPr lang="en-GB" sz="1200" b="1" i="0" u="none" strike="noStrike" dirty="0">
                        <a:solidFill>
                          <a:schemeClr val="bg1"/>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i="0" u="none" strike="noStrike" dirty="0">
                          <a:solidFill>
                            <a:schemeClr val="bg1"/>
                          </a:solidFill>
                          <a:effectLst/>
                          <a:latin typeface="Helvetica LT Pro" panose="020B0504020202020204" pitchFamily="34" charset="0"/>
                        </a:rPr>
                        <a:t>1936.75-141.07 = 1795.68</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i="0" u="none" strike="noStrike" dirty="0">
                          <a:solidFill>
                            <a:schemeClr val="bg1"/>
                          </a:solidFill>
                          <a:effectLst/>
                          <a:latin typeface="Helvetica LT Pro" panose="020B0504020202020204" pitchFamily="34" charset="0"/>
                        </a:rPr>
                        <a:t>1795.68/141.07 = 12.73</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i="0" u="none" strike="noStrike" dirty="0">
                          <a:solidFill>
                            <a:schemeClr val="bg1"/>
                          </a:solidFill>
                          <a:effectLst/>
                          <a:latin typeface="Helvetica LT Pro" panose="020B0504020202020204" pitchFamily="34" charset="0"/>
                        </a:rPr>
                        <a:t>1273%</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extLst>
                  <a:ext uri="{0D108BD9-81ED-4DB2-BD59-A6C34878D82A}">
                    <a16:rowId xmlns:a16="http://schemas.microsoft.com/office/drawing/2014/main" val="3221695451"/>
                  </a:ext>
                </a:extLst>
              </a:tr>
              <a:tr h="377967">
                <a:tc>
                  <a:txBody>
                    <a:bodyPr/>
                    <a:lstStyle/>
                    <a:p>
                      <a:pPr algn="l" fontAlgn="b"/>
                      <a:r>
                        <a:rPr lang="en-GB" sz="1100" u="none" strike="noStrike">
                          <a:effectLst/>
                          <a:latin typeface="Helvetica LT Pro" panose="020B0504020202020204" pitchFamily="34" charset="0"/>
                        </a:rPr>
                        <a:t>Cairo</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419.56</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3777.41</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641730"/>
                  </a:ext>
                </a:extLst>
              </a:tr>
              <a:tr h="377967">
                <a:tc>
                  <a:txBody>
                    <a:bodyPr/>
                    <a:lstStyle/>
                    <a:p>
                      <a:pPr algn="l" fontAlgn="b"/>
                      <a:r>
                        <a:rPr lang="en-GB" sz="1100" u="none" strike="noStrike">
                          <a:effectLst/>
                          <a:latin typeface="Helvetica LT Pro" panose="020B0504020202020204" pitchFamily="34" charset="0"/>
                        </a:rPr>
                        <a:t>Cape Town</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0.09</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3.40</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8924412"/>
                  </a:ext>
                </a:extLst>
              </a:tr>
              <a:tr h="377967">
                <a:tc>
                  <a:txBody>
                    <a:bodyPr/>
                    <a:lstStyle/>
                    <a:p>
                      <a:pPr algn="l" fontAlgn="b"/>
                      <a:r>
                        <a:rPr lang="en-GB" sz="1100" u="none" strike="noStrike">
                          <a:effectLst/>
                          <a:latin typeface="Helvetica LT Pro" panose="020B0504020202020204" pitchFamily="34" charset="0"/>
                        </a:rPr>
                        <a:t>Harare</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0.08</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5.41</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062582"/>
                  </a:ext>
                </a:extLst>
              </a:tr>
              <a:tr h="377967">
                <a:tc>
                  <a:txBody>
                    <a:bodyPr/>
                    <a:lstStyle/>
                    <a:p>
                      <a:pPr algn="l" fontAlgn="b"/>
                      <a:r>
                        <a:rPr lang="en-GB" sz="1100" u="none" strike="noStrike">
                          <a:effectLst/>
                          <a:latin typeface="Helvetica LT Pro" panose="020B0504020202020204" pitchFamily="34" charset="0"/>
                        </a:rPr>
                        <a:t>Kano</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248.98</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5849.81</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0432550"/>
                  </a:ext>
                </a:extLst>
              </a:tr>
              <a:tr h="377967">
                <a:tc>
                  <a:txBody>
                    <a:bodyPr/>
                    <a:lstStyle/>
                    <a:p>
                      <a:pPr algn="l" fontAlgn="b"/>
                      <a:r>
                        <a:rPr lang="en-GB" sz="1100" u="none" strike="noStrike">
                          <a:effectLst/>
                          <a:latin typeface="Helvetica LT Pro" panose="020B0504020202020204" pitchFamily="34" charset="0"/>
                        </a:rPr>
                        <a:t>Khartoum</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368.39</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3542.77</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1988352"/>
                  </a:ext>
                </a:extLst>
              </a:tr>
              <a:tr h="377967">
                <a:tc>
                  <a:txBody>
                    <a:bodyPr/>
                    <a:lstStyle/>
                    <a:p>
                      <a:pPr algn="l" fontAlgn="b"/>
                      <a:r>
                        <a:rPr lang="en-GB" sz="1100" u="none" strike="noStrike">
                          <a:effectLst/>
                          <a:latin typeface="Helvetica LT Pro" panose="020B0504020202020204" pitchFamily="34" charset="0"/>
                        </a:rPr>
                        <a:t>Kigali</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0.00</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4.88</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759588"/>
                  </a:ext>
                </a:extLst>
              </a:tr>
              <a:tr h="377967">
                <a:tc>
                  <a:txBody>
                    <a:bodyPr/>
                    <a:lstStyle/>
                    <a:p>
                      <a:pPr algn="l" fontAlgn="b"/>
                      <a:r>
                        <a:rPr lang="en-GB" sz="1100" u="none" strike="noStrike">
                          <a:effectLst/>
                          <a:latin typeface="Helvetica LT Pro" panose="020B0504020202020204" pitchFamily="34" charset="0"/>
                        </a:rPr>
                        <a:t>Kinshasa</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33.79</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1764.03</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282156"/>
                  </a:ext>
                </a:extLst>
              </a:tr>
              <a:tr h="377967">
                <a:tc>
                  <a:txBody>
                    <a:bodyPr/>
                    <a:lstStyle/>
                    <a:p>
                      <a:pPr algn="l" fontAlgn="b"/>
                      <a:r>
                        <a:rPr lang="en-GB" sz="1100" u="none" strike="noStrike">
                          <a:effectLst/>
                          <a:latin typeface="Helvetica LT Pro" panose="020B0504020202020204" pitchFamily="34" charset="0"/>
                        </a:rPr>
                        <a:t>Niamey</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104.47</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3790.87</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2508783"/>
                  </a:ext>
                </a:extLst>
              </a:tr>
              <a:tr h="377967">
                <a:tc>
                  <a:txBody>
                    <a:bodyPr/>
                    <a:lstStyle/>
                    <a:p>
                      <a:pPr algn="l" fontAlgn="b"/>
                      <a:r>
                        <a:rPr lang="en-GB" sz="1100" u="none" strike="noStrike">
                          <a:effectLst/>
                          <a:latin typeface="Helvetica LT Pro" panose="020B0504020202020204" pitchFamily="34" charset="0"/>
                        </a:rPr>
                        <a:t>Yaoundé</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7.03</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180.86</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642712"/>
                  </a:ext>
                </a:extLst>
              </a:tr>
            </a:tbl>
          </a:graphicData>
        </a:graphic>
      </p:graphicFrame>
      <p:graphicFrame>
        <p:nvGraphicFramePr>
          <p:cNvPr id="7" name="Content Placeholder 6">
            <a:extLst>
              <a:ext uri="{FF2B5EF4-FFF2-40B4-BE49-F238E27FC236}">
                <a16:creationId xmlns:a16="http://schemas.microsoft.com/office/drawing/2014/main" id="{23A46B73-CDB4-A524-7373-FABDFB7A191D}"/>
              </a:ext>
            </a:extLst>
          </p:cNvPr>
          <p:cNvGraphicFramePr>
            <a:graphicFrameLocks noGrp="1"/>
          </p:cNvGraphicFramePr>
          <p:nvPr>
            <p:ph sz="half" idx="2"/>
            <p:extLst>
              <p:ext uri="{D42A27DB-BD31-4B8C-83A1-F6EECF244321}">
                <p14:modId xmlns:p14="http://schemas.microsoft.com/office/powerpoint/2010/main" val="2259745643"/>
              </p:ext>
            </p:extLst>
          </p:nvPr>
        </p:nvGraphicFramePr>
        <p:xfrm>
          <a:off x="5509986" y="2933700"/>
          <a:ext cx="635000" cy="3363066"/>
        </p:xfrm>
        <a:graphic>
          <a:graphicData uri="http://schemas.openxmlformats.org/drawingml/2006/table">
            <a:tbl>
              <a:tblPr>
                <a:tableStyleId>{08FB837D-C827-4EFA-A057-4D05807E0F7C}</a:tableStyleId>
              </a:tblPr>
              <a:tblGrid>
                <a:gridCol w="635000">
                  <a:extLst>
                    <a:ext uri="{9D8B030D-6E8A-4147-A177-3AD203B41FA5}">
                      <a16:colId xmlns:a16="http://schemas.microsoft.com/office/drawing/2014/main" val="644400464"/>
                    </a:ext>
                  </a:extLst>
                </a:gridCol>
              </a:tblGrid>
              <a:tr h="373674">
                <a:tc>
                  <a:txBody>
                    <a:bodyPr/>
                    <a:lstStyle/>
                    <a:p>
                      <a:pPr algn="ctr" fontAlgn="b">
                        <a:lnSpc>
                          <a:spcPct val="250000"/>
                        </a:lnSpc>
                      </a:pPr>
                      <a:r>
                        <a:rPr lang="en-GB" sz="1200" u="none" strike="noStrike" dirty="0">
                          <a:solidFill>
                            <a:schemeClr val="bg1"/>
                          </a:solidFill>
                          <a:effectLst/>
                        </a:rPr>
                        <a:t>800%</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2213149178"/>
                  </a:ext>
                </a:extLst>
              </a:tr>
              <a:tr h="373674">
                <a:tc>
                  <a:txBody>
                    <a:bodyPr/>
                    <a:lstStyle/>
                    <a:p>
                      <a:pPr algn="ctr" fontAlgn="b">
                        <a:lnSpc>
                          <a:spcPct val="250000"/>
                        </a:lnSpc>
                      </a:pPr>
                      <a:r>
                        <a:rPr lang="en-GB" sz="1200" u="none" strike="noStrike" dirty="0">
                          <a:solidFill>
                            <a:schemeClr val="bg1"/>
                          </a:solidFill>
                          <a:effectLst/>
                        </a:rPr>
                        <a:t>3610%</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1789308959"/>
                  </a:ext>
                </a:extLst>
              </a:tr>
              <a:tr h="373674">
                <a:tc>
                  <a:txBody>
                    <a:bodyPr/>
                    <a:lstStyle/>
                    <a:p>
                      <a:pPr algn="ctr" fontAlgn="b">
                        <a:lnSpc>
                          <a:spcPct val="250000"/>
                        </a:lnSpc>
                      </a:pPr>
                      <a:r>
                        <a:rPr lang="en-GB" sz="1200" u="none" strike="noStrike" dirty="0">
                          <a:solidFill>
                            <a:schemeClr val="bg1"/>
                          </a:solidFill>
                          <a:effectLst/>
                        </a:rPr>
                        <a:t>6465%</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4224317049"/>
                  </a:ext>
                </a:extLst>
              </a:tr>
              <a:tr h="373674">
                <a:tc>
                  <a:txBody>
                    <a:bodyPr/>
                    <a:lstStyle/>
                    <a:p>
                      <a:pPr algn="ctr" fontAlgn="b">
                        <a:lnSpc>
                          <a:spcPct val="250000"/>
                        </a:lnSpc>
                      </a:pPr>
                      <a:r>
                        <a:rPr lang="en-GB" sz="1200" u="none" strike="noStrike" dirty="0">
                          <a:solidFill>
                            <a:schemeClr val="bg1"/>
                          </a:solidFill>
                          <a:effectLst/>
                        </a:rPr>
                        <a:t>2250%</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4179447219"/>
                  </a:ext>
                </a:extLst>
              </a:tr>
              <a:tr h="373674">
                <a:tc>
                  <a:txBody>
                    <a:bodyPr/>
                    <a:lstStyle/>
                    <a:p>
                      <a:pPr algn="ctr" fontAlgn="b">
                        <a:lnSpc>
                          <a:spcPct val="250000"/>
                        </a:lnSpc>
                      </a:pPr>
                      <a:r>
                        <a:rPr lang="en-GB" sz="1200" u="none" strike="noStrike" dirty="0">
                          <a:solidFill>
                            <a:schemeClr val="bg1"/>
                          </a:solidFill>
                          <a:effectLst/>
                        </a:rPr>
                        <a:t>862%</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2710680710"/>
                  </a:ext>
                </a:extLst>
              </a:tr>
              <a:tr h="373674">
                <a:tc>
                  <a:txBody>
                    <a:bodyPr/>
                    <a:lstStyle/>
                    <a:p>
                      <a:pPr algn="ctr" fontAlgn="b">
                        <a:lnSpc>
                          <a:spcPct val="250000"/>
                        </a:lnSpc>
                      </a:pPr>
                      <a:r>
                        <a:rPr lang="en-GB" sz="1200" b="0" i="0" u="none" strike="noStrike" dirty="0">
                          <a:solidFill>
                            <a:schemeClr val="bg1"/>
                          </a:solidFill>
                          <a:effectLst/>
                          <a:latin typeface="Calibri" panose="020F0502020204030204" pitchFamily="34" charset="0"/>
                        </a:rPr>
                        <a:t>No Value</a:t>
                      </a:r>
                    </a:p>
                  </a:txBody>
                  <a:tcPr marL="3810" marR="3810" marT="3810" marB="0" anchor="b">
                    <a:solidFill>
                      <a:srgbClr val="E20177"/>
                    </a:solidFill>
                  </a:tcPr>
                </a:tc>
                <a:extLst>
                  <a:ext uri="{0D108BD9-81ED-4DB2-BD59-A6C34878D82A}">
                    <a16:rowId xmlns:a16="http://schemas.microsoft.com/office/drawing/2014/main" val="488292707"/>
                  </a:ext>
                </a:extLst>
              </a:tr>
              <a:tr h="373674">
                <a:tc>
                  <a:txBody>
                    <a:bodyPr/>
                    <a:lstStyle/>
                    <a:p>
                      <a:pPr algn="ctr" fontAlgn="b">
                        <a:lnSpc>
                          <a:spcPct val="250000"/>
                        </a:lnSpc>
                      </a:pPr>
                      <a:r>
                        <a:rPr lang="en-GB" sz="1200" u="none" strike="noStrike" dirty="0">
                          <a:solidFill>
                            <a:schemeClr val="bg1"/>
                          </a:solidFill>
                          <a:effectLst/>
                        </a:rPr>
                        <a:t>5121%</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3599208020"/>
                  </a:ext>
                </a:extLst>
              </a:tr>
              <a:tr h="373674">
                <a:tc>
                  <a:txBody>
                    <a:bodyPr/>
                    <a:lstStyle/>
                    <a:p>
                      <a:pPr algn="ctr" fontAlgn="b">
                        <a:lnSpc>
                          <a:spcPct val="250000"/>
                        </a:lnSpc>
                      </a:pPr>
                      <a:r>
                        <a:rPr lang="en-GB" sz="1200" u="none" strike="noStrike" dirty="0">
                          <a:solidFill>
                            <a:schemeClr val="bg1"/>
                          </a:solidFill>
                          <a:effectLst/>
                        </a:rPr>
                        <a:t>3529%</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3109738901"/>
                  </a:ext>
                </a:extLst>
              </a:tr>
              <a:tr h="373674">
                <a:tc>
                  <a:txBody>
                    <a:bodyPr/>
                    <a:lstStyle/>
                    <a:p>
                      <a:pPr algn="ctr" fontAlgn="b">
                        <a:lnSpc>
                          <a:spcPct val="250000"/>
                        </a:lnSpc>
                      </a:pPr>
                      <a:r>
                        <a:rPr lang="en-GB" sz="1200" u="none" strike="noStrike" dirty="0">
                          <a:solidFill>
                            <a:schemeClr val="bg1"/>
                          </a:solidFill>
                          <a:effectLst/>
                        </a:rPr>
                        <a:t>2474%</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1266104553"/>
                  </a:ext>
                </a:extLst>
              </a:tr>
            </a:tbl>
          </a:graphicData>
        </a:graphic>
      </p:graphicFrame>
      <p:sp>
        <p:nvSpPr>
          <p:cNvPr id="8" name="TextBox 7">
            <a:extLst>
              <a:ext uri="{FF2B5EF4-FFF2-40B4-BE49-F238E27FC236}">
                <a16:creationId xmlns:a16="http://schemas.microsoft.com/office/drawing/2014/main" id="{DF34319F-53B3-FED5-6D4A-D073A226B7BC}"/>
              </a:ext>
            </a:extLst>
          </p:cNvPr>
          <p:cNvSpPr txBox="1"/>
          <p:nvPr/>
        </p:nvSpPr>
        <p:spPr>
          <a:xfrm>
            <a:off x="6144986" y="4803670"/>
            <a:ext cx="5263241" cy="369332"/>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There is no value here as the initial value was 0</a:t>
            </a:r>
          </a:p>
        </p:txBody>
      </p:sp>
      <p:sp>
        <p:nvSpPr>
          <p:cNvPr id="9" name="TextBox 8">
            <a:extLst>
              <a:ext uri="{FF2B5EF4-FFF2-40B4-BE49-F238E27FC236}">
                <a16:creationId xmlns:a16="http://schemas.microsoft.com/office/drawing/2014/main" id="{02B41D95-C6E5-05D9-0225-51E4F3757247}"/>
              </a:ext>
            </a:extLst>
          </p:cNvPr>
          <p:cNvSpPr txBox="1"/>
          <p:nvPr/>
        </p:nvSpPr>
        <p:spPr>
          <a:xfrm>
            <a:off x="6242959" y="1980273"/>
            <a:ext cx="5653766" cy="2308324"/>
          </a:xfrm>
          <a:prstGeom prst="rect">
            <a:avLst/>
          </a:prstGeom>
          <a:noFill/>
        </p:spPr>
        <p:txBody>
          <a:bodyPr wrap="square" rtlCol="0">
            <a:spAutoFit/>
          </a:bodyPr>
          <a:lstStyle/>
          <a:p>
            <a:pPr marL="342900" indent="-342900" defTabSz="457200">
              <a:buFont typeface="+mj-lt"/>
              <a:buAutoNum type="arabicPeriod"/>
              <a:defRPr/>
            </a:pPr>
            <a:r>
              <a:rPr lang="en-GB" dirty="0">
                <a:solidFill>
                  <a:prstClr val="black"/>
                </a:solidFill>
                <a:latin typeface="Helvetica LT Pro" panose="020B0504020202020204" pitchFamily="34" charset="0"/>
              </a:rPr>
              <a:t>Complete the table by finishing columns 4,5 and 6</a:t>
            </a:r>
          </a:p>
          <a:p>
            <a:pPr marL="342900" indent="-342900" defTabSz="457200">
              <a:buFont typeface="+mj-lt"/>
              <a:buAutoNum type="arabicPeriod"/>
              <a:defRPr/>
            </a:pPr>
            <a:r>
              <a:rPr lang="en-GB" dirty="0">
                <a:solidFill>
                  <a:prstClr val="black"/>
                </a:solidFill>
                <a:latin typeface="Helvetica LT Pro" panose="020B0504020202020204" pitchFamily="34" charset="0"/>
              </a:rPr>
              <a:t>Which city has had the greatest percentage change in extreme heat exposure?</a:t>
            </a:r>
          </a:p>
          <a:p>
            <a:pPr marL="342900" indent="-342900" defTabSz="457200">
              <a:buFont typeface="+mj-lt"/>
              <a:buAutoNum type="arabicPeriod"/>
              <a:defRPr/>
            </a:pPr>
            <a:r>
              <a:rPr lang="en-GB" dirty="0">
                <a:solidFill>
                  <a:prstClr val="black"/>
                </a:solidFill>
                <a:latin typeface="Helvetica LT Pro" panose="020B0504020202020204" pitchFamily="34" charset="0"/>
              </a:rPr>
              <a:t>Which city has had the least percentage change?</a:t>
            </a:r>
          </a:p>
          <a:p>
            <a:pPr marL="342900" indent="-342900" defTabSz="457200">
              <a:buFont typeface="+mj-lt"/>
              <a:buAutoNum type="arabicPeriod"/>
              <a:defRPr/>
            </a:pPr>
            <a:r>
              <a:rPr lang="en-GB" dirty="0">
                <a:solidFill>
                  <a:prstClr val="black"/>
                </a:solidFill>
                <a:latin typeface="Helvetica LT Pro" panose="020B0504020202020204" pitchFamily="34" charset="0"/>
              </a:rPr>
              <a:t>Account for these results.</a:t>
            </a:r>
          </a:p>
          <a:p>
            <a:pPr marL="342900" indent="-342900" defTabSz="457200">
              <a:buFont typeface="+mj-lt"/>
              <a:buAutoNum type="arabicPeriod"/>
              <a:defRPr/>
            </a:pPr>
            <a:r>
              <a:rPr lang="en-GB" dirty="0">
                <a:solidFill>
                  <a:prstClr val="black"/>
                </a:solidFill>
                <a:latin typeface="Helvetica LT Pro" panose="020B0504020202020204" pitchFamily="34" charset="0"/>
              </a:rPr>
              <a:t>How could you use this in data analysis or source questions in your examination?</a:t>
            </a:r>
          </a:p>
          <a:p>
            <a:pPr marL="342900" indent="-342900" defTabSz="457200">
              <a:buFont typeface="+mj-lt"/>
              <a:buAutoNum type="arabicPeriod"/>
              <a:defRPr/>
            </a:pPr>
            <a:endParaRPr lang="en-GB" dirty="0">
              <a:solidFill>
                <a:prstClr val="black"/>
              </a:solidFill>
              <a:latin typeface="Helvetica LT Pro" panose="020B0504020202020204" pitchFamily="34" charset="0"/>
            </a:endParaRPr>
          </a:p>
        </p:txBody>
      </p:sp>
      <p:sp>
        <p:nvSpPr>
          <p:cNvPr id="11" name="TextBox 10">
            <a:extLst>
              <a:ext uri="{FF2B5EF4-FFF2-40B4-BE49-F238E27FC236}">
                <a16:creationId xmlns:a16="http://schemas.microsoft.com/office/drawing/2014/main" id="{A3C34575-FEF0-486D-27A2-F227DC3DF01E}"/>
              </a:ext>
            </a:extLst>
          </p:cNvPr>
          <p:cNvSpPr txBox="1"/>
          <p:nvPr/>
        </p:nvSpPr>
        <p:spPr>
          <a:xfrm>
            <a:off x="527958" y="1217347"/>
            <a:ext cx="6558642" cy="369332"/>
          </a:xfrm>
          <a:prstGeom prst="rect">
            <a:avLst/>
          </a:prstGeom>
          <a:noFill/>
        </p:spPr>
        <p:txBody>
          <a:bodyPr wrap="square">
            <a:spAutoFit/>
          </a:bodyPr>
          <a:lstStyle/>
          <a:p>
            <a:pPr defTabSz="457200">
              <a:defRPr/>
            </a:pPr>
            <a:r>
              <a:rPr lang="en-GB" b="1" dirty="0">
                <a:solidFill>
                  <a:prstClr val="black"/>
                </a:solidFill>
                <a:latin typeface="Helvetica LT Pro" panose="020B0504020202020204" pitchFamily="34" charset="0"/>
              </a:rPr>
              <a:t>Extreme Heat Exposure (in billion person days per year)</a:t>
            </a:r>
          </a:p>
        </p:txBody>
      </p:sp>
    </p:spTree>
    <p:extLst>
      <p:ext uri="{BB962C8B-B14F-4D97-AF65-F5344CB8AC3E}">
        <p14:creationId xmlns:p14="http://schemas.microsoft.com/office/powerpoint/2010/main" val="299975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89AD-B661-6CCA-4D85-B206ADD45C93}"/>
              </a:ext>
            </a:extLst>
          </p:cNvPr>
          <p:cNvSpPr>
            <a:spLocks noGrp="1"/>
          </p:cNvSpPr>
          <p:nvPr>
            <p:ph type="title"/>
          </p:nvPr>
        </p:nvSpPr>
        <p:spPr/>
        <p:txBody>
          <a:bodyPr/>
          <a:lstStyle/>
          <a:p>
            <a:r>
              <a:rPr lang="en-GB" dirty="0">
                <a:latin typeface="Helvetica LT Pro" panose="020B0504020202020204" pitchFamily="34" charset="0"/>
              </a:rPr>
              <a:t>Alternatively, you could use GIS to graph the data</a:t>
            </a:r>
          </a:p>
        </p:txBody>
      </p:sp>
      <p:pic>
        <p:nvPicPr>
          <p:cNvPr id="8" name="Content Placeholder 7">
            <a:extLst>
              <a:ext uri="{FF2B5EF4-FFF2-40B4-BE49-F238E27FC236}">
                <a16:creationId xmlns:a16="http://schemas.microsoft.com/office/drawing/2014/main" id="{A73652D0-3756-8F0E-C071-00CD8E74E948}"/>
              </a:ext>
            </a:extLst>
          </p:cNvPr>
          <p:cNvPicPr>
            <a:picLocks noGrp="1" noChangeAspect="1"/>
          </p:cNvPicPr>
          <p:nvPr>
            <p:ph idx="1"/>
          </p:nvPr>
        </p:nvPicPr>
        <p:blipFill rotWithShape="1">
          <a:blip r:embed="rId2"/>
          <a:stretch/>
        </p:blipFill>
        <p:spPr>
          <a:xfrm>
            <a:off x="2228144" y="1825625"/>
            <a:ext cx="7735712" cy="4351338"/>
          </a:xfrm>
        </p:spPr>
      </p:pic>
    </p:spTree>
    <p:extLst>
      <p:ext uri="{BB962C8B-B14F-4D97-AF65-F5344CB8AC3E}">
        <p14:creationId xmlns:p14="http://schemas.microsoft.com/office/powerpoint/2010/main" val="1763471292"/>
      </p:ext>
    </p:extLst>
  </p:cSld>
  <p:clrMapOvr>
    <a:masterClrMapping/>
  </p:clrMapOvr>
</p:sld>
</file>

<file path=ppt/theme/theme1.xml><?xml version="1.0" encoding="utf-8"?>
<a:theme xmlns:a="http://schemas.openxmlformats.org/drawingml/2006/main" name="MetLink template PP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Link template PPT" id="{7C7DC713-DB73-4755-A3BE-08AE4FBF2E61}" vid="{47966A6D-EE5B-4B28-B10B-ED8F70668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700B1CDDACC44A243EB7767F41C25" ma:contentTypeVersion="18" ma:contentTypeDescription="Create a new document." ma:contentTypeScope="" ma:versionID="42f553a720d2d48ce263c0ceffea4b6d">
  <xsd:schema xmlns:xsd="http://www.w3.org/2001/XMLSchema" xmlns:xs="http://www.w3.org/2001/XMLSchema" xmlns:p="http://schemas.microsoft.com/office/2006/metadata/properties" xmlns:ns1="http://schemas.microsoft.com/sharepoint/v3" xmlns:ns2="7852cd45-d928-4520-b405-b0dca5e2de77" xmlns:ns3="140d3cc9-4e80-48f5-878a-6eba01bac1cd" targetNamespace="http://schemas.microsoft.com/office/2006/metadata/properties" ma:root="true" ma:fieldsID="317b23726619d83de5c61d75b454559c" ns1:_="" ns2:_="" ns3:_="">
    <xsd:import namespace="http://schemas.microsoft.com/sharepoint/v3"/>
    <xsd:import namespace="7852cd45-d928-4520-b405-b0dca5e2de77"/>
    <xsd:import namespace="140d3cc9-4e80-48f5-878a-6eba01bac1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2cd45-d928-4520-b405-b0dca5e2d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946cac9-cf0b-4190-9ee0-b790031ae5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d3cc9-4e80-48f5-878a-6eba01bac1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8b70417-5127-4461-852b-6e29bada4f7c}" ma:internalName="TaxCatchAll" ma:showField="CatchAllData" ma:web="140d3cc9-4e80-48f5-878a-6eba01bac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55218-C2D9-4F4B-AF11-CAF967F46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52cd45-d928-4520-b405-b0dca5e2de77"/>
    <ds:schemaRef ds:uri="140d3cc9-4e80-48f5-878a-6eba01bac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442598-9C7A-4F94-B5DA-284CD3962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TotalTime>
  <Words>1745</Words>
  <Application>Microsoft Office PowerPoint</Application>
  <PresentationFormat>Widescreen</PresentationFormat>
  <Paragraphs>376</Paragraphs>
  <Slides>12</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FrutigerLTPro-BoldCn</vt:lpstr>
      <vt:lpstr>FrutigerLTPro-BoldCnIta</vt:lpstr>
      <vt:lpstr>Helvetica LT Pro</vt:lpstr>
      <vt:lpstr>Open Sans</vt:lpstr>
      <vt:lpstr>Wingdings</vt:lpstr>
      <vt:lpstr>MetLink template PPT</vt:lpstr>
      <vt:lpstr>Extreme heat in urban areas in Africa Climate change and its impacts</vt:lpstr>
      <vt:lpstr>Curriculum Links</vt:lpstr>
      <vt:lpstr>Extreme Heat days</vt:lpstr>
      <vt:lpstr>How are people in African cities affected by extreme heat?</vt:lpstr>
      <vt:lpstr>A map of Africa</vt:lpstr>
      <vt:lpstr>What problems or issues does this graph have as a method of data presentation?</vt:lpstr>
      <vt:lpstr>Using Logarithmic scales – Is this graph an improvement on the previous presentation method?</vt:lpstr>
      <vt:lpstr>To support the logarithmic graph you could calculate a percentage change</vt:lpstr>
      <vt:lpstr>Alternatively, you could use GIS to graph the data</vt:lpstr>
      <vt:lpstr>How to use the mapping tool in Excel</vt:lpstr>
      <vt:lpstr>Why do some cities have more exposure to extreme heat days than others in Africa?</vt:lpstr>
      <vt:lpstr>All of the data you have worked with came from a report by Rohat et al (2019) entitled “Projections of human exposure to dangerous heat in African cities under multiple socioeconomic and climate scenarios.” They concluded: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Gamesby</dc:creator>
  <cp:lastModifiedBy>Harrison Hegarty</cp:lastModifiedBy>
  <cp:revision>22</cp:revision>
  <dcterms:created xsi:type="dcterms:W3CDTF">2022-09-13T18:46:26Z</dcterms:created>
  <dcterms:modified xsi:type="dcterms:W3CDTF">2023-11-01T14:28:15Z</dcterms:modified>
</cp:coreProperties>
</file>