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5"/>
  </p:notesMasterIdLst>
  <p:sldIdLst>
    <p:sldId id="293" r:id="rId5"/>
    <p:sldId id="292" r:id="rId6"/>
    <p:sldId id="288" r:id="rId7"/>
    <p:sldId id="282" r:id="rId8"/>
    <p:sldId id="281" r:id="rId9"/>
    <p:sldId id="289" r:id="rId10"/>
    <p:sldId id="294" r:id="rId11"/>
    <p:sldId id="295" r:id="rId12"/>
    <p:sldId id="296" r:id="rId13"/>
    <p:sldId id="297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9E8FD0-C61D-45E8-A551-0A8CD6C018CE}">
          <p14:sldIdLst>
            <p14:sldId id="293"/>
            <p14:sldId id="292"/>
            <p14:sldId id="288"/>
            <p14:sldId id="282"/>
            <p14:sldId id="281"/>
            <p14:sldId id="289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C00"/>
    <a:srgbClr val="740160"/>
    <a:srgbClr val="797E01"/>
    <a:srgbClr val="B70005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251F8-B9CD-4EB4-9E1B-982044AA21FB}" v="1" dt="2025-05-14T10:42:49.826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8" y="61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infield" userId="4a1086ab-3bcc-4176-af38-4a1f653df960" providerId="ADAL" clId="{F3004921-D7D0-42AE-B235-D49F04DEACF1}"/>
    <pc:docChg chg="modSld">
      <pc:chgData name="Simon Pinfield" userId="4a1086ab-3bcc-4176-af38-4a1f653df960" providerId="ADAL" clId="{F3004921-D7D0-42AE-B235-D49F04DEACF1}" dt="2025-04-30T15:35:49.547" v="1" actId="692"/>
      <pc:docMkLst>
        <pc:docMk/>
      </pc:docMkLst>
      <pc:sldChg chg="modSp mod">
        <pc:chgData name="Simon Pinfield" userId="4a1086ab-3bcc-4176-af38-4a1f653df960" providerId="ADAL" clId="{F3004921-D7D0-42AE-B235-D49F04DEACF1}" dt="2025-04-30T15:35:49.547" v="1" actId="692"/>
        <pc:sldMkLst>
          <pc:docMk/>
          <pc:sldMk cId="0" sldId="282"/>
        </pc:sldMkLst>
        <pc:spChg chg="mod">
          <ac:chgData name="Simon Pinfield" userId="4a1086ab-3bcc-4176-af38-4a1f653df960" providerId="ADAL" clId="{F3004921-D7D0-42AE-B235-D49F04DEACF1}" dt="2025-04-30T15:35:49.547" v="1" actId="692"/>
          <ac:spMkLst>
            <pc:docMk/>
            <pc:sldMk cId="0" sldId="282"/>
            <ac:spMk id="9" creationId="{F309E7F6-C49B-7034-ABA9-BFBEEE76A82E}"/>
          </ac:spMkLst>
        </pc:spChg>
      </pc:sldChg>
    </pc:docChg>
  </pc:docChgLst>
  <pc:docChgLst>
    <pc:chgData name="Rachel Owen" userId="6c12c0a3-2525-4066-8047-0fb9dd12e67f" providerId="ADAL" clId="{FDE8D741-69A4-4285-BD0E-693C98F6C8D1}"/>
    <pc:docChg chg="undo custSel addSld delSld modSld sldOrd addSection delSection modSection">
      <pc:chgData name="Rachel Owen" userId="6c12c0a3-2525-4066-8047-0fb9dd12e67f" providerId="ADAL" clId="{FDE8D741-69A4-4285-BD0E-693C98F6C8D1}" dt="2025-03-21T13:36:54.494" v="4026" actId="1038"/>
      <pc:docMkLst>
        <pc:docMk/>
      </pc:docMkLst>
      <pc:sldChg chg="addSp delSp modSp mod">
        <pc:chgData name="Rachel Owen" userId="6c12c0a3-2525-4066-8047-0fb9dd12e67f" providerId="ADAL" clId="{FDE8D741-69A4-4285-BD0E-693C98F6C8D1}" dt="2025-03-21T11:11:49.795" v="2165" actId="1035"/>
        <pc:sldMkLst>
          <pc:docMk/>
          <pc:sldMk cId="0" sldId="281"/>
        </pc:sldMkLst>
        <pc:spChg chg="mod">
          <ac:chgData name="Rachel Owen" userId="6c12c0a3-2525-4066-8047-0fb9dd12e67f" providerId="ADAL" clId="{FDE8D741-69A4-4285-BD0E-693C98F6C8D1}" dt="2025-03-21T11:01:39.467" v="1533" actId="20577"/>
          <ac:spMkLst>
            <pc:docMk/>
            <pc:sldMk cId="0" sldId="281"/>
            <ac:spMk id="7" creationId="{00000000-0000-0000-0000-000000000000}"/>
          </ac:spMkLst>
        </pc:spChg>
        <pc:graphicFrameChg chg="add mod">
          <ac:chgData name="Rachel Owen" userId="6c12c0a3-2525-4066-8047-0fb9dd12e67f" providerId="ADAL" clId="{FDE8D741-69A4-4285-BD0E-693C98F6C8D1}" dt="2025-03-21T11:11:49.795" v="2165" actId="1035"/>
          <ac:graphicFrameMkLst>
            <pc:docMk/>
            <pc:sldMk cId="0" sldId="281"/>
            <ac:graphicFrameMk id="6" creationId="{71D87AAA-E171-3D73-CFA9-A955C987D259}"/>
          </ac:graphicFrameMkLst>
        </pc:graphicFrameChg>
        <pc:picChg chg="add mod">
          <ac:chgData name="Rachel Owen" userId="6c12c0a3-2525-4066-8047-0fb9dd12e67f" providerId="ADAL" clId="{FDE8D741-69A4-4285-BD0E-693C98F6C8D1}" dt="2025-03-21T11:01:22.563" v="1509"/>
          <ac:picMkLst>
            <pc:docMk/>
            <pc:sldMk cId="0" sldId="281"/>
            <ac:picMk id="5" creationId="{3DE41940-002D-8196-44A4-05F1A9B30F97}"/>
          </ac:picMkLst>
        </pc:picChg>
      </pc:sldChg>
      <pc:sldChg chg="addSp delSp modSp mod modAnim">
        <pc:chgData name="Rachel Owen" userId="6c12c0a3-2525-4066-8047-0fb9dd12e67f" providerId="ADAL" clId="{FDE8D741-69A4-4285-BD0E-693C98F6C8D1}" dt="2025-03-21T11:10:49.113" v="2157" actId="12"/>
        <pc:sldMkLst>
          <pc:docMk/>
          <pc:sldMk cId="0" sldId="282"/>
        </pc:sldMkLst>
        <pc:spChg chg="add mod">
          <ac:chgData name="Rachel Owen" userId="6c12c0a3-2525-4066-8047-0fb9dd12e67f" providerId="ADAL" clId="{FDE8D741-69A4-4285-BD0E-693C98F6C8D1}" dt="2025-03-21T10:53:35.023" v="1487" actId="1076"/>
          <ac:spMkLst>
            <pc:docMk/>
            <pc:sldMk cId="0" sldId="282"/>
            <ac:spMk id="5" creationId="{3D58F30C-C468-6869-9E51-2DADAB7D7AE3}"/>
          </ac:spMkLst>
        </pc:spChg>
        <pc:spChg chg="mod">
          <ac:chgData name="Rachel Owen" userId="6c12c0a3-2525-4066-8047-0fb9dd12e67f" providerId="ADAL" clId="{FDE8D741-69A4-4285-BD0E-693C98F6C8D1}" dt="2025-03-21T10:48:40.613" v="1479" actId="20577"/>
          <ac:spMkLst>
            <pc:docMk/>
            <pc:sldMk cId="0" sldId="282"/>
            <ac:spMk id="7" creationId="{00000000-0000-0000-0000-000000000000}"/>
          </ac:spMkLst>
        </pc:spChg>
        <pc:spChg chg="add mod">
          <ac:chgData name="Rachel Owen" userId="6c12c0a3-2525-4066-8047-0fb9dd12e67f" providerId="ADAL" clId="{FDE8D741-69A4-4285-BD0E-693C98F6C8D1}" dt="2025-03-21T11:10:49.113" v="2157" actId="12"/>
          <ac:spMkLst>
            <pc:docMk/>
            <pc:sldMk cId="0" sldId="282"/>
            <ac:spMk id="8" creationId="{EABAFE99-80AF-3CF9-72EB-32BD71411BF5}"/>
          </ac:spMkLst>
        </pc:spChg>
        <pc:spChg chg="add mod">
          <ac:chgData name="Rachel Owen" userId="6c12c0a3-2525-4066-8047-0fb9dd12e67f" providerId="ADAL" clId="{FDE8D741-69A4-4285-BD0E-693C98F6C8D1}" dt="2025-03-21T11:10:20.887" v="2142"/>
          <ac:spMkLst>
            <pc:docMk/>
            <pc:sldMk cId="0" sldId="282"/>
            <ac:spMk id="9" creationId="{F309E7F6-C49B-7034-ABA9-BFBEEE76A82E}"/>
          </ac:spMkLst>
        </pc:spChg>
        <pc:graphicFrameChg chg="add mod modGraphic">
          <ac:chgData name="Rachel Owen" userId="6c12c0a3-2525-4066-8047-0fb9dd12e67f" providerId="ADAL" clId="{FDE8D741-69A4-4285-BD0E-693C98F6C8D1}" dt="2025-03-21T11:07:58.123" v="2086" actId="1037"/>
          <ac:graphicFrameMkLst>
            <pc:docMk/>
            <pc:sldMk cId="0" sldId="282"/>
            <ac:graphicFrameMk id="3" creationId="{36FEEDE5-53A1-42BD-BAD4-C563BED677CD}"/>
          </ac:graphicFrameMkLst>
        </pc:graphicFrameChg>
        <pc:picChg chg="add mod">
          <ac:chgData name="Rachel Owen" userId="6c12c0a3-2525-4066-8047-0fb9dd12e67f" providerId="ADAL" clId="{FDE8D741-69A4-4285-BD0E-693C98F6C8D1}" dt="2025-03-21T10:54:06.521" v="1494"/>
          <ac:picMkLst>
            <pc:docMk/>
            <pc:sldMk cId="0" sldId="282"/>
            <ac:picMk id="6" creationId="{C00FE235-E8D0-D25C-08B6-D1478385DCED}"/>
          </ac:picMkLst>
        </pc:picChg>
      </pc:sldChg>
      <pc:sldChg chg="addSp modSp mod">
        <pc:chgData name="Rachel Owen" userId="6c12c0a3-2525-4066-8047-0fb9dd12e67f" providerId="ADAL" clId="{FDE8D741-69A4-4285-BD0E-693C98F6C8D1}" dt="2025-03-21T13:36:16.713" v="4020" actId="14100"/>
        <pc:sldMkLst>
          <pc:docMk/>
          <pc:sldMk cId="0" sldId="288"/>
        </pc:sldMkLst>
        <pc:spChg chg="mod">
          <ac:chgData name="Rachel Owen" userId="6c12c0a3-2525-4066-8047-0fb9dd12e67f" providerId="ADAL" clId="{FDE8D741-69A4-4285-BD0E-693C98F6C8D1}" dt="2025-03-21T10:48:27.831" v="1457" actId="20577"/>
          <ac:spMkLst>
            <pc:docMk/>
            <pc:sldMk cId="0" sldId="288"/>
            <ac:spMk id="6" creationId="{00000000-0000-0000-0000-000000000000}"/>
          </ac:spMkLst>
        </pc:spChg>
        <pc:spChg chg="add mod">
          <ac:chgData name="Rachel Owen" userId="6c12c0a3-2525-4066-8047-0fb9dd12e67f" providerId="ADAL" clId="{FDE8D741-69A4-4285-BD0E-693C98F6C8D1}" dt="2025-03-21T13:36:16.713" v="4020" actId="14100"/>
          <ac:spMkLst>
            <pc:docMk/>
            <pc:sldMk cId="0" sldId="288"/>
            <ac:spMk id="7" creationId="{7292ADD6-3D5E-04D8-8787-CF3B993C87E5}"/>
          </ac:spMkLst>
        </pc:spChg>
        <pc:spChg chg="add mod">
          <ac:chgData name="Rachel Owen" userId="6c12c0a3-2525-4066-8047-0fb9dd12e67f" providerId="ADAL" clId="{FDE8D741-69A4-4285-BD0E-693C98F6C8D1}" dt="2025-03-21T12:10:20.369" v="3705" actId="1076"/>
          <ac:spMkLst>
            <pc:docMk/>
            <pc:sldMk cId="0" sldId="288"/>
            <ac:spMk id="8" creationId="{ECA9039D-6328-8879-2339-6927796958FC}"/>
          </ac:spMkLst>
        </pc:spChg>
        <pc:spChg chg="mod">
          <ac:chgData name="Rachel Owen" userId="6c12c0a3-2525-4066-8047-0fb9dd12e67f" providerId="ADAL" clId="{FDE8D741-69A4-4285-BD0E-693C98F6C8D1}" dt="2025-03-21T12:10:35.751" v="3707" actId="12"/>
          <ac:spMkLst>
            <pc:docMk/>
            <pc:sldMk cId="0" sldId="288"/>
            <ac:spMk id="50185" creationId="{00000000-0000-0000-0000-000000000000}"/>
          </ac:spMkLst>
        </pc:spChg>
        <pc:picChg chg="add mod">
          <ac:chgData name="Rachel Owen" userId="6c12c0a3-2525-4066-8047-0fb9dd12e67f" providerId="ADAL" clId="{FDE8D741-69A4-4285-BD0E-693C98F6C8D1}" dt="2025-03-21T10:54:04.283" v="1493"/>
          <ac:picMkLst>
            <pc:docMk/>
            <pc:sldMk cId="0" sldId="288"/>
            <ac:picMk id="2" creationId="{8DAE62A2-5BBB-AA92-82E0-7143D413C7B0}"/>
          </ac:picMkLst>
        </pc:picChg>
        <pc:picChg chg="add mod">
          <ac:chgData name="Rachel Owen" userId="6c12c0a3-2525-4066-8047-0fb9dd12e67f" providerId="ADAL" clId="{FDE8D741-69A4-4285-BD0E-693C98F6C8D1}" dt="2025-03-21T12:10:01.678" v="3701" actId="1076"/>
          <ac:picMkLst>
            <pc:docMk/>
            <pc:sldMk cId="0" sldId="288"/>
            <ac:picMk id="4" creationId="{D0ADE0A4-71A8-D66C-16C6-251F2B3134B8}"/>
          </ac:picMkLst>
        </pc:picChg>
      </pc:sldChg>
      <pc:sldChg chg="addSp modSp mod">
        <pc:chgData name="Rachel Owen" userId="6c12c0a3-2525-4066-8047-0fb9dd12e67f" providerId="ADAL" clId="{FDE8D741-69A4-4285-BD0E-693C98F6C8D1}" dt="2025-03-21T12:10:15.190" v="3703" actId="1076"/>
        <pc:sldMkLst>
          <pc:docMk/>
          <pc:sldMk cId="0" sldId="289"/>
        </pc:sldMkLst>
        <pc:spChg chg="add mod">
          <ac:chgData name="Rachel Owen" userId="6c12c0a3-2525-4066-8047-0fb9dd12e67f" providerId="ADAL" clId="{FDE8D741-69A4-4285-BD0E-693C98F6C8D1}" dt="2025-03-21T12:10:15.190" v="3703" actId="1076"/>
          <ac:spMkLst>
            <pc:docMk/>
            <pc:sldMk cId="0" sldId="289"/>
            <ac:spMk id="5" creationId="{51D52899-F5BF-3727-ECAD-3E5C04433B52}"/>
          </ac:spMkLst>
        </pc:spChg>
        <pc:spChg chg="mod">
          <ac:chgData name="Rachel Owen" userId="6c12c0a3-2525-4066-8047-0fb9dd12e67f" providerId="ADAL" clId="{FDE8D741-69A4-4285-BD0E-693C98F6C8D1}" dt="2025-03-21T11:12:33.978" v="2201" actId="20577"/>
          <ac:spMkLst>
            <pc:docMk/>
            <pc:sldMk cId="0" sldId="289"/>
            <ac:spMk id="7" creationId="{00000000-0000-0000-0000-000000000000}"/>
          </ac:spMkLst>
        </pc:spChg>
        <pc:spChg chg="mod">
          <ac:chgData name="Rachel Owen" userId="6c12c0a3-2525-4066-8047-0fb9dd12e67f" providerId="ADAL" clId="{FDE8D741-69A4-4285-BD0E-693C98F6C8D1}" dt="2025-03-21T12:01:38.849" v="3176" actId="120"/>
          <ac:spMkLst>
            <pc:docMk/>
            <pc:sldMk cId="0" sldId="289"/>
            <ac:spMk id="51206" creationId="{00000000-0000-0000-0000-000000000000}"/>
          </ac:spMkLst>
        </pc:spChg>
        <pc:picChg chg="add mod">
          <ac:chgData name="Rachel Owen" userId="6c12c0a3-2525-4066-8047-0fb9dd12e67f" providerId="ADAL" clId="{FDE8D741-69A4-4285-BD0E-693C98F6C8D1}" dt="2025-03-21T11:19:38.931" v="2279"/>
          <ac:picMkLst>
            <pc:docMk/>
            <pc:sldMk cId="0" sldId="289"/>
            <ac:picMk id="2" creationId="{4D3A8B82-B13D-7674-5DE5-C6B619AB1831}"/>
          </ac:picMkLst>
        </pc:picChg>
        <pc:picChg chg="add mod">
          <ac:chgData name="Rachel Owen" userId="6c12c0a3-2525-4066-8047-0fb9dd12e67f" providerId="ADAL" clId="{FDE8D741-69A4-4285-BD0E-693C98F6C8D1}" dt="2025-03-21T12:01:23.880" v="3172" actId="14861"/>
          <ac:picMkLst>
            <pc:docMk/>
            <pc:sldMk cId="0" sldId="289"/>
            <ac:picMk id="4" creationId="{133BB8A2-EF2F-50A4-B55B-E736C0E45762}"/>
          </ac:picMkLst>
        </pc:picChg>
      </pc:sldChg>
      <pc:sldChg chg="addSp modSp mod modAnim">
        <pc:chgData name="Rachel Owen" userId="6c12c0a3-2525-4066-8047-0fb9dd12e67f" providerId="ADAL" clId="{FDE8D741-69A4-4285-BD0E-693C98F6C8D1}" dt="2025-03-21T10:54:01.338" v="1492" actId="1076"/>
        <pc:sldMkLst>
          <pc:docMk/>
          <pc:sldMk cId="0" sldId="292"/>
        </pc:sldMkLst>
        <pc:spChg chg="add mod">
          <ac:chgData name="Rachel Owen" userId="6c12c0a3-2525-4066-8047-0fb9dd12e67f" providerId="ADAL" clId="{FDE8D741-69A4-4285-BD0E-693C98F6C8D1}" dt="2025-03-21T10:47:37.005" v="1440"/>
          <ac:spMkLst>
            <pc:docMk/>
            <pc:sldMk cId="0" sldId="292"/>
            <ac:spMk id="3" creationId="{AC419D22-C944-EB07-99BC-613D4FD94CE8}"/>
          </ac:spMkLst>
        </pc:spChg>
        <pc:spChg chg="mod">
          <ac:chgData name="Rachel Owen" userId="6c12c0a3-2525-4066-8047-0fb9dd12e67f" providerId="ADAL" clId="{FDE8D741-69A4-4285-BD0E-693C98F6C8D1}" dt="2025-03-21T10:27:42.566" v="244" actId="20577"/>
          <ac:spMkLst>
            <pc:docMk/>
            <pc:sldMk cId="0" sldId="292"/>
            <ac:spMk id="56322" creationId="{00000000-0000-0000-0000-000000000000}"/>
          </ac:spMkLst>
        </pc:spChg>
        <pc:spChg chg="mod">
          <ac:chgData name="Rachel Owen" userId="6c12c0a3-2525-4066-8047-0fb9dd12e67f" providerId="ADAL" clId="{FDE8D741-69A4-4285-BD0E-693C98F6C8D1}" dt="2025-03-21T10:34:47.139" v="1234" actId="20577"/>
          <ac:spMkLst>
            <pc:docMk/>
            <pc:sldMk cId="0" sldId="292"/>
            <ac:spMk id="56327" creationId="{00000000-0000-0000-0000-000000000000}"/>
          </ac:spMkLst>
        </pc:spChg>
        <pc:picChg chg="add mod">
          <ac:chgData name="Rachel Owen" userId="6c12c0a3-2525-4066-8047-0fb9dd12e67f" providerId="ADAL" clId="{FDE8D741-69A4-4285-BD0E-693C98F6C8D1}" dt="2025-03-21T10:54:01.338" v="1492" actId="1076"/>
          <ac:picMkLst>
            <pc:docMk/>
            <pc:sldMk cId="0" sldId="292"/>
            <ac:picMk id="2" creationId="{865F9B6B-165A-F2CA-982B-80785236DE68}"/>
          </ac:picMkLst>
        </pc:picChg>
      </pc:sldChg>
      <pc:sldChg chg="addSp delSp modSp new mod modAnim chgLayout">
        <pc:chgData name="Rachel Owen" userId="6c12c0a3-2525-4066-8047-0fb9dd12e67f" providerId="ADAL" clId="{FDE8D741-69A4-4285-BD0E-693C98F6C8D1}" dt="2025-03-21T13:36:54.494" v="4026" actId="1038"/>
        <pc:sldMkLst>
          <pc:docMk/>
          <pc:sldMk cId="1578975162" sldId="293"/>
        </pc:sldMkLst>
        <pc:spChg chg="add mod ord">
          <ac:chgData name="Rachel Owen" userId="6c12c0a3-2525-4066-8047-0fb9dd12e67f" providerId="ADAL" clId="{FDE8D741-69A4-4285-BD0E-693C98F6C8D1}" dt="2025-03-21T12:21:22.397" v="3710" actId="122"/>
          <ac:spMkLst>
            <pc:docMk/>
            <pc:sldMk cId="1578975162" sldId="293"/>
            <ac:spMk id="4" creationId="{946D7143-317E-DECA-ADFA-F899FE953D40}"/>
          </ac:spMkLst>
        </pc:spChg>
        <pc:spChg chg="add mod ord">
          <ac:chgData name="Rachel Owen" userId="6c12c0a3-2525-4066-8047-0fb9dd12e67f" providerId="ADAL" clId="{FDE8D741-69A4-4285-BD0E-693C98F6C8D1}" dt="2025-03-21T10:25:38.789" v="109" actId="1076"/>
          <ac:spMkLst>
            <pc:docMk/>
            <pc:sldMk cId="1578975162" sldId="293"/>
            <ac:spMk id="5" creationId="{CBA6CAB3-E5BB-77A5-44C6-7B1F4822961F}"/>
          </ac:spMkLst>
        </pc:spChg>
        <pc:spChg chg="mod">
          <ac:chgData name="Rachel Owen" userId="6c12c0a3-2525-4066-8047-0fb9dd12e67f" providerId="ADAL" clId="{FDE8D741-69A4-4285-BD0E-693C98F6C8D1}" dt="2025-03-21T10:24:16.590" v="71" actId="255"/>
          <ac:spMkLst>
            <pc:docMk/>
            <pc:sldMk cId="1578975162" sldId="293"/>
            <ac:spMk id="8" creationId="{A922DB13-DB99-12AC-4792-6B2D496A8280}"/>
          </ac:spMkLst>
        </pc:spChg>
        <pc:spChg chg="add mod">
          <ac:chgData name="Rachel Owen" userId="6c12c0a3-2525-4066-8047-0fb9dd12e67f" providerId="ADAL" clId="{FDE8D741-69A4-4285-BD0E-693C98F6C8D1}" dt="2025-03-21T10:27:17.155" v="228" actId="14100"/>
          <ac:spMkLst>
            <pc:docMk/>
            <pc:sldMk cId="1578975162" sldId="293"/>
            <ac:spMk id="9" creationId="{3845C49A-9C27-D309-86D9-65FBE34334F0}"/>
          </ac:spMkLst>
        </pc:spChg>
        <pc:picChg chg="add mod">
          <ac:chgData name="Rachel Owen" userId="6c12c0a3-2525-4066-8047-0fb9dd12e67f" providerId="ADAL" clId="{FDE8D741-69A4-4285-BD0E-693C98F6C8D1}" dt="2025-03-21T12:21:46.921" v="3711"/>
          <ac:picMkLst>
            <pc:docMk/>
            <pc:sldMk cId="1578975162" sldId="293"/>
            <ac:picMk id="10" creationId="{0CD233D5-DE2D-2CD4-F48C-7065D464380D}"/>
          </ac:picMkLst>
        </pc:picChg>
        <pc:picChg chg="add mod ord">
          <ac:chgData name="Rachel Owen" userId="6c12c0a3-2525-4066-8047-0fb9dd12e67f" providerId="ADAL" clId="{FDE8D741-69A4-4285-BD0E-693C98F6C8D1}" dt="2025-03-21T13:36:54.494" v="4026" actId="1038"/>
          <ac:picMkLst>
            <pc:docMk/>
            <pc:sldMk cId="1578975162" sldId="293"/>
            <ac:picMk id="12" creationId="{F85DDA48-8F2C-9B91-D87C-7D0A7C9ECA46}"/>
          </ac:picMkLst>
        </pc:picChg>
      </pc:sldChg>
      <pc:sldChg chg="addSp delSp modSp new mod modAnim">
        <pc:chgData name="Rachel Owen" userId="6c12c0a3-2525-4066-8047-0fb9dd12e67f" providerId="ADAL" clId="{FDE8D741-69A4-4285-BD0E-693C98F6C8D1}" dt="2025-03-21T12:10:24.941" v="3706"/>
        <pc:sldMkLst>
          <pc:docMk/>
          <pc:sldMk cId="759417121" sldId="294"/>
        </pc:sldMkLst>
        <pc:spChg chg="mod">
          <ac:chgData name="Rachel Owen" userId="6c12c0a3-2525-4066-8047-0fb9dd12e67f" providerId="ADAL" clId="{FDE8D741-69A4-4285-BD0E-693C98F6C8D1}" dt="2025-03-21T11:14:30.500" v="2240" actId="20577"/>
          <ac:spMkLst>
            <pc:docMk/>
            <pc:sldMk cId="759417121" sldId="294"/>
            <ac:spMk id="2" creationId="{05FA9D0E-A34F-BDB3-D552-AF1569935DD5}"/>
          </ac:spMkLst>
        </pc:spChg>
        <pc:spChg chg="add mod">
          <ac:chgData name="Rachel Owen" userId="6c12c0a3-2525-4066-8047-0fb9dd12e67f" providerId="ADAL" clId="{FDE8D741-69A4-4285-BD0E-693C98F6C8D1}" dt="2025-03-21T12:03:55.328" v="3181" actId="1076"/>
          <ac:spMkLst>
            <pc:docMk/>
            <pc:sldMk cId="759417121" sldId="294"/>
            <ac:spMk id="7" creationId="{3A8180B1-DB82-B0CD-A582-74DF65095727}"/>
          </ac:spMkLst>
        </pc:spChg>
        <pc:spChg chg="add mod">
          <ac:chgData name="Rachel Owen" userId="6c12c0a3-2525-4066-8047-0fb9dd12e67f" providerId="ADAL" clId="{FDE8D741-69A4-4285-BD0E-693C98F6C8D1}" dt="2025-03-21T12:07:35.842" v="3573" actId="14100"/>
          <ac:spMkLst>
            <pc:docMk/>
            <pc:sldMk cId="759417121" sldId="294"/>
            <ac:spMk id="8" creationId="{1BF59F63-5C36-E5E4-5A59-9E88872941EB}"/>
          </ac:spMkLst>
        </pc:spChg>
        <pc:spChg chg="add mod">
          <ac:chgData name="Rachel Owen" userId="6c12c0a3-2525-4066-8047-0fb9dd12e67f" providerId="ADAL" clId="{FDE8D741-69A4-4285-BD0E-693C98F6C8D1}" dt="2025-03-21T12:08:40.885" v="3681"/>
          <ac:spMkLst>
            <pc:docMk/>
            <pc:sldMk cId="759417121" sldId="294"/>
            <ac:spMk id="9" creationId="{F18F7F02-4ADF-41D5-B529-3AC4E5C2299E}"/>
          </ac:spMkLst>
        </pc:spChg>
        <pc:picChg chg="add mod">
          <ac:chgData name="Rachel Owen" userId="6c12c0a3-2525-4066-8047-0fb9dd12e67f" providerId="ADAL" clId="{FDE8D741-69A4-4285-BD0E-693C98F6C8D1}" dt="2025-03-21T11:19:40.436" v="2280"/>
          <ac:picMkLst>
            <pc:docMk/>
            <pc:sldMk cId="759417121" sldId="294"/>
            <ac:picMk id="4" creationId="{C0F6B539-D4CE-E6FE-87A6-C63876D5DBF5}"/>
          </ac:picMkLst>
        </pc:picChg>
        <pc:picChg chg="add mod">
          <ac:chgData name="Rachel Owen" userId="6c12c0a3-2525-4066-8047-0fb9dd12e67f" providerId="ADAL" clId="{FDE8D741-69A4-4285-BD0E-693C98F6C8D1}" dt="2025-03-21T12:03:47.256" v="3180" actId="1076"/>
          <ac:picMkLst>
            <pc:docMk/>
            <pc:sldMk cId="759417121" sldId="294"/>
            <ac:picMk id="6" creationId="{275A3B6D-69B7-9B8E-3644-3066D0EF3608}"/>
          </ac:picMkLst>
        </pc:picChg>
      </pc:sldChg>
      <pc:sldChg chg="addSp delSp modSp new mod">
        <pc:chgData name="Rachel Owen" userId="6c12c0a3-2525-4066-8047-0fb9dd12e67f" providerId="ADAL" clId="{FDE8D741-69A4-4285-BD0E-693C98F6C8D1}" dt="2025-03-21T12:27:23.528" v="4018" actId="14100"/>
        <pc:sldMkLst>
          <pc:docMk/>
          <pc:sldMk cId="537418356" sldId="295"/>
        </pc:sldMkLst>
        <pc:spChg chg="mod">
          <ac:chgData name="Rachel Owen" userId="6c12c0a3-2525-4066-8047-0fb9dd12e67f" providerId="ADAL" clId="{FDE8D741-69A4-4285-BD0E-693C98F6C8D1}" dt="2025-03-21T11:14:47.882" v="2268" actId="20577"/>
          <ac:spMkLst>
            <pc:docMk/>
            <pc:sldMk cId="537418356" sldId="295"/>
            <ac:spMk id="2" creationId="{2F8D8A36-681E-71EC-8261-0DECCEB33C60}"/>
          </ac:spMkLst>
        </pc:spChg>
        <pc:spChg chg="add mod">
          <ac:chgData name="Rachel Owen" userId="6c12c0a3-2525-4066-8047-0fb9dd12e67f" providerId="ADAL" clId="{FDE8D741-69A4-4285-BD0E-693C98F6C8D1}" dt="2025-03-21T11:32:36.453" v="2362" actId="1076"/>
          <ac:spMkLst>
            <pc:docMk/>
            <pc:sldMk cId="537418356" sldId="295"/>
            <ac:spMk id="7" creationId="{07F1F55B-EB88-E90C-54D6-627374FF4B34}"/>
          </ac:spMkLst>
        </pc:spChg>
        <pc:spChg chg="add mod">
          <ac:chgData name="Rachel Owen" userId="6c12c0a3-2525-4066-8047-0fb9dd12e67f" providerId="ADAL" clId="{FDE8D741-69A4-4285-BD0E-693C98F6C8D1}" dt="2025-03-21T12:25:31.342" v="3906" actId="1076"/>
          <ac:spMkLst>
            <pc:docMk/>
            <pc:sldMk cId="537418356" sldId="295"/>
            <ac:spMk id="10" creationId="{436DFCA3-F074-D63D-9CB6-4AB49B087A17}"/>
          </ac:spMkLst>
        </pc:spChg>
        <pc:spChg chg="add mod">
          <ac:chgData name="Rachel Owen" userId="6c12c0a3-2525-4066-8047-0fb9dd12e67f" providerId="ADAL" clId="{FDE8D741-69A4-4285-BD0E-693C98F6C8D1}" dt="2025-03-21T12:25:36.833" v="3908" actId="14100"/>
          <ac:spMkLst>
            <pc:docMk/>
            <pc:sldMk cId="537418356" sldId="295"/>
            <ac:spMk id="11" creationId="{0A8810FE-79E1-49C3-C44B-28632CC1460E}"/>
          </ac:spMkLst>
        </pc:spChg>
        <pc:spChg chg="add mod">
          <ac:chgData name="Rachel Owen" userId="6c12c0a3-2525-4066-8047-0fb9dd12e67f" providerId="ADAL" clId="{FDE8D741-69A4-4285-BD0E-693C98F6C8D1}" dt="2025-03-21T12:27:23.528" v="4018" actId="14100"/>
          <ac:spMkLst>
            <pc:docMk/>
            <pc:sldMk cId="537418356" sldId="295"/>
            <ac:spMk id="12" creationId="{087E2F53-5046-DA98-733D-347FA41C0BF3}"/>
          </ac:spMkLst>
        </pc:spChg>
        <pc:spChg chg="add mod">
          <ac:chgData name="Rachel Owen" userId="6c12c0a3-2525-4066-8047-0fb9dd12e67f" providerId="ADAL" clId="{FDE8D741-69A4-4285-BD0E-693C98F6C8D1}" dt="2025-03-21T12:27:09.608" v="4017" actId="1035"/>
          <ac:spMkLst>
            <pc:docMk/>
            <pc:sldMk cId="537418356" sldId="295"/>
            <ac:spMk id="13" creationId="{4FCF904B-69A9-22B9-4CE8-ADCCD9AA427A}"/>
          </ac:spMkLst>
        </pc:spChg>
        <pc:spChg chg="add mod">
          <ac:chgData name="Rachel Owen" userId="6c12c0a3-2525-4066-8047-0fb9dd12e67f" providerId="ADAL" clId="{FDE8D741-69A4-4285-BD0E-693C98F6C8D1}" dt="2025-03-21T12:27:04.165" v="4016" actId="20577"/>
          <ac:spMkLst>
            <pc:docMk/>
            <pc:sldMk cId="537418356" sldId="295"/>
            <ac:spMk id="15" creationId="{2FD9FF96-5319-CD65-01E4-3DD341FC0BC5}"/>
          </ac:spMkLst>
        </pc:spChg>
        <pc:picChg chg="add mod">
          <ac:chgData name="Rachel Owen" userId="6c12c0a3-2525-4066-8047-0fb9dd12e67f" providerId="ADAL" clId="{FDE8D741-69A4-4285-BD0E-693C98F6C8D1}" dt="2025-03-21T11:19:42.148" v="2281"/>
          <ac:picMkLst>
            <pc:docMk/>
            <pc:sldMk cId="537418356" sldId="295"/>
            <ac:picMk id="4" creationId="{AE22AAF3-9B34-4C5A-458C-2A3CB4375416}"/>
          </ac:picMkLst>
        </pc:picChg>
        <pc:picChg chg="add mod">
          <ac:chgData name="Rachel Owen" userId="6c12c0a3-2525-4066-8047-0fb9dd12e67f" providerId="ADAL" clId="{FDE8D741-69A4-4285-BD0E-693C98F6C8D1}" dt="2025-03-21T11:33:01.166" v="2366" actId="14861"/>
          <ac:picMkLst>
            <pc:docMk/>
            <pc:sldMk cId="537418356" sldId="295"/>
            <ac:picMk id="6" creationId="{9930F136-F7BF-121B-8406-DECD00652C87}"/>
          </ac:picMkLst>
        </pc:picChg>
        <pc:picChg chg="add mod">
          <ac:chgData name="Rachel Owen" userId="6c12c0a3-2525-4066-8047-0fb9dd12e67f" providerId="ADAL" clId="{FDE8D741-69A4-4285-BD0E-693C98F6C8D1}" dt="2025-03-21T12:25:26.327" v="3905" actId="1076"/>
          <ac:picMkLst>
            <pc:docMk/>
            <pc:sldMk cId="537418356" sldId="295"/>
            <ac:picMk id="9" creationId="{F40DD43D-A890-9B4E-F998-16BC8642C155}"/>
          </ac:picMkLst>
        </pc:picChg>
      </pc:sldChg>
      <pc:sldChg chg="addSp delSp modSp add mod modAnim">
        <pc:chgData name="Rachel Owen" userId="6c12c0a3-2525-4066-8047-0fb9dd12e67f" providerId="ADAL" clId="{FDE8D741-69A4-4285-BD0E-693C98F6C8D1}" dt="2025-03-21T11:40:29.911" v="2707"/>
        <pc:sldMkLst>
          <pc:docMk/>
          <pc:sldMk cId="97232774" sldId="296"/>
        </pc:sldMkLst>
        <pc:spChg chg="mod">
          <ac:chgData name="Rachel Owen" userId="6c12c0a3-2525-4066-8047-0fb9dd12e67f" providerId="ADAL" clId="{FDE8D741-69A4-4285-BD0E-693C98F6C8D1}" dt="2025-03-21T11:34:04.755" v="2388" actId="20577"/>
          <ac:spMkLst>
            <pc:docMk/>
            <pc:sldMk cId="97232774" sldId="296"/>
            <ac:spMk id="2" creationId="{9712993E-B604-50B1-C14E-110EB23E8E9F}"/>
          </ac:spMkLst>
        </pc:spChg>
        <pc:spChg chg="add mod">
          <ac:chgData name="Rachel Owen" userId="6c12c0a3-2525-4066-8047-0fb9dd12e67f" providerId="ADAL" clId="{FDE8D741-69A4-4285-BD0E-693C98F6C8D1}" dt="2025-03-21T11:40:23.516" v="2706"/>
          <ac:spMkLst>
            <pc:docMk/>
            <pc:sldMk cId="97232774" sldId="296"/>
            <ac:spMk id="8" creationId="{679DB023-9C92-536A-E869-25EE4C87A2E6}"/>
          </ac:spMkLst>
        </pc:spChg>
        <pc:graphicFrameChg chg="add mod modGraphic">
          <ac:chgData name="Rachel Owen" userId="6c12c0a3-2525-4066-8047-0fb9dd12e67f" providerId="ADAL" clId="{FDE8D741-69A4-4285-BD0E-693C98F6C8D1}" dt="2025-03-21T11:37:27.046" v="2429" actId="1076"/>
          <ac:graphicFrameMkLst>
            <pc:docMk/>
            <pc:sldMk cId="97232774" sldId="296"/>
            <ac:graphicFrameMk id="5" creationId="{A5148CE4-D297-CF5B-299C-CF50A270A869}"/>
          </ac:graphicFrameMkLst>
        </pc:graphicFrameChg>
        <pc:picChg chg="add mod">
          <ac:chgData name="Rachel Owen" userId="6c12c0a3-2525-4066-8047-0fb9dd12e67f" providerId="ADAL" clId="{FDE8D741-69A4-4285-BD0E-693C98F6C8D1}" dt="2025-03-21T11:19:44.178" v="2282"/>
          <ac:picMkLst>
            <pc:docMk/>
            <pc:sldMk cId="97232774" sldId="296"/>
            <ac:picMk id="4" creationId="{984C4866-FD0E-E47F-E3A5-90CFDB9F1C7B}"/>
          </ac:picMkLst>
        </pc:picChg>
        <pc:cxnChg chg="add mod">
          <ac:chgData name="Rachel Owen" userId="6c12c0a3-2525-4066-8047-0fb9dd12e67f" providerId="ADAL" clId="{FDE8D741-69A4-4285-BD0E-693C98F6C8D1}" dt="2025-03-21T11:39:18.377" v="2694" actId="208"/>
          <ac:cxnSpMkLst>
            <pc:docMk/>
            <pc:sldMk cId="97232774" sldId="296"/>
            <ac:cxnSpMk id="10" creationId="{FCBE3095-62E5-A14E-38F8-A6B141B62E13}"/>
          </ac:cxnSpMkLst>
        </pc:cxnChg>
        <pc:cxnChg chg="add mod">
          <ac:chgData name="Rachel Owen" userId="6c12c0a3-2525-4066-8047-0fb9dd12e67f" providerId="ADAL" clId="{FDE8D741-69A4-4285-BD0E-693C98F6C8D1}" dt="2025-03-21T11:39:43.522" v="2698" actId="14100"/>
          <ac:cxnSpMkLst>
            <pc:docMk/>
            <pc:sldMk cId="97232774" sldId="296"/>
            <ac:cxnSpMk id="12" creationId="{F6AE81F1-048B-4714-3B99-EBB5FD0930CD}"/>
          </ac:cxnSpMkLst>
        </pc:cxnChg>
      </pc:sldChg>
      <pc:sldChg chg="addSp modSp new mod ord">
        <pc:chgData name="Rachel Owen" userId="6c12c0a3-2525-4066-8047-0fb9dd12e67f" providerId="ADAL" clId="{FDE8D741-69A4-4285-BD0E-693C98F6C8D1}" dt="2025-03-21T11:42:16.075" v="2808"/>
        <pc:sldMkLst>
          <pc:docMk/>
          <pc:sldMk cId="3005049916" sldId="297"/>
        </pc:sldMkLst>
        <pc:spChg chg="mod">
          <ac:chgData name="Rachel Owen" userId="6c12c0a3-2525-4066-8047-0fb9dd12e67f" providerId="ADAL" clId="{FDE8D741-69A4-4285-BD0E-693C98F6C8D1}" dt="2025-03-21T11:40:54.094" v="2724" actId="5793"/>
          <ac:spMkLst>
            <pc:docMk/>
            <pc:sldMk cId="3005049916" sldId="297"/>
            <ac:spMk id="2" creationId="{A2C8E6F3-3D7F-5707-B1E0-50B982EFECB7}"/>
          </ac:spMkLst>
        </pc:spChg>
        <pc:spChg chg="mod">
          <ac:chgData name="Rachel Owen" userId="6c12c0a3-2525-4066-8047-0fb9dd12e67f" providerId="ADAL" clId="{FDE8D741-69A4-4285-BD0E-693C98F6C8D1}" dt="2025-03-21T11:42:16.075" v="2808"/>
          <ac:spMkLst>
            <pc:docMk/>
            <pc:sldMk cId="3005049916" sldId="297"/>
            <ac:spMk id="3" creationId="{BE8ECBA8-FE12-5052-07D0-B16B743A7D78}"/>
          </ac:spMkLst>
        </pc:spChg>
        <pc:picChg chg="add mod">
          <ac:chgData name="Rachel Owen" userId="6c12c0a3-2525-4066-8047-0fb9dd12e67f" providerId="ADAL" clId="{FDE8D741-69A4-4285-BD0E-693C98F6C8D1}" dt="2025-03-21T11:19:45.268" v="2283"/>
          <ac:picMkLst>
            <pc:docMk/>
            <pc:sldMk cId="3005049916" sldId="297"/>
            <ac:picMk id="4" creationId="{FD4201DB-EE16-1C12-E707-3B9CF1677B13}"/>
          </ac:picMkLst>
        </pc:picChg>
      </pc:sldChg>
      <pc:sldChg chg="addSp delSp modSp new del mod modClrScheme chgLayout">
        <pc:chgData name="Rachel Owen" userId="6c12c0a3-2525-4066-8047-0fb9dd12e67f" providerId="ADAL" clId="{FDE8D741-69A4-4285-BD0E-693C98F6C8D1}" dt="2025-03-21T12:21:12.780" v="3708" actId="47"/>
        <pc:sldMkLst>
          <pc:docMk/>
          <pc:sldMk cId="3867118859" sldId="298"/>
        </pc:sldMkLst>
      </pc:sldChg>
      <pc:sldChg chg="del">
        <pc:chgData name="Rachel Owen" userId="6c12c0a3-2525-4066-8047-0fb9dd12e67f" providerId="ADAL" clId="{FDE8D741-69A4-4285-BD0E-693C98F6C8D1}" dt="2025-03-21T10:22:39.972" v="0" actId="47"/>
        <pc:sldMkLst>
          <pc:docMk/>
          <pc:sldMk cId="0" sldId="299"/>
        </pc:sldMkLst>
      </pc:sldChg>
    </pc:docChg>
  </pc:docChgLst>
  <pc:docChgLst>
    <pc:chgData name="Rachel Owen" userId="6c12c0a3-2525-4066-8047-0fb9dd12e67f" providerId="ADAL" clId="{706251F8-B9CD-4EB4-9E1B-982044AA21FB}"/>
    <pc:docChg chg="modSld">
      <pc:chgData name="Rachel Owen" userId="6c12c0a3-2525-4066-8047-0fb9dd12e67f" providerId="ADAL" clId="{706251F8-B9CD-4EB4-9E1B-982044AA21FB}" dt="2025-05-14T10:41:20.579" v="15" actId="20577"/>
      <pc:docMkLst>
        <pc:docMk/>
      </pc:docMkLst>
      <pc:sldChg chg="modSp mod">
        <pc:chgData name="Rachel Owen" userId="6c12c0a3-2525-4066-8047-0fb9dd12e67f" providerId="ADAL" clId="{706251F8-B9CD-4EB4-9E1B-982044AA21FB}" dt="2025-05-14T10:41:20.579" v="15" actId="20577"/>
        <pc:sldMkLst>
          <pc:docMk/>
          <pc:sldMk cId="0" sldId="288"/>
        </pc:sldMkLst>
        <pc:spChg chg="mod">
          <ac:chgData name="Rachel Owen" userId="6c12c0a3-2525-4066-8047-0fb9dd12e67f" providerId="ADAL" clId="{706251F8-B9CD-4EB4-9E1B-982044AA21FB}" dt="2025-05-14T10:41:20.579" v="15" actId="20577"/>
          <ac:spMkLst>
            <pc:docMk/>
            <pc:sldMk cId="0" sldId="288"/>
            <ac:spMk id="5018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gsorg.sharepoint.com/sites/EOL-Resources/Shared%20Documents/Resources/Mark%20Evans%20-%20Jewel%20of%20Arabia/Story%20Map%20-%20Resources/14-16_KS4/Hot%20Desert%20Environments/Location%20and%20Characteristics%20of%20the%20Shaqiya%20Sands/Climate%20Da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Climate</a:t>
            </a:r>
            <a:r>
              <a:rPr lang="en-GB" baseline="0"/>
              <a:t> Graph for Sharqiya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'[Climate Data_Sharqiya Sands.xlsx]Sheet1'!$B$1</c:f>
              <c:strCache>
                <c:ptCount val="1"/>
                <c:pt idx="0">
                  <c:v>Rainfall (in mm)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'[Climate Data_Sharqiya Sands.xlsx]Sheet1'!$A$2:$A$13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'[Climate Data_Sharqiya Sands.xlsx]Sheet1'!$B$2:$B$13</c:f>
              <c:numCache>
                <c:formatCode>General</c:formatCode>
                <c:ptCount val="12"/>
                <c:pt idx="0">
                  <c:v>45</c:v>
                </c:pt>
                <c:pt idx="1">
                  <c:v>20</c:v>
                </c:pt>
                <c:pt idx="2">
                  <c:v>17</c:v>
                </c:pt>
                <c:pt idx="3">
                  <c:v>1</c:v>
                </c:pt>
                <c:pt idx="4">
                  <c:v>31</c:v>
                </c:pt>
                <c:pt idx="5">
                  <c:v>1</c:v>
                </c:pt>
                <c:pt idx="6">
                  <c:v>43</c:v>
                </c:pt>
                <c:pt idx="7">
                  <c:v>11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F-47DA-B1A5-5521314EB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2891967"/>
        <c:axId val="2022892447"/>
      </c:barChart>
      <c:lineChart>
        <c:grouping val="standard"/>
        <c:varyColors val="0"/>
        <c:ser>
          <c:idx val="1"/>
          <c:order val="1"/>
          <c:tx>
            <c:strRef>
              <c:f>'[Climate Data_Sharqiya Sands.xlsx]Sheet1'!$C$1</c:f>
              <c:strCache>
                <c:ptCount val="1"/>
                <c:pt idx="0">
                  <c:v>Temperature in °C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'[Climate Data_Sharqiya Sands.xlsx]Sheet1'!$A$2:$A$13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'[Climate Data_Sharqiya Sands.xlsx]Sheet1'!$C$2:$C$13</c:f>
              <c:numCache>
                <c:formatCode>General</c:formatCode>
                <c:ptCount val="12"/>
                <c:pt idx="0">
                  <c:v>20</c:v>
                </c:pt>
                <c:pt idx="1">
                  <c:v>21</c:v>
                </c:pt>
                <c:pt idx="2">
                  <c:v>25</c:v>
                </c:pt>
                <c:pt idx="3">
                  <c:v>32</c:v>
                </c:pt>
                <c:pt idx="4">
                  <c:v>33</c:v>
                </c:pt>
                <c:pt idx="5">
                  <c:v>37</c:v>
                </c:pt>
                <c:pt idx="6">
                  <c:v>36</c:v>
                </c:pt>
                <c:pt idx="7">
                  <c:v>35</c:v>
                </c:pt>
                <c:pt idx="8">
                  <c:v>32</c:v>
                </c:pt>
                <c:pt idx="9">
                  <c:v>29</c:v>
                </c:pt>
                <c:pt idx="10">
                  <c:v>23</c:v>
                </c:pt>
                <c:pt idx="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F-47DA-B1A5-5521314EB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891007"/>
        <c:axId val="2022894367"/>
      </c:lineChart>
      <c:catAx>
        <c:axId val="202289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892447"/>
        <c:crosses val="autoZero"/>
        <c:auto val="1"/>
        <c:lblAlgn val="ctr"/>
        <c:lblOffset val="100"/>
        <c:noMultiLvlLbl val="0"/>
      </c:catAx>
      <c:valAx>
        <c:axId val="202289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891967"/>
        <c:crosses val="autoZero"/>
        <c:crossBetween val="between"/>
      </c:valAx>
      <c:valAx>
        <c:axId val="202289436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Temperature</a:t>
                </a:r>
                <a:r>
                  <a:rPr lang="en-GB" baseline="0"/>
                  <a:t> (</a:t>
                </a:r>
                <a:r>
                  <a:rPr lang="en-GB" baseline="30000"/>
                  <a:t>o</a:t>
                </a:r>
                <a:r>
                  <a:rPr lang="en-GB" baseline="0"/>
                  <a:t>C)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891007"/>
        <c:crosses val="max"/>
        <c:crossBetween val="between"/>
      </c:valAx>
      <c:catAx>
        <c:axId val="2022891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28943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7BD50-6A1A-4E29-9C7A-CD005656972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A264F-6626-4889-A507-0D04789A8A68}">
      <dgm:prSet phldrT="[Text]"/>
      <dgm:spPr>
        <a:solidFill>
          <a:srgbClr val="B70005"/>
        </a:solidFill>
      </dgm:spPr>
      <dgm:t>
        <a:bodyPr/>
        <a:lstStyle/>
        <a:p>
          <a:r>
            <a:rPr lang="en-GB" dirty="0"/>
            <a:t>Soil</a:t>
          </a:r>
        </a:p>
      </dgm:t>
    </dgm:pt>
    <dgm:pt modelId="{8441D372-806D-4039-B4F5-5A8CC8ADF301}" type="parTrans" cxnId="{4D0FBC6E-1DA1-4092-923A-8E1244747C81}">
      <dgm:prSet/>
      <dgm:spPr/>
      <dgm:t>
        <a:bodyPr/>
        <a:lstStyle/>
        <a:p>
          <a:endParaRPr lang="en-GB"/>
        </a:p>
      </dgm:t>
    </dgm:pt>
    <dgm:pt modelId="{B10E43BA-D841-4421-937F-550F24E614BD}" type="sibTrans" cxnId="{4D0FBC6E-1DA1-4092-923A-8E1244747C81}">
      <dgm:prSet/>
      <dgm:spPr>
        <a:ln>
          <a:solidFill>
            <a:srgbClr val="B70005"/>
          </a:solidFill>
        </a:ln>
      </dgm:spPr>
      <dgm:t>
        <a:bodyPr/>
        <a:lstStyle/>
        <a:p>
          <a:endParaRPr lang="en-GB"/>
        </a:p>
      </dgm:t>
    </dgm:pt>
    <dgm:pt modelId="{CFDDF315-897E-4315-9DF4-BA712984375B}">
      <dgm:prSet phldrT="[Text]"/>
      <dgm:spPr>
        <a:solidFill>
          <a:srgbClr val="B70005"/>
        </a:solidFill>
      </dgm:spPr>
      <dgm:t>
        <a:bodyPr/>
        <a:lstStyle/>
        <a:p>
          <a:r>
            <a:rPr lang="en-GB" dirty="0"/>
            <a:t>Vegetation</a:t>
          </a:r>
        </a:p>
      </dgm:t>
    </dgm:pt>
    <dgm:pt modelId="{569CE532-8604-4EAA-A1A6-136D3CE8E249}" type="parTrans" cxnId="{EE1CD1E2-F48E-4281-AA66-2067AF1D5F15}">
      <dgm:prSet/>
      <dgm:spPr/>
      <dgm:t>
        <a:bodyPr/>
        <a:lstStyle/>
        <a:p>
          <a:endParaRPr lang="en-GB"/>
        </a:p>
      </dgm:t>
    </dgm:pt>
    <dgm:pt modelId="{189F7126-4DF4-46DE-B5D3-3EE78357E7F1}" type="sibTrans" cxnId="{EE1CD1E2-F48E-4281-AA66-2067AF1D5F15}">
      <dgm:prSet/>
      <dgm:spPr>
        <a:ln>
          <a:solidFill>
            <a:srgbClr val="B70005"/>
          </a:solidFill>
        </a:ln>
      </dgm:spPr>
      <dgm:t>
        <a:bodyPr/>
        <a:lstStyle/>
        <a:p>
          <a:endParaRPr lang="en-GB"/>
        </a:p>
      </dgm:t>
    </dgm:pt>
    <dgm:pt modelId="{FC49B559-439F-4973-9C3E-73B875A10614}">
      <dgm:prSet phldrT="[Text]"/>
      <dgm:spPr>
        <a:solidFill>
          <a:srgbClr val="B70005"/>
        </a:solidFill>
      </dgm:spPr>
      <dgm:t>
        <a:bodyPr/>
        <a:lstStyle/>
        <a:p>
          <a:r>
            <a:rPr lang="en-GB" dirty="0"/>
            <a:t>Climate</a:t>
          </a:r>
        </a:p>
      </dgm:t>
    </dgm:pt>
    <dgm:pt modelId="{EF567867-F6C1-4730-AE29-D2D3441FC0E9}" type="parTrans" cxnId="{E6CBF8E2-2753-41E9-A419-DFFD91D780D8}">
      <dgm:prSet/>
      <dgm:spPr/>
      <dgm:t>
        <a:bodyPr/>
        <a:lstStyle/>
        <a:p>
          <a:endParaRPr lang="en-GB"/>
        </a:p>
      </dgm:t>
    </dgm:pt>
    <dgm:pt modelId="{B2D405EA-977C-4AD3-97C9-618272140C68}" type="sibTrans" cxnId="{E6CBF8E2-2753-41E9-A419-DFFD91D780D8}">
      <dgm:prSet/>
      <dgm:spPr>
        <a:ln>
          <a:solidFill>
            <a:srgbClr val="B70005"/>
          </a:solidFill>
        </a:ln>
      </dgm:spPr>
      <dgm:t>
        <a:bodyPr/>
        <a:lstStyle/>
        <a:p>
          <a:endParaRPr lang="en-GB"/>
        </a:p>
      </dgm:t>
    </dgm:pt>
    <dgm:pt modelId="{180C1BD3-51BA-49A7-B64B-FE8B945A2022}">
      <dgm:prSet phldrT="[Text]"/>
      <dgm:spPr>
        <a:solidFill>
          <a:srgbClr val="B70005"/>
        </a:solidFill>
      </dgm:spPr>
      <dgm:t>
        <a:bodyPr/>
        <a:lstStyle/>
        <a:p>
          <a:r>
            <a:rPr lang="en-GB" dirty="0"/>
            <a:t>Water</a:t>
          </a:r>
        </a:p>
      </dgm:t>
    </dgm:pt>
    <dgm:pt modelId="{067FEA28-D4D3-47AF-8523-4CAF51015CF4}" type="parTrans" cxnId="{1C5FBCC7-C9B1-4B19-B1C9-2F0CED11C1E4}">
      <dgm:prSet/>
      <dgm:spPr/>
      <dgm:t>
        <a:bodyPr/>
        <a:lstStyle/>
        <a:p>
          <a:endParaRPr lang="en-GB"/>
        </a:p>
      </dgm:t>
    </dgm:pt>
    <dgm:pt modelId="{586D4575-10AC-485F-A7AF-D7485B7C0415}" type="sibTrans" cxnId="{1C5FBCC7-C9B1-4B19-B1C9-2F0CED11C1E4}">
      <dgm:prSet/>
      <dgm:spPr>
        <a:ln>
          <a:solidFill>
            <a:srgbClr val="B70005"/>
          </a:solidFill>
        </a:ln>
      </dgm:spPr>
      <dgm:t>
        <a:bodyPr/>
        <a:lstStyle/>
        <a:p>
          <a:endParaRPr lang="en-GB"/>
        </a:p>
      </dgm:t>
    </dgm:pt>
    <dgm:pt modelId="{D16F68F1-ED6E-4126-B1AC-F761C98FD3D4}" type="pres">
      <dgm:prSet presAssocID="{6057BD50-6A1A-4E29-9C7A-CD0056569728}" presName="cycle" presStyleCnt="0">
        <dgm:presLayoutVars>
          <dgm:dir/>
          <dgm:resizeHandles val="exact"/>
        </dgm:presLayoutVars>
      </dgm:prSet>
      <dgm:spPr/>
    </dgm:pt>
    <dgm:pt modelId="{BD00899E-5398-4B59-86C1-967BCFAC2026}" type="pres">
      <dgm:prSet presAssocID="{0AFA264F-6626-4889-A507-0D04789A8A68}" presName="node" presStyleLbl="node1" presStyleIdx="0" presStyleCnt="4">
        <dgm:presLayoutVars>
          <dgm:bulletEnabled val="1"/>
        </dgm:presLayoutVars>
      </dgm:prSet>
      <dgm:spPr/>
    </dgm:pt>
    <dgm:pt modelId="{B6E9797A-B747-4AB4-A8FC-50D63CB6F72E}" type="pres">
      <dgm:prSet presAssocID="{0AFA264F-6626-4889-A507-0D04789A8A68}" presName="spNode" presStyleCnt="0"/>
      <dgm:spPr/>
    </dgm:pt>
    <dgm:pt modelId="{0280035E-3FBF-4DCE-A007-373AB29BA8DB}" type="pres">
      <dgm:prSet presAssocID="{B10E43BA-D841-4421-937F-550F24E614BD}" presName="sibTrans" presStyleLbl="sibTrans1D1" presStyleIdx="0" presStyleCnt="4"/>
      <dgm:spPr/>
    </dgm:pt>
    <dgm:pt modelId="{428B3B50-65CB-407A-89AA-D1B4203BAC49}" type="pres">
      <dgm:prSet presAssocID="{CFDDF315-897E-4315-9DF4-BA712984375B}" presName="node" presStyleLbl="node1" presStyleIdx="1" presStyleCnt="4">
        <dgm:presLayoutVars>
          <dgm:bulletEnabled val="1"/>
        </dgm:presLayoutVars>
      </dgm:prSet>
      <dgm:spPr/>
    </dgm:pt>
    <dgm:pt modelId="{FF516F72-DE23-4152-B847-4EC45AD7DBC7}" type="pres">
      <dgm:prSet presAssocID="{CFDDF315-897E-4315-9DF4-BA712984375B}" presName="spNode" presStyleCnt="0"/>
      <dgm:spPr/>
    </dgm:pt>
    <dgm:pt modelId="{8058C2B7-49E9-47FB-9E9F-FF4EA9B4BDD5}" type="pres">
      <dgm:prSet presAssocID="{189F7126-4DF4-46DE-B5D3-3EE78357E7F1}" presName="sibTrans" presStyleLbl="sibTrans1D1" presStyleIdx="1" presStyleCnt="4"/>
      <dgm:spPr/>
    </dgm:pt>
    <dgm:pt modelId="{ACE6C96C-CC29-4155-BB99-66C24B551528}" type="pres">
      <dgm:prSet presAssocID="{FC49B559-439F-4973-9C3E-73B875A10614}" presName="node" presStyleLbl="node1" presStyleIdx="2" presStyleCnt="4">
        <dgm:presLayoutVars>
          <dgm:bulletEnabled val="1"/>
        </dgm:presLayoutVars>
      </dgm:prSet>
      <dgm:spPr/>
    </dgm:pt>
    <dgm:pt modelId="{75D7BE7B-49BC-4A2D-8C6C-43591B3E9105}" type="pres">
      <dgm:prSet presAssocID="{FC49B559-439F-4973-9C3E-73B875A10614}" presName="spNode" presStyleCnt="0"/>
      <dgm:spPr/>
    </dgm:pt>
    <dgm:pt modelId="{EE49120B-B185-4059-A2BE-4215A7D41E54}" type="pres">
      <dgm:prSet presAssocID="{B2D405EA-977C-4AD3-97C9-618272140C68}" presName="sibTrans" presStyleLbl="sibTrans1D1" presStyleIdx="2" presStyleCnt="4"/>
      <dgm:spPr/>
    </dgm:pt>
    <dgm:pt modelId="{8CDF9DED-9DD5-44F0-B886-C71B70E5B8AD}" type="pres">
      <dgm:prSet presAssocID="{180C1BD3-51BA-49A7-B64B-FE8B945A2022}" presName="node" presStyleLbl="node1" presStyleIdx="3" presStyleCnt="4">
        <dgm:presLayoutVars>
          <dgm:bulletEnabled val="1"/>
        </dgm:presLayoutVars>
      </dgm:prSet>
      <dgm:spPr/>
    </dgm:pt>
    <dgm:pt modelId="{75F99DFE-E9FF-4E2E-96FB-280A997A696C}" type="pres">
      <dgm:prSet presAssocID="{180C1BD3-51BA-49A7-B64B-FE8B945A2022}" presName="spNode" presStyleCnt="0"/>
      <dgm:spPr/>
    </dgm:pt>
    <dgm:pt modelId="{3EAEC3CB-1BC2-4125-A04E-9ACE5DF3BA84}" type="pres">
      <dgm:prSet presAssocID="{586D4575-10AC-485F-A7AF-D7485B7C0415}" presName="sibTrans" presStyleLbl="sibTrans1D1" presStyleIdx="3" presStyleCnt="4"/>
      <dgm:spPr/>
    </dgm:pt>
  </dgm:ptLst>
  <dgm:cxnLst>
    <dgm:cxn modelId="{3105FE01-0DB0-4DF4-854E-176D566A9739}" type="presOf" srcId="{B10E43BA-D841-4421-937F-550F24E614BD}" destId="{0280035E-3FBF-4DCE-A007-373AB29BA8DB}" srcOrd="0" destOrd="0" presId="urn:microsoft.com/office/officeart/2005/8/layout/cycle6"/>
    <dgm:cxn modelId="{69EE3823-AB40-45D7-A70E-A48B230057F2}" type="presOf" srcId="{FC49B559-439F-4973-9C3E-73B875A10614}" destId="{ACE6C96C-CC29-4155-BB99-66C24B551528}" srcOrd="0" destOrd="0" presId="urn:microsoft.com/office/officeart/2005/8/layout/cycle6"/>
    <dgm:cxn modelId="{AF277930-A6F7-4046-AD41-26E4BA0E6487}" type="presOf" srcId="{CFDDF315-897E-4315-9DF4-BA712984375B}" destId="{428B3B50-65CB-407A-89AA-D1B4203BAC49}" srcOrd="0" destOrd="0" presId="urn:microsoft.com/office/officeart/2005/8/layout/cycle6"/>
    <dgm:cxn modelId="{96D3B75D-CFCB-4234-903F-52F1173297C4}" type="presOf" srcId="{0AFA264F-6626-4889-A507-0D04789A8A68}" destId="{BD00899E-5398-4B59-86C1-967BCFAC2026}" srcOrd="0" destOrd="0" presId="urn:microsoft.com/office/officeart/2005/8/layout/cycle6"/>
    <dgm:cxn modelId="{4D0FBC6E-1DA1-4092-923A-8E1244747C81}" srcId="{6057BD50-6A1A-4E29-9C7A-CD0056569728}" destId="{0AFA264F-6626-4889-A507-0D04789A8A68}" srcOrd="0" destOrd="0" parTransId="{8441D372-806D-4039-B4F5-5A8CC8ADF301}" sibTransId="{B10E43BA-D841-4421-937F-550F24E614BD}"/>
    <dgm:cxn modelId="{8B5F9951-CC7D-47B0-A27B-F806A6C8DC9F}" type="presOf" srcId="{586D4575-10AC-485F-A7AF-D7485B7C0415}" destId="{3EAEC3CB-1BC2-4125-A04E-9ACE5DF3BA84}" srcOrd="0" destOrd="0" presId="urn:microsoft.com/office/officeart/2005/8/layout/cycle6"/>
    <dgm:cxn modelId="{B0D8AB57-4734-4D82-8492-157BDD54C255}" type="presOf" srcId="{189F7126-4DF4-46DE-B5D3-3EE78357E7F1}" destId="{8058C2B7-49E9-47FB-9E9F-FF4EA9B4BDD5}" srcOrd="0" destOrd="0" presId="urn:microsoft.com/office/officeart/2005/8/layout/cycle6"/>
    <dgm:cxn modelId="{868BDC97-6BA4-4B71-931B-6E506C43B564}" type="presOf" srcId="{B2D405EA-977C-4AD3-97C9-618272140C68}" destId="{EE49120B-B185-4059-A2BE-4215A7D41E54}" srcOrd="0" destOrd="0" presId="urn:microsoft.com/office/officeart/2005/8/layout/cycle6"/>
    <dgm:cxn modelId="{1C5FBCC7-C9B1-4B19-B1C9-2F0CED11C1E4}" srcId="{6057BD50-6A1A-4E29-9C7A-CD0056569728}" destId="{180C1BD3-51BA-49A7-B64B-FE8B945A2022}" srcOrd="3" destOrd="0" parTransId="{067FEA28-D4D3-47AF-8523-4CAF51015CF4}" sibTransId="{586D4575-10AC-485F-A7AF-D7485B7C0415}"/>
    <dgm:cxn modelId="{EE1CD1E2-F48E-4281-AA66-2067AF1D5F15}" srcId="{6057BD50-6A1A-4E29-9C7A-CD0056569728}" destId="{CFDDF315-897E-4315-9DF4-BA712984375B}" srcOrd="1" destOrd="0" parTransId="{569CE532-8604-4EAA-A1A6-136D3CE8E249}" sibTransId="{189F7126-4DF4-46DE-B5D3-3EE78357E7F1}"/>
    <dgm:cxn modelId="{E6CBF8E2-2753-41E9-A419-DFFD91D780D8}" srcId="{6057BD50-6A1A-4E29-9C7A-CD0056569728}" destId="{FC49B559-439F-4973-9C3E-73B875A10614}" srcOrd="2" destOrd="0" parTransId="{EF567867-F6C1-4730-AE29-D2D3441FC0E9}" sibTransId="{B2D405EA-977C-4AD3-97C9-618272140C68}"/>
    <dgm:cxn modelId="{67BA18E8-2DF2-4398-9A03-043684AC3629}" type="presOf" srcId="{180C1BD3-51BA-49A7-B64B-FE8B945A2022}" destId="{8CDF9DED-9DD5-44F0-B886-C71B70E5B8AD}" srcOrd="0" destOrd="0" presId="urn:microsoft.com/office/officeart/2005/8/layout/cycle6"/>
    <dgm:cxn modelId="{1B9D4EF8-7576-4409-AF9D-374A91FAA517}" type="presOf" srcId="{6057BD50-6A1A-4E29-9C7A-CD0056569728}" destId="{D16F68F1-ED6E-4126-B1AC-F761C98FD3D4}" srcOrd="0" destOrd="0" presId="urn:microsoft.com/office/officeart/2005/8/layout/cycle6"/>
    <dgm:cxn modelId="{6665ACEB-65CB-42D5-8E93-99F4209954B9}" type="presParOf" srcId="{D16F68F1-ED6E-4126-B1AC-F761C98FD3D4}" destId="{BD00899E-5398-4B59-86C1-967BCFAC2026}" srcOrd="0" destOrd="0" presId="urn:microsoft.com/office/officeart/2005/8/layout/cycle6"/>
    <dgm:cxn modelId="{B6233C9F-6968-4475-B7C5-5351FE512788}" type="presParOf" srcId="{D16F68F1-ED6E-4126-B1AC-F761C98FD3D4}" destId="{B6E9797A-B747-4AB4-A8FC-50D63CB6F72E}" srcOrd="1" destOrd="0" presId="urn:microsoft.com/office/officeart/2005/8/layout/cycle6"/>
    <dgm:cxn modelId="{4CA4ADDD-C9B6-400E-8AE9-4F4CDB556222}" type="presParOf" srcId="{D16F68F1-ED6E-4126-B1AC-F761C98FD3D4}" destId="{0280035E-3FBF-4DCE-A007-373AB29BA8DB}" srcOrd="2" destOrd="0" presId="urn:microsoft.com/office/officeart/2005/8/layout/cycle6"/>
    <dgm:cxn modelId="{5AFF313C-44D4-4869-941C-17B7728C7FA1}" type="presParOf" srcId="{D16F68F1-ED6E-4126-B1AC-F761C98FD3D4}" destId="{428B3B50-65CB-407A-89AA-D1B4203BAC49}" srcOrd="3" destOrd="0" presId="urn:microsoft.com/office/officeart/2005/8/layout/cycle6"/>
    <dgm:cxn modelId="{5CA97723-A704-4453-80CD-448451DEC11F}" type="presParOf" srcId="{D16F68F1-ED6E-4126-B1AC-F761C98FD3D4}" destId="{FF516F72-DE23-4152-B847-4EC45AD7DBC7}" srcOrd="4" destOrd="0" presId="urn:microsoft.com/office/officeart/2005/8/layout/cycle6"/>
    <dgm:cxn modelId="{E562DFF8-67A8-4565-BE22-F8D865E62195}" type="presParOf" srcId="{D16F68F1-ED6E-4126-B1AC-F761C98FD3D4}" destId="{8058C2B7-49E9-47FB-9E9F-FF4EA9B4BDD5}" srcOrd="5" destOrd="0" presId="urn:microsoft.com/office/officeart/2005/8/layout/cycle6"/>
    <dgm:cxn modelId="{89EC68AC-4AC3-4FEB-A6C9-4CCA75C00860}" type="presParOf" srcId="{D16F68F1-ED6E-4126-B1AC-F761C98FD3D4}" destId="{ACE6C96C-CC29-4155-BB99-66C24B551528}" srcOrd="6" destOrd="0" presId="urn:microsoft.com/office/officeart/2005/8/layout/cycle6"/>
    <dgm:cxn modelId="{F9ED8526-B769-4FC6-9973-5D48D5328027}" type="presParOf" srcId="{D16F68F1-ED6E-4126-B1AC-F761C98FD3D4}" destId="{75D7BE7B-49BC-4A2D-8C6C-43591B3E9105}" srcOrd="7" destOrd="0" presId="urn:microsoft.com/office/officeart/2005/8/layout/cycle6"/>
    <dgm:cxn modelId="{6827FF9B-8345-4491-B595-6A4D4E890ABF}" type="presParOf" srcId="{D16F68F1-ED6E-4126-B1AC-F761C98FD3D4}" destId="{EE49120B-B185-4059-A2BE-4215A7D41E54}" srcOrd="8" destOrd="0" presId="urn:microsoft.com/office/officeart/2005/8/layout/cycle6"/>
    <dgm:cxn modelId="{A9CD227F-8331-4177-B20B-236283FA90EE}" type="presParOf" srcId="{D16F68F1-ED6E-4126-B1AC-F761C98FD3D4}" destId="{8CDF9DED-9DD5-44F0-B886-C71B70E5B8AD}" srcOrd="9" destOrd="0" presId="urn:microsoft.com/office/officeart/2005/8/layout/cycle6"/>
    <dgm:cxn modelId="{BEC66162-1BC1-4289-8542-DB9EC742A9D9}" type="presParOf" srcId="{D16F68F1-ED6E-4126-B1AC-F761C98FD3D4}" destId="{75F99DFE-E9FF-4E2E-96FB-280A997A696C}" srcOrd="10" destOrd="0" presId="urn:microsoft.com/office/officeart/2005/8/layout/cycle6"/>
    <dgm:cxn modelId="{34D9F3CD-1324-4AB3-A45B-C0A7EA90581D}" type="presParOf" srcId="{D16F68F1-ED6E-4126-B1AC-F761C98FD3D4}" destId="{3EAEC3CB-1BC2-4125-A04E-9ACE5DF3BA8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0899E-5398-4B59-86C1-967BCFAC2026}">
      <dsp:nvSpPr>
        <dsp:cNvPr id="0" name=""/>
        <dsp:cNvSpPr/>
      </dsp:nvSpPr>
      <dsp:spPr>
        <a:xfrm>
          <a:off x="2798340" y="495"/>
          <a:ext cx="1413718" cy="918916"/>
        </a:xfrm>
        <a:prstGeom prst="roundRect">
          <a:avLst/>
        </a:prstGeom>
        <a:solidFill>
          <a:srgbClr val="B700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Soil</a:t>
          </a:r>
        </a:p>
      </dsp:txBody>
      <dsp:txXfrm>
        <a:off x="2843198" y="45353"/>
        <a:ext cx="1324002" cy="829200"/>
      </dsp:txXfrm>
    </dsp:sp>
    <dsp:sp modelId="{0280035E-3FBF-4DCE-A007-373AB29BA8DB}">
      <dsp:nvSpPr>
        <dsp:cNvPr id="0" name=""/>
        <dsp:cNvSpPr/>
      </dsp:nvSpPr>
      <dsp:spPr>
        <a:xfrm>
          <a:off x="1985541" y="459954"/>
          <a:ext cx="3039316" cy="3039316"/>
        </a:xfrm>
        <a:custGeom>
          <a:avLst/>
          <a:gdLst/>
          <a:ahLst/>
          <a:cxnLst/>
          <a:rect l="0" t="0" r="0" b="0"/>
          <a:pathLst>
            <a:path>
              <a:moveTo>
                <a:pt x="2236724" y="179815"/>
              </a:moveTo>
              <a:arcTo wR="1519658" hR="1519658" stAng="17889305" swAng="2628656"/>
            </a:path>
          </a:pathLst>
        </a:custGeom>
        <a:noFill/>
        <a:ln w="9525" cap="flat" cmpd="sng" algn="ctr">
          <a:solidFill>
            <a:srgbClr val="B7000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B3B50-65CB-407A-89AA-D1B4203BAC49}">
      <dsp:nvSpPr>
        <dsp:cNvPr id="0" name=""/>
        <dsp:cNvSpPr/>
      </dsp:nvSpPr>
      <dsp:spPr>
        <a:xfrm>
          <a:off x="4317999" y="1520154"/>
          <a:ext cx="1413718" cy="918916"/>
        </a:xfrm>
        <a:prstGeom prst="roundRect">
          <a:avLst/>
        </a:prstGeom>
        <a:solidFill>
          <a:srgbClr val="B700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Vegetation</a:t>
          </a:r>
        </a:p>
      </dsp:txBody>
      <dsp:txXfrm>
        <a:off x="4362857" y="1565012"/>
        <a:ext cx="1324002" cy="829200"/>
      </dsp:txXfrm>
    </dsp:sp>
    <dsp:sp modelId="{8058C2B7-49E9-47FB-9E9F-FF4EA9B4BDD5}">
      <dsp:nvSpPr>
        <dsp:cNvPr id="0" name=""/>
        <dsp:cNvSpPr/>
      </dsp:nvSpPr>
      <dsp:spPr>
        <a:xfrm>
          <a:off x="1985541" y="459954"/>
          <a:ext cx="3039316" cy="3039316"/>
        </a:xfrm>
        <a:custGeom>
          <a:avLst/>
          <a:gdLst/>
          <a:ahLst/>
          <a:cxnLst/>
          <a:rect l="0" t="0" r="0" b="0"/>
          <a:pathLst>
            <a:path>
              <a:moveTo>
                <a:pt x="2964660" y="1990115"/>
              </a:moveTo>
              <a:arcTo wR="1519658" hR="1519658" stAng="1082039" swAng="2628656"/>
            </a:path>
          </a:pathLst>
        </a:custGeom>
        <a:noFill/>
        <a:ln w="9525" cap="flat" cmpd="sng" algn="ctr">
          <a:solidFill>
            <a:srgbClr val="B7000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6C96C-CC29-4155-BB99-66C24B551528}">
      <dsp:nvSpPr>
        <dsp:cNvPr id="0" name=""/>
        <dsp:cNvSpPr/>
      </dsp:nvSpPr>
      <dsp:spPr>
        <a:xfrm>
          <a:off x="2798340" y="3039812"/>
          <a:ext cx="1413718" cy="918916"/>
        </a:xfrm>
        <a:prstGeom prst="roundRect">
          <a:avLst/>
        </a:prstGeom>
        <a:solidFill>
          <a:srgbClr val="B700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Climate</a:t>
          </a:r>
        </a:p>
      </dsp:txBody>
      <dsp:txXfrm>
        <a:off x="2843198" y="3084670"/>
        <a:ext cx="1324002" cy="829200"/>
      </dsp:txXfrm>
    </dsp:sp>
    <dsp:sp modelId="{EE49120B-B185-4059-A2BE-4215A7D41E54}">
      <dsp:nvSpPr>
        <dsp:cNvPr id="0" name=""/>
        <dsp:cNvSpPr/>
      </dsp:nvSpPr>
      <dsp:spPr>
        <a:xfrm>
          <a:off x="1985541" y="459954"/>
          <a:ext cx="3039316" cy="3039316"/>
        </a:xfrm>
        <a:custGeom>
          <a:avLst/>
          <a:gdLst/>
          <a:ahLst/>
          <a:cxnLst/>
          <a:rect l="0" t="0" r="0" b="0"/>
          <a:pathLst>
            <a:path>
              <a:moveTo>
                <a:pt x="802592" y="2859501"/>
              </a:moveTo>
              <a:arcTo wR="1519658" hR="1519658" stAng="7089305" swAng="2628656"/>
            </a:path>
          </a:pathLst>
        </a:custGeom>
        <a:noFill/>
        <a:ln w="9525" cap="flat" cmpd="sng" algn="ctr">
          <a:solidFill>
            <a:srgbClr val="B7000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F9DED-9DD5-44F0-B886-C71B70E5B8AD}">
      <dsp:nvSpPr>
        <dsp:cNvPr id="0" name=""/>
        <dsp:cNvSpPr/>
      </dsp:nvSpPr>
      <dsp:spPr>
        <a:xfrm>
          <a:off x="1278682" y="1520154"/>
          <a:ext cx="1413718" cy="918916"/>
        </a:xfrm>
        <a:prstGeom prst="roundRect">
          <a:avLst/>
        </a:prstGeom>
        <a:solidFill>
          <a:srgbClr val="B700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Water</a:t>
          </a:r>
        </a:p>
      </dsp:txBody>
      <dsp:txXfrm>
        <a:off x="1323540" y="1565012"/>
        <a:ext cx="1324002" cy="829200"/>
      </dsp:txXfrm>
    </dsp:sp>
    <dsp:sp modelId="{3EAEC3CB-1BC2-4125-A04E-9ACE5DF3BA84}">
      <dsp:nvSpPr>
        <dsp:cNvPr id="0" name=""/>
        <dsp:cNvSpPr/>
      </dsp:nvSpPr>
      <dsp:spPr>
        <a:xfrm>
          <a:off x="1985541" y="459954"/>
          <a:ext cx="3039316" cy="3039316"/>
        </a:xfrm>
        <a:custGeom>
          <a:avLst/>
          <a:gdLst/>
          <a:ahLst/>
          <a:cxnLst/>
          <a:rect l="0" t="0" r="0" b="0"/>
          <a:pathLst>
            <a:path>
              <a:moveTo>
                <a:pt x="74656" y="1049201"/>
              </a:moveTo>
              <a:arcTo wR="1519658" hR="1519658" stAng="11882039" swAng="2628656"/>
            </a:path>
          </a:pathLst>
        </a:custGeom>
        <a:noFill/>
        <a:ln w="9525" cap="flat" cmpd="sng" algn="ctr">
          <a:solidFill>
            <a:srgbClr val="B7000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81B1A-0CC1-4DB2-86A4-AA8828F9B2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BE9E-2D52-48D6-AFD6-B1D6F08BA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4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orldweatheronlin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Desert scene outline">
            <a:extLst>
              <a:ext uri="{FF2B5EF4-FFF2-40B4-BE49-F238E27FC236}">
                <a16:creationId xmlns:a16="http://schemas.microsoft.com/office/drawing/2014/main" id="{F85DDA48-8F2C-9B91-D87C-7D0A7C9E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8536" y="5105406"/>
            <a:ext cx="2041376" cy="20413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6D7143-317E-DECA-ADFA-F899FE953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Location and characteristics of the Sharqiya Sands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A6CAB3-E5BB-77A5-44C6-7B1F48229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4728"/>
            <a:ext cx="6400800" cy="1752600"/>
          </a:xfrm>
        </p:spPr>
        <p:txBody>
          <a:bodyPr/>
          <a:lstStyle/>
          <a:p>
            <a:r>
              <a:rPr lang="en-GB" sz="2400" b="1" dirty="0"/>
              <a:t>Learning Goals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the location of the Sharqiya Sands.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characteristics of the Sharqiya Sands.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how the Sharqiya Sands fits within the desert ecosystem model. </a:t>
            </a:r>
          </a:p>
          <a:p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22DB13-DB99-12AC-4792-6B2D496A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2122636"/>
            <a:ext cx="3489176" cy="457200"/>
          </a:xfrm>
        </p:spPr>
        <p:txBody>
          <a:bodyPr/>
          <a:lstStyle/>
          <a:p>
            <a:fld id="{FBB64CCA-03C7-4E1E-A715-49FA3D8C3517}" type="datetime2">
              <a:rPr lang="en-US" altLang="en-US" sz="2000" smtClean="0"/>
              <a:t>Wednesday, May 14, 2025</a:t>
            </a:fld>
            <a:endParaRPr lang="en-GB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5C49A-9C27-D309-86D9-65FBE34334F0}"/>
              </a:ext>
            </a:extLst>
          </p:cNvPr>
          <p:cNvSpPr txBox="1"/>
          <p:nvPr/>
        </p:nvSpPr>
        <p:spPr>
          <a:xfrm>
            <a:off x="5292080" y="5589240"/>
            <a:ext cx="3096345" cy="1015663"/>
          </a:xfrm>
          <a:custGeom>
            <a:avLst/>
            <a:gdLst>
              <a:gd name="connsiteX0" fmla="*/ 0 w 3096345"/>
              <a:gd name="connsiteY0" fmla="*/ 0 h 1015663"/>
              <a:gd name="connsiteX1" fmla="*/ 619269 w 3096345"/>
              <a:gd name="connsiteY1" fmla="*/ 0 h 1015663"/>
              <a:gd name="connsiteX2" fmla="*/ 1269501 w 3096345"/>
              <a:gd name="connsiteY2" fmla="*/ 0 h 1015663"/>
              <a:gd name="connsiteX3" fmla="*/ 1888770 w 3096345"/>
              <a:gd name="connsiteY3" fmla="*/ 0 h 1015663"/>
              <a:gd name="connsiteX4" fmla="*/ 2539003 w 3096345"/>
              <a:gd name="connsiteY4" fmla="*/ 0 h 1015663"/>
              <a:gd name="connsiteX5" fmla="*/ 3096345 w 3096345"/>
              <a:gd name="connsiteY5" fmla="*/ 0 h 1015663"/>
              <a:gd name="connsiteX6" fmla="*/ 3096345 w 3096345"/>
              <a:gd name="connsiteY6" fmla="*/ 507832 h 1015663"/>
              <a:gd name="connsiteX7" fmla="*/ 3096345 w 3096345"/>
              <a:gd name="connsiteY7" fmla="*/ 1015663 h 1015663"/>
              <a:gd name="connsiteX8" fmla="*/ 2508039 w 3096345"/>
              <a:gd name="connsiteY8" fmla="*/ 1015663 h 1015663"/>
              <a:gd name="connsiteX9" fmla="*/ 1919734 w 3096345"/>
              <a:gd name="connsiteY9" fmla="*/ 1015663 h 1015663"/>
              <a:gd name="connsiteX10" fmla="*/ 1238538 w 3096345"/>
              <a:gd name="connsiteY10" fmla="*/ 1015663 h 1015663"/>
              <a:gd name="connsiteX11" fmla="*/ 650232 w 3096345"/>
              <a:gd name="connsiteY11" fmla="*/ 1015663 h 1015663"/>
              <a:gd name="connsiteX12" fmla="*/ 0 w 3096345"/>
              <a:gd name="connsiteY12" fmla="*/ 1015663 h 1015663"/>
              <a:gd name="connsiteX13" fmla="*/ 0 w 3096345"/>
              <a:gd name="connsiteY13" fmla="*/ 487518 h 1015663"/>
              <a:gd name="connsiteX14" fmla="*/ 0 w 3096345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6345" h="1015663" extrusionOk="0">
                <a:moveTo>
                  <a:pt x="0" y="0"/>
                </a:moveTo>
                <a:cubicBezTo>
                  <a:pt x="196142" y="30723"/>
                  <a:pt x="384328" y="4564"/>
                  <a:pt x="619269" y="0"/>
                </a:cubicBezTo>
                <a:cubicBezTo>
                  <a:pt x="854210" y="-4564"/>
                  <a:pt x="1007604" y="18053"/>
                  <a:pt x="1269501" y="0"/>
                </a:cubicBezTo>
                <a:cubicBezTo>
                  <a:pt x="1531398" y="-18053"/>
                  <a:pt x="1663008" y="26600"/>
                  <a:pt x="1888770" y="0"/>
                </a:cubicBezTo>
                <a:cubicBezTo>
                  <a:pt x="2114532" y="-26600"/>
                  <a:pt x="2325913" y="-13505"/>
                  <a:pt x="2539003" y="0"/>
                </a:cubicBezTo>
                <a:cubicBezTo>
                  <a:pt x="2752093" y="13505"/>
                  <a:pt x="2884287" y="-11633"/>
                  <a:pt x="3096345" y="0"/>
                </a:cubicBezTo>
                <a:cubicBezTo>
                  <a:pt x="3101181" y="177155"/>
                  <a:pt x="3100491" y="310803"/>
                  <a:pt x="3096345" y="507832"/>
                </a:cubicBezTo>
                <a:cubicBezTo>
                  <a:pt x="3092199" y="704861"/>
                  <a:pt x="3076038" y="770444"/>
                  <a:pt x="3096345" y="1015663"/>
                </a:cubicBezTo>
                <a:cubicBezTo>
                  <a:pt x="2816151" y="1006566"/>
                  <a:pt x="2732477" y="1001867"/>
                  <a:pt x="2508039" y="1015663"/>
                </a:cubicBezTo>
                <a:cubicBezTo>
                  <a:pt x="2283601" y="1029459"/>
                  <a:pt x="2205813" y="1037534"/>
                  <a:pt x="1919734" y="1015663"/>
                </a:cubicBezTo>
                <a:cubicBezTo>
                  <a:pt x="1633655" y="993792"/>
                  <a:pt x="1408708" y="985706"/>
                  <a:pt x="1238538" y="1015663"/>
                </a:cubicBezTo>
                <a:cubicBezTo>
                  <a:pt x="1068368" y="1045620"/>
                  <a:pt x="769905" y="991253"/>
                  <a:pt x="650232" y="1015663"/>
                </a:cubicBezTo>
                <a:cubicBezTo>
                  <a:pt x="530559" y="1040073"/>
                  <a:pt x="298246" y="1000183"/>
                  <a:pt x="0" y="1015663"/>
                </a:cubicBezTo>
                <a:cubicBezTo>
                  <a:pt x="7798" y="860887"/>
                  <a:pt x="-10360" y="711449"/>
                  <a:pt x="0" y="487518"/>
                </a:cubicBezTo>
                <a:cubicBezTo>
                  <a:pt x="10360" y="263587"/>
                  <a:pt x="-23153" y="22802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Write down all the words you associate with ‘desert’.</a:t>
            </a:r>
          </a:p>
        </p:txBody>
      </p:sp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0CD233D5-DE2D-2CD4-F48C-7065D4643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E6F3-3D7F-5707-B1E0-50B982EFEC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97E0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Just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ECBA8-FE12-5052-07D0-B16B743A7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36912"/>
            <a:ext cx="7010400" cy="2376537"/>
          </a:xfrm>
          <a:custGeom>
            <a:avLst/>
            <a:gdLst>
              <a:gd name="connsiteX0" fmla="*/ 0 w 7010400"/>
              <a:gd name="connsiteY0" fmla="*/ 0 h 2376537"/>
              <a:gd name="connsiteX1" fmla="*/ 707413 w 7010400"/>
              <a:gd name="connsiteY1" fmla="*/ 0 h 2376537"/>
              <a:gd name="connsiteX2" fmla="*/ 1204514 w 7010400"/>
              <a:gd name="connsiteY2" fmla="*/ 0 h 2376537"/>
              <a:gd name="connsiteX3" fmla="*/ 1911927 w 7010400"/>
              <a:gd name="connsiteY3" fmla="*/ 0 h 2376537"/>
              <a:gd name="connsiteX4" fmla="*/ 2338924 w 7010400"/>
              <a:gd name="connsiteY4" fmla="*/ 0 h 2376537"/>
              <a:gd name="connsiteX5" fmla="*/ 3116441 w 7010400"/>
              <a:gd name="connsiteY5" fmla="*/ 0 h 2376537"/>
              <a:gd name="connsiteX6" fmla="*/ 3683647 w 7010400"/>
              <a:gd name="connsiteY6" fmla="*/ 0 h 2376537"/>
              <a:gd name="connsiteX7" fmla="*/ 4250852 w 7010400"/>
              <a:gd name="connsiteY7" fmla="*/ 0 h 2376537"/>
              <a:gd name="connsiteX8" fmla="*/ 4747953 w 7010400"/>
              <a:gd name="connsiteY8" fmla="*/ 0 h 2376537"/>
              <a:gd name="connsiteX9" fmla="*/ 5315158 w 7010400"/>
              <a:gd name="connsiteY9" fmla="*/ 0 h 2376537"/>
              <a:gd name="connsiteX10" fmla="*/ 5812259 w 7010400"/>
              <a:gd name="connsiteY10" fmla="*/ 0 h 2376537"/>
              <a:gd name="connsiteX11" fmla="*/ 6309360 w 7010400"/>
              <a:gd name="connsiteY11" fmla="*/ 0 h 2376537"/>
              <a:gd name="connsiteX12" fmla="*/ 7010400 w 7010400"/>
              <a:gd name="connsiteY12" fmla="*/ 0 h 2376537"/>
              <a:gd name="connsiteX13" fmla="*/ 7010400 w 7010400"/>
              <a:gd name="connsiteY13" fmla="*/ 617900 h 2376537"/>
              <a:gd name="connsiteX14" fmla="*/ 7010400 w 7010400"/>
              <a:gd name="connsiteY14" fmla="*/ 1188269 h 2376537"/>
              <a:gd name="connsiteX15" fmla="*/ 7010400 w 7010400"/>
              <a:gd name="connsiteY15" fmla="*/ 1734872 h 2376537"/>
              <a:gd name="connsiteX16" fmla="*/ 7010400 w 7010400"/>
              <a:gd name="connsiteY16" fmla="*/ 2376537 h 2376537"/>
              <a:gd name="connsiteX17" fmla="*/ 6302987 w 7010400"/>
              <a:gd name="connsiteY17" fmla="*/ 2376537 h 2376537"/>
              <a:gd name="connsiteX18" fmla="*/ 5875990 w 7010400"/>
              <a:gd name="connsiteY18" fmla="*/ 2376537 h 2376537"/>
              <a:gd name="connsiteX19" fmla="*/ 5378889 w 7010400"/>
              <a:gd name="connsiteY19" fmla="*/ 2376537 h 2376537"/>
              <a:gd name="connsiteX20" fmla="*/ 4881788 w 7010400"/>
              <a:gd name="connsiteY20" fmla="*/ 2376537 h 2376537"/>
              <a:gd name="connsiteX21" fmla="*/ 4244479 w 7010400"/>
              <a:gd name="connsiteY21" fmla="*/ 2376537 h 2376537"/>
              <a:gd name="connsiteX22" fmla="*/ 3607169 w 7010400"/>
              <a:gd name="connsiteY22" fmla="*/ 2376537 h 2376537"/>
              <a:gd name="connsiteX23" fmla="*/ 3039964 w 7010400"/>
              <a:gd name="connsiteY23" fmla="*/ 2376537 h 2376537"/>
              <a:gd name="connsiteX24" fmla="*/ 2472759 w 7010400"/>
              <a:gd name="connsiteY24" fmla="*/ 2376537 h 2376537"/>
              <a:gd name="connsiteX25" fmla="*/ 1905554 w 7010400"/>
              <a:gd name="connsiteY25" fmla="*/ 2376537 h 2376537"/>
              <a:gd name="connsiteX26" fmla="*/ 1268245 w 7010400"/>
              <a:gd name="connsiteY26" fmla="*/ 2376537 h 2376537"/>
              <a:gd name="connsiteX27" fmla="*/ 701040 w 7010400"/>
              <a:gd name="connsiteY27" fmla="*/ 2376537 h 2376537"/>
              <a:gd name="connsiteX28" fmla="*/ 0 w 7010400"/>
              <a:gd name="connsiteY28" fmla="*/ 2376537 h 2376537"/>
              <a:gd name="connsiteX29" fmla="*/ 0 w 7010400"/>
              <a:gd name="connsiteY29" fmla="*/ 1734872 h 2376537"/>
              <a:gd name="connsiteX30" fmla="*/ 0 w 7010400"/>
              <a:gd name="connsiteY30" fmla="*/ 1188269 h 2376537"/>
              <a:gd name="connsiteX31" fmla="*/ 0 w 7010400"/>
              <a:gd name="connsiteY31" fmla="*/ 570369 h 2376537"/>
              <a:gd name="connsiteX32" fmla="*/ 0 w 7010400"/>
              <a:gd name="connsiteY32" fmla="*/ 0 h 237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10400" h="2376537" extrusionOk="0">
                <a:moveTo>
                  <a:pt x="0" y="0"/>
                </a:moveTo>
                <a:cubicBezTo>
                  <a:pt x="208775" y="-22146"/>
                  <a:pt x="545594" y="24911"/>
                  <a:pt x="707413" y="0"/>
                </a:cubicBezTo>
                <a:cubicBezTo>
                  <a:pt x="869232" y="-24911"/>
                  <a:pt x="994248" y="14524"/>
                  <a:pt x="1204514" y="0"/>
                </a:cubicBezTo>
                <a:cubicBezTo>
                  <a:pt x="1414780" y="-14524"/>
                  <a:pt x="1765752" y="12806"/>
                  <a:pt x="1911927" y="0"/>
                </a:cubicBezTo>
                <a:cubicBezTo>
                  <a:pt x="2058102" y="-12806"/>
                  <a:pt x="2218153" y="-8501"/>
                  <a:pt x="2338924" y="0"/>
                </a:cubicBezTo>
                <a:cubicBezTo>
                  <a:pt x="2459695" y="8501"/>
                  <a:pt x="2805458" y="31721"/>
                  <a:pt x="3116441" y="0"/>
                </a:cubicBezTo>
                <a:cubicBezTo>
                  <a:pt x="3427424" y="-31721"/>
                  <a:pt x="3456713" y="-21951"/>
                  <a:pt x="3683647" y="0"/>
                </a:cubicBezTo>
                <a:cubicBezTo>
                  <a:pt x="3910581" y="21951"/>
                  <a:pt x="4055793" y="23489"/>
                  <a:pt x="4250852" y="0"/>
                </a:cubicBezTo>
                <a:cubicBezTo>
                  <a:pt x="4445911" y="-23489"/>
                  <a:pt x="4565132" y="14496"/>
                  <a:pt x="4747953" y="0"/>
                </a:cubicBezTo>
                <a:cubicBezTo>
                  <a:pt x="4930774" y="-14496"/>
                  <a:pt x="5196868" y="1690"/>
                  <a:pt x="5315158" y="0"/>
                </a:cubicBezTo>
                <a:cubicBezTo>
                  <a:pt x="5433448" y="-1690"/>
                  <a:pt x="5597516" y="-20522"/>
                  <a:pt x="5812259" y="0"/>
                </a:cubicBezTo>
                <a:cubicBezTo>
                  <a:pt x="6027002" y="20522"/>
                  <a:pt x="6112632" y="-12510"/>
                  <a:pt x="6309360" y="0"/>
                </a:cubicBezTo>
                <a:cubicBezTo>
                  <a:pt x="6506088" y="12510"/>
                  <a:pt x="6744643" y="4810"/>
                  <a:pt x="7010400" y="0"/>
                </a:cubicBezTo>
                <a:cubicBezTo>
                  <a:pt x="6980538" y="154523"/>
                  <a:pt x="6997708" y="315596"/>
                  <a:pt x="7010400" y="617900"/>
                </a:cubicBezTo>
                <a:cubicBezTo>
                  <a:pt x="7023092" y="920204"/>
                  <a:pt x="7038006" y="994459"/>
                  <a:pt x="7010400" y="1188269"/>
                </a:cubicBezTo>
                <a:cubicBezTo>
                  <a:pt x="6982794" y="1382079"/>
                  <a:pt x="6992805" y="1557005"/>
                  <a:pt x="7010400" y="1734872"/>
                </a:cubicBezTo>
                <a:cubicBezTo>
                  <a:pt x="7027995" y="1912739"/>
                  <a:pt x="7015582" y="2248010"/>
                  <a:pt x="7010400" y="2376537"/>
                </a:cubicBezTo>
                <a:cubicBezTo>
                  <a:pt x="6823130" y="2365254"/>
                  <a:pt x="6446666" y="2369825"/>
                  <a:pt x="6302987" y="2376537"/>
                </a:cubicBezTo>
                <a:cubicBezTo>
                  <a:pt x="6159308" y="2383249"/>
                  <a:pt x="6070166" y="2383530"/>
                  <a:pt x="5875990" y="2376537"/>
                </a:cubicBezTo>
                <a:cubicBezTo>
                  <a:pt x="5681814" y="2369544"/>
                  <a:pt x="5567144" y="2365106"/>
                  <a:pt x="5378889" y="2376537"/>
                </a:cubicBezTo>
                <a:cubicBezTo>
                  <a:pt x="5190634" y="2387968"/>
                  <a:pt x="5101172" y="2362696"/>
                  <a:pt x="4881788" y="2376537"/>
                </a:cubicBezTo>
                <a:cubicBezTo>
                  <a:pt x="4662404" y="2390378"/>
                  <a:pt x="4407383" y="2352091"/>
                  <a:pt x="4244479" y="2376537"/>
                </a:cubicBezTo>
                <a:cubicBezTo>
                  <a:pt x="4081575" y="2400983"/>
                  <a:pt x="3812368" y="2348470"/>
                  <a:pt x="3607169" y="2376537"/>
                </a:cubicBezTo>
                <a:cubicBezTo>
                  <a:pt x="3401970" y="2404605"/>
                  <a:pt x="3297741" y="2367515"/>
                  <a:pt x="3039964" y="2376537"/>
                </a:cubicBezTo>
                <a:cubicBezTo>
                  <a:pt x="2782187" y="2385559"/>
                  <a:pt x="2588413" y="2355797"/>
                  <a:pt x="2472759" y="2376537"/>
                </a:cubicBezTo>
                <a:cubicBezTo>
                  <a:pt x="2357105" y="2397277"/>
                  <a:pt x="2067384" y="2356658"/>
                  <a:pt x="1905554" y="2376537"/>
                </a:cubicBezTo>
                <a:cubicBezTo>
                  <a:pt x="1743724" y="2396416"/>
                  <a:pt x="1556751" y="2373704"/>
                  <a:pt x="1268245" y="2376537"/>
                </a:cubicBezTo>
                <a:cubicBezTo>
                  <a:pt x="979739" y="2379370"/>
                  <a:pt x="858917" y="2362435"/>
                  <a:pt x="701040" y="2376537"/>
                </a:cubicBezTo>
                <a:cubicBezTo>
                  <a:pt x="543163" y="2390639"/>
                  <a:pt x="180274" y="2372406"/>
                  <a:pt x="0" y="2376537"/>
                </a:cubicBezTo>
                <a:cubicBezTo>
                  <a:pt x="25772" y="2188483"/>
                  <a:pt x="-16196" y="1931914"/>
                  <a:pt x="0" y="1734872"/>
                </a:cubicBezTo>
                <a:cubicBezTo>
                  <a:pt x="16196" y="1537831"/>
                  <a:pt x="-25585" y="1304171"/>
                  <a:pt x="0" y="1188269"/>
                </a:cubicBezTo>
                <a:cubicBezTo>
                  <a:pt x="25585" y="1072367"/>
                  <a:pt x="13611" y="712065"/>
                  <a:pt x="0" y="570369"/>
                </a:cubicBezTo>
                <a:cubicBezTo>
                  <a:pt x="-13611" y="428673"/>
                  <a:pt x="-16923" y="235302"/>
                  <a:pt x="0" y="0"/>
                </a:cubicBezTo>
                <a:close/>
              </a:path>
            </a:pathLst>
          </a:custGeom>
          <a:ln w="28575">
            <a:solidFill>
              <a:srgbClr val="797E01"/>
            </a:solidFill>
            <a:extLst>
              <a:ext uri="{C807C97D-BFC1-408E-A445-0C87EB9F89A2}">
                <ask:lineSketchStyleProps xmlns:ask="http://schemas.microsoft.com/office/drawing/2018/sketchyshapes" sd="2957869345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GB" sz="3600" b="1" dirty="0"/>
              <a:t>EXIT CARD</a:t>
            </a:r>
          </a:p>
          <a:p>
            <a:pPr marL="0" indent="0" algn="ctr">
              <a:buNone/>
            </a:pPr>
            <a:r>
              <a:rPr lang="en-GB" sz="3600" dirty="0"/>
              <a:t>What was the key thing you learnt this lesson?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FD4201DB-EE16-1C12-E707-3B9CF167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Sharqiya Sands 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7544" y="2060575"/>
            <a:ext cx="8066856" cy="3600673"/>
          </a:xfrm>
          <a:noFill/>
          <a:ln/>
        </p:spPr>
        <p:txBody>
          <a:bodyPr>
            <a:normAutofit fontScale="62500" lnSpcReduction="20000"/>
          </a:bodyPr>
          <a:lstStyle/>
          <a:p>
            <a:r>
              <a:rPr lang="en-GB" altLang="en-US" dirty="0"/>
              <a:t>Number yourselves 1-4.</a:t>
            </a:r>
          </a:p>
          <a:p>
            <a:r>
              <a:rPr lang="en-GB" altLang="en-US" dirty="0"/>
              <a:t>Number 4s will be the main drawers and will see the image last. </a:t>
            </a:r>
          </a:p>
          <a:p>
            <a:r>
              <a:rPr lang="en-GB" altLang="en-US" dirty="0"/>
              <a:t>You will take it in turns to look at an image then report what you see to the rest of your group. Come up when your number is called. </a:t>
            </a:r>
          </a:p>
          <a:p>
            <a:r>
              <a:rPr lang="en-GB" altLang="en-US" dirty="0"/>
              <a:t>When you are reporting to your group, you are not to draw anything – your role is to describe what you see. </a:t>
            </a:r>
          </a:p>
          <a:p>
            <a:r>
              <a:rPr lang="en-GB" altLang="en-US" dirty="0"/>
              <a:t>Other members of your group can add on or change things once they have seen the image. </a:t>
            </a:r>
          </a:p>
          <a:p>
            <a:r>
              <a:rPr lang="en-GB" altLang="en-US" dirty="0"/>
              <a:t>When number 4s are up, the rest of the group can contribute to the drawing.  </a:t>
            </a:r>
          </a:p>
          <a:p>
            <a:r>
              <a:rPr lang="en-GB" altLang="en-US" dirty="0"/>
              <a:t>It’s down to you to work as a team to get the most accurate representation as possible. </a:t>
            </a: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865F9B6B-165A-F2CA-982B-80785236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19D22-C944-EB07-99BC-613D4FD94CE8}"/>
              </a:ext>
            </a:extLst>
          </p:cNvPr>
          <p:cNvSpPr txBox="1"/>
          <p:nvPr/>
        </p:nvSpPr>
        <p:spPr>
          <a:xfrm>
            <a:off x="3707904" y="5501650"/>
            <a:ext cx="4464496" cy="1200329"/>
          </a:xfrm>
          <a:custGeom>
            <a:avLst/>
            <a:gdLst>
              <a:gd name="connsiteX0" fmla="*/ 0 w 4464496"/>
              <a:gd name="connsiteY0" fmla="*/ 0 h 1200329"/>
              <a:gd name="connsiteX1" fmla="*/ 637785 w 4464496"/>
              <a:gd name="connsiteY1" fmla="*/ 0 h 1200329"/>
              <a:gd name="connsiteX2" fmla="*/ 1364860 w 4464496"/>
              <a:gd name="connsiteY2" fmla="*/ 0 h 1200329"/>
              <a:gd name="connsiteX3" fmla="*/ 2091935 w 4464496"/>
              <a:gd name="connsiteY3" fmla="*/ 0 h 1200329"/>
              <a:gd name="connsiteX4" fmla="*/ 2640430 w 4464496"/>
              <a:gd name="connsiteY4" fmla="*/ 0 h 1200329"/>
              <a:gd name="connsiteX5" fmla="*/ 3367506 w 4464496"/>
              <a:gd name="connsiteY5" fmla="*/ 0 h 1200329"/>
              <a:gd name="connsiteX6" fmla="*/ 4464496 w 4464496"/>
              <a:gd name="connsiteY6" fmla="*/ 0 h 1200329"/>
              <a:gd name="connsiteX7" fmla="*/ 4464496 w 4464496"/>
              <a:gd name="connsiteY7" fmla="*/ 624171 h 1200329"/>
              <a:gd name="connsiteX8" fmla="*/ 4464496 w 4464496"/>
              <a:gd name="connsiteY8" fmla="*/ 1200329 h 1200329"/>
              <a:gd name="connsiteX9" fmla="*/ 3960646 w 4464496"/>
              <a:gd name="connsiteY9" fmla="*/ 1200329 h 1200329"/>
              <a:gd name="connsiteX10" fmla="*/ 3456795 w 4464496"/>
              <a:gd name="connsiteY10" fmla="*/ 1200329 h 1200329"/>
              <a:gd name="connsiteX11" fmla="*/ 2819010 w 4464496"/>
              <a:gd name="connsiteY11" fmla="*/ 1200329 h 1200329"/>
              <a:gd name="connsiteX12" fmla="*/ 2136580 w 4464496"/>
              <a:gd name="connsiteY12" fmla="*/ 1200329 h 1200329"/>
              <a:gd name="connsiteX13" fmla="*/ 1632730 w 4464496"/>
              <a:gd name="connsiteY13" fmla="*/ 1200329 h 1200329"/>
              <a:gd name="connsiteX14" fmla="*/ 994945 w 4464496"/>
              <a:gd name="connsiteY14" fmla="*/ 1200329 h 1200329"/>
              <a:gd name="connsiteX15" fmla="*/ 0 w 4464496"/>
              <a:gd name="connsiteY15" fmla="*/ 1200329 h 1200329"/>
              <a:gd name="connsiteX16" fmla="*/ 0 w 4464496"/>
              <a:gd name="connsiteY16" fmla="*/ 612168 h 1200329"/>
              <a:gd name="connsiteX17" fmla="*/ 0 w 4464496"/>
              <a:gd name="connsiteY17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64496" h="1200329" extrusionOk="0">
                <a:moveTo>
                  <a:pt x="0" y="0"/>
                </a:moveTo>
                <a:cubicBezTo>
                  <a:pt x="204428" y="21334"/>
                  <a:pt x="375160" y="-3629"/>
                  <a:pt x="637785" y="0"/>
                </a:cubicBezTo>
                <a:cubicBezTo>
                  <a:pt x="900411" y="3629"/>
                  <a:pt x="1097483" y="19757"/>
                  <a:pt x="1364860" y="0"/>
                </a:cubicBezTo>
                <a:cubicBezTo>
                  <a:pt x="1632237" y="-19757"/>
                  <a:pt x="1939143" y="23867"/>
                  <a:pt x="2091935" y="0"/>
                </a:cubicBezTo>
                <a:cubicBezTo>
                  <a:pt x="2244727" y="-23867"/>
                  <a:pt x="2434324" y="-24312"/>
                  <a:pt x="2640430" y="0"/>
                </a:cubicBezTo>
                <a:cubicBezTo>
                  <a:pt x="2846536" y="24312"/>
                  <a:pt x="3143287" y="-24061"/>
                  <a:pt x="3367506" y="0"/>
                </a:cubicBezTo>
                <a:cubicBezTo>
                  <a:pt x="3591725" y="24061"/>
                  <a:pt x="3917762" y="-36154"/>
                  <a:pt x="4464496" y="0"/>
                </a:cubicBezTo>
                <a:cubicBezTo>
                  <a:pt x="4474235" y="219996"/>
                  <a:pt x="4454996" y="408937"/>
                  <a:pt x="4464496" y="624171"/>
                </a:cubicBezTo>
                <a:cubicBezTo>
                  <a:pt x="4473996" y="839405"/>
                  <a:pt x="4469309" y="1079414"/>
                  <a:pt x="4464496" y="1200329"/>
                </a:cubicBezTo>
                <a:cubicBezTo>
                  <a:pt x="4260989" y="1201626"/>
                  <a:pt x="4066989" y="1179992"/>
                  <a:pt x="3960646" y="1200329"/>
                </a:cubicBezTo>
                <a:cubicBezTo>
                  <a:pt x="3854303" y="1220667"/>
                  <a:pt x="3645829" y="1178586"/>
                  <a:pt x="3456795" y="1200329"/>
                </a:cubicBezTo>
                <a:cubicBezTo>
                  <a:pt x="3267761" y="1222072"/>
                  <a:pt x="3094997" y="1192495"/>
                  <a:pt x="2819010" y="1200329"/>
                </a:cubicBezTo>
                <a:cubicBezTo>
                  <a:pt x="2543023" y="1208163"/>
                  <a:pt x="2340320" y="1224310"/>
                  <a:pt x="2136580" y="1200329"/>
                </a:cubicBezTo>
                <a:cubicBezTo>
                  <a:pt x="1932840" y="1176349"/>
                  <a:pt x="1817924" y="1215070"/>
                  <a:pt x="1632730" y="1200329"/>
                </a:cubicBezTo>
                <a:cubicBezTo>
                  <a:pt x="1447536" y="1185589"/>
                  <a:pt x="1243247" y="1230465"/>
                  <a:pt x="994945" y="1200329"/>
                </a:cubicBezTo>
                <a:cubicBezTo>
                  <a:pt x="746643" y="1170193"/>
                  <a:pt x="470545" y="1177376"/>
                  <a:pt x="0" y="1200329"/>
                </a:cubicBezTo>
                <a:cubicBezTo>
                  <a:pt x="-8839" y="1039160"/>
                  <a:pt x="-22257" y="843824"/>
                  <a:pt x="0" y="612168"/>
                </a:cubicBezTo>
                <a:cubicBezTo>
                  <a:pt x="22257" y="380512"/>
                  <a:pt x="-13944" y="17513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5975731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Use what you have drawn as a group to create a sketch map of the Sharqiya Sands in your case study sheet and describe its location.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504" y="2837216"/>
            <a:ext cx="3384376" cy="2088505"/>
          </a:xfrm>
          <a:noFill/>
          <a:ln/>
        </p:spPr>
        <p:txBody>
          <a:bodyPr/>
          <a:lstStyle/>
          <a:p>
            <a:pPr marL="0" indent="0" algn="just">
              <a:buClr>
                <a:srgbClr val="01415B"/>
              </a:buClr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approximately 1500 km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size and is identified as an isolated sand sea. </a:t>
            </a:r>
          </a:p>
          <a:p>
            <a:pPr marL="0" indent="0" algn="just">
              <a:buClr>
                <a:srgbClr val="01415B"/>
              </a:buClr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flanked by the Wadi Batha and Al Hajah Mountains to the North, the Arabian Sea to the Southwest and Wadis Andam and Matam to the West.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Sharqiya Sands</a:t>
            </a: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8DAE62A2-5BBB-AA92-82E0-7143D413C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pic>
        <p:nvPicPr>
          <p:cNvPr id="4" name="Picture 3" descr="A desert with sand and plants&#10;&#10;AI-generated content may be incorrect.">
            <a:extLst>
              <a:ext uri="{FF2B5EF4-FFF2-40B4-BE49-F238E27FC236}">
                <a16:creationId xmlns:a16="http://schemas.microsoft.com/office/drawing/2014/main" id="{D0ADE0A4-71A8-D66C-16C6-251F2B31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37215"/>
            <a:ext cx="4920208" cy="3279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2ADD6-3D5E-04D8-8787-CF3B993C87E5}"/>
              </a:ext>
            </a:extLst>
          </p:cNvPr>
          <p:cNvSpPr txBox="1"/>
          <p:nvPr/>
        </p:nvSpPr>
        <p:spPr>
          <a:xfrm>
            <a:off x="107504" y="1905446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1415B"/>
              </a:buClr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Sharqiya Sands (also known as the Wahiba Sands) is a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 sea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ecosystem in the Eastern region of Oman within the Arabian Peninsula.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9039D-6328-8879-2339-6927796958FC}"/>
              </a:ext>
            </a:extLst>
          </p:cNvPr>
          <p:cNvSpPr txBox="1"/>
          <p:nvPr/>
        </p:nvSpPr>
        <p:spPr>
          <a:xfrm>
            <a:off x="6500417" y="2837215"/>
            <a:ext cx="2177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Image credit: Ana-Maria Pavalache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Sharqiya Sands climate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FEEDE5-53A1-42BD-BAD4-C563BED67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52583"/>
              </p:ext>
            </p:extLst>
          </p:nvPr>
        </p:nvGraphicFramePr>
        <p:xfrm>
          <a:off x="5652120" y="1885217"/>
          <a:ext cx="3163687" cy="43806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0780">
                  <a:extLst>
                    <a:ext uri="{9D8B030D-6E8A-4147-A177-3AD203B41FA5}">
                      <a16:colId xmlns:a16="http://schemas.microsoft.com/office/drawing/2014/main" val="3074578952"/>
                    </a:ext>
                  </a:extLst>
                </a:gridCol>
                <a:gridCol w="1075309">
                  <a:extLst>
                    <a:ext uri="{9D8B030D-6E8A-4147-A177-3AD203B41FA5}">
                      <a16:colId xmlns:a16="http://schemas.microsoft.com/office/drawing/2014/main" val="3370794312"/>
                    </a:ext>
                  </a:extLst>
                </a:gridCol>
                <a:gridCol w="1307598">
                  <a:extLst>
                    <a:ext uri="{9D8B030D-6E8A-4147-A177-3AD203B41FA5}">
                      <a16:colId xmlns:a16="http://schemas.microsoft.com/office/drawing/2014/main" val="2600590204"/>
                    </a:ext>
                  </a:extLst>
                </a:gridCol>
              </a:tblGrid>
              <a:tr h="588943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B70005"/>
                          </a:solidFill>
                          <a:effectLst/>
                        </a:rPr>
                        <a:t>Rainfall (in mm)</a:t>
                      </a:r>
                      <a:endParaRPr lang="en-GB" sz="1600" b="1" i="0" u="none" strike="noStrike" dirty="0">
                        <a:solidFill>
                          <a:srgbClr val="B7000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B70005"/>
                          </a:solidFill>
                          <a:effectLst/>
                        </a:rPr>
                        <a:t>Temperature in °C</a:t>
                      </a:r>
                      <a:endParaRPr lang="en-GB" sz="1600" b="1" i="0" u="none" strike="noStrike" dirty="0">
                        <a:solidFill>
                          <a:srgbClr val="B7000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9324326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J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45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026301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F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0309637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25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42386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32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374332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336323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J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37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35723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J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36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7428270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35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7517620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32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331806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O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29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6011772"/>
                  </a:ext>
                </a:extLst>
              </a:tr>
              <a:tr h="316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N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243388"/>
                  </a:ext>
                </a:extLst>
              </a:tr>
              <a:tr h="2990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D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23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140170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3D58F30C-C468-6869-9E51-2DADAB7D7AE3}"/>
              </a:ext>
            </a:extLst>
          </p:cNvPr>
          <p:cNvSpPr txBox="1"/>
          <p:nvPr/>
        </p:nvSpPr>
        <p:spPr>
          <a:xfrm>
            <a:off x="6330201" y="6561284"/>
            <a:ext cx="2234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Data Source: </a:t>
            </a:r>
            <a:r>
              <a:rPr lang="en-GB" sz="800" dirty="0">
                <a:hlinkClick r:id="rId2"/>
              </a:rPr>
              <a:t>www.worldweatheronline.com</a:t>
            </a:r>
            <a:r>
              <a:rPr lang="en-GB" sz="800" dirty="0"/>
              <a:t>  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C00FE235-E8D0-D25C-08B6-D1478385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BAFE99-80AF-3CF9-72EB-32BD71411BF5}"/>
              </a:ext>
            </a:extLst>
          </p:cNvPr>
          <p:cNvSpPr txBox="1"/>
          <p:nvPr/>
        </p:nvSpPr>
        <p:spPr>
          <a:xfrm>
            <a:off x="91272" y="1746399"/>
            <a:ext cx="542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B70005"/>
              </a:buClr>
              <a:buFont typeface="+mj-lt"/>
              <a:buAutoNum type="arabicPeriod"/>
            </a:pPr>
            <a:r>
              <a:rPr lang="en-GB" sz="2000" dirty="0"/>
              <a:t>Complete the climate graph in your case study sheet using the data opposite. </a:t>
            </a:r>
          </a:p>
          <a:p>
            <a:pPr marL="457200" indent="-457200">
              <a:buClr>
                <a:srgbClr val="B70005"/>
              </a:buClr>
              <a:buFont typeface="+mj-lt"/>
              <a:buAutoNum type="arabicPeriod"/>
            </a:pPr>
            <a:r>
              <a:rPr lang="en-GB" sz="2000" dirty="0"/>
              <a:t>Analyse the results of your graph.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E7F6-C49B-7034-ABA9-BFBEEE76A82E}"/>
              </a:ext>
            </a:extLst>
          </p:cNvPr>
          <p:cNvSpPr txBox="1"/>
          <p:nvPr/>
        </p:nvSpPr>
        <p:spPr>
          <a:xfrm>
            <a:off x="198735" y="2975300"/>
            <a:ext cx="5291816" cy="2585323"/>
          </a:xfrm>
          <a:custGeom>
            <a:avLst/>
            <a:gdLst>
              <a:gd name="connsiteX0" fmla="*/ 0 w 5291816"/>
              <a:gd name="connsiteY0" fmla="*/ 0 h 2585323"/>
              <a:gd name="connsiteX1" fmla="*/ 767313 w 5291816"/>
              <a:gd name="connsiteY1" fmla="*/ 0 h 2585323"/>
              <a:gd name="connsiteX2" fmla="*/ 1534627 w 5291816"/>
              <a:gd name="connsiteY2" fmla="*/ 0 h 2585323"/>
              <a:gd name="connsiteX3" fmla="*/ 2143185 w 5291816"/>
              <a:gd name="connsiteY3" fmla="*/ 0 h 2585323"/>
              <a:gd name="connsiteX4" fmla="*/ 2857581 w 5291816"/>
              <a:gd name="connsiteY4" fmla="*/ 0 h 2585323"/>
              <a:gd name="connsiteX5" fmla="*/ 3466139 w 5291816"/>
              <a:gd name="connsiteY5" fmla="*/ 0 h 2585323"/>
              <a:gd name="connsiteX6" fmla="*/ 3968862 w 5291816"/>
              <a:gd name="connsiteY6" fmla="*/ 0 h 2585323"/>
              <a:gd name="connsiteX7" fmla="*/ 4524503 w 5291816"/>
              <a:gd name="connsiteY7" fmla="*/ 0 h 2585323"/>
              <a:gd name="connsiteX8" fmla="*/ 5291816 w 5291816"/>
              <a:gd name="connsiteY8" fmla="*/ 0 h 2585323"/>
              <a:gd name="connsiteX9" fmla="*/ 5291816 w 5291816"/>
              <a:gd name="connsiteY9" fmla="*/ 646331 h 2585323"/>
              <a:gd name="connsiteX10" fmla="*/ 5291816 w 5291816"/>
              <a:gd name="connsiteY10" fmla="*/ 1215102 h 2585323"/>
              <a:gd name="connsiteX11" fmla="*/ 5291816 w 5291816"/>
              <a:gd name="connsiteY11" fmla="*/ 1809726 h 2585323"/>
              <a:gd name="connsiteX12" fmla="*/ 5291816 w 5291816"/>
              <a:gd name="connsiteY12" fmla="*/ 2585323 h 2585323"/>
              <a:gd name="connsiteX13" fmla="*/ 4736175 w 5291816"/>
              <a:gd name="connsiteY13" fmla="*/ 2585323 h 2585323"/>
              <a:gd name="connsiteX14" fmla="*/ 4127616 w 5291816"/>
              <a:gd name="connsiteY14" fmla="*/ 2585323 h 2585323"/>
              <a:gd name="connsiteX15" fmla="*/ 3624894 w 5291816"/>
              <a:gd name="connsiteY15" fmla="*/ 2585323 h 2585323"/>
              <a:gd name="connsiteX16" fmla="*/ 2857581 w 5291816"/>
              <a:gd name="connsiteY16" fmla="*/ 2585323 h 2585323"/>
              <a:gd name="connsiteX17" fmla="*/ 2249022 w 5291816"/>
              <a:gd name="connsiteY17" fmla="*/ 2585323 h 2585323"/>
              <a:gd name="connsiteX18" fmla="*/ 1587545 w 5291816"/>
              <a:gd name="connsiteY18" fmla="*/ 2585323 h 2585323"/>
              <a:gd name="connsiteX19" fmla="*/ 873150 w 5291816"/>
              <a:gd name="connsiteY19" fmla="*/ 2585323 h 2585323"/>
              <a:gd name="connsiteX20" fmla="*/ 0 w 5291816"/>
              <a:gd name="connsiteY20" fmla="*/ 2585323 h 2585323"/>
              <a:gd name="connsiteX21" fmla="*/ 0 w 5291816"/>
              <a:gd name="connsiteY21" fmla="*/ 1990699 h 2585323"/>
              <a:gd name="connsiteX22" fmla="*/ 0 w 5291816"/>
              <a:gd name="connsiteY22" fmla="*/ 1421928 h 2585323"/>
              <a:gd name="connsiteX23" fmla="*/ 0 w 5291816"/>
              <a:gd name="connsiteY23" fmla="*/ 749744 h 2585323"/>
              <a:gd name="connsiteX24" fmla="*/ 0 w 5291816"/>
              <a:gd name="connsiteY24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91816" h="2585323" extrusionOk="0">
                <a:moveTo>
                  <a:pt x="0" y="0"/>
                </a:moveTo>
                <a:cubicBezTo>
                  <a:pt x="214779" y="-13817"/>
                  <a:pt x="482782" y="-4741"/>
                  <a:pt x="767313" y="0"/>
                </a:cubicBezTo>
                <a:cubicBezTo>
                  <a:pt x="1051844" y="4741"/>
                  <a:pt x="1224516" y="-5099"/>
                  <a:pt x="1534627" y="0"/>
                </a:cubicBezTo>
                <a:cubicBezTo>
                  <a:pt x="1844738" y="5099"/>
                  <a:pt x="1926089" y="25830"/>
                  <a:pt x="2143185" y="0"/>
                </a:cubicBezTo>
                <a:cubicBezTo>
                  <a:pt x="2360281" y="-25830"/>
                  <a:pt x="2539583" y="-4727"/>
                  <a:pt x="2857581" y="0"/>
                </a:cubicBezTo>
                <a:cubicBezTo>
                  <a:pt x="3175579" y="4727"/>
                  <a:pt x="3288378" y="8149"/>
                  <a:pt x="3466139" y="0"/>
                </a:cubicBezTo>
                <a:cubicBezTo>
                  <a:pt x="3643900" y="-8149"/>
                  <a:pt x="3746686" y="12536"/>
                  <a:pt x="3968862" y="0"/>
                </a:cubicBezTo>
                <a:cubicBezTo>
                  <a:pt x="4191038" y="-12536"/>
                  <a:pt x="4330567" y="4616"/>
                  <a:pt x="4524503" y="0"/>
                </a:cubicBezTo>
                <a:cubicBezTo>
                  <a:pt x="4718439" y="-4616"/>
                  <a:pt x="4910926" y="-24084"/>
                  <a:pt x="5291816" y="0"/>
                </a:cubicBezTo>
                <a:cubicBezTo>
                  <a:pt x="5290483" y="223669"/>
                  <a:pt x="5297540" y="370190"/>
                  <a:pt x="5291816" y="646331"/>
                </a:cubicBezTo>
                <a:cubicBezTo>
                  <a:pt x="5286092" y="922472"/>
                  <a:pt x="5291585" y="1013647"/>
                  <a:pt x="5291816" y="1215102"/>
                </a:cubicBezTo>
                <a:cubicBezTo>
                  <a:pt x="5292047" y="1416557"/>
                  <a:pt x="5299206" y="1584777"/>
                  <a:pt x="5291816" y="1809726"/>
                </a:cubicBezTo>
                <a:cubicBezTo>
                  <a:pt x="5284426" y="2034675"/>
                  <a:pt x="5290983" y="2337966"/>
                  <a:pt x="5291816" y="2585323"/>
                </a:cubicBezTo>
                <a:cubicBezTo>
                  <a:pt x="5020290" y="2578920"/>
                  <a:pt x="4903977" y="2574970"/>
                  <a:pt x="4736175" y="2585323"/>
                </a:cubicBezTo>
                <a:cubicBezTo>
                  <a:pt x="4568373" y="2595676"/>
                  <a:pt x="4339518" y="2607020"/>
                  <a:pt x="4127616" y="2585323"/>
                </a:cubicBezTo>
                <a:cubicBezTo>
                  <a:pt x="3915714" y="2563626"/>
                  <a:pt x="3768525" y="2585285"/>
                  <a:pt x="3624894" y="2585323"/>
                </a:cubicBezTo>
                <a:cubicBezTo>
                  <a:pt x="3481263" y="2585361"/>
                  <a:pt x="3121986" y="2558600"/>
                  <a:pt x="2857581" y="2585323"/>
                </a:cubicBezTo>
                <a:cubicBezTo>
                  <a:pt x="2593176" y="2612046"/>
                  <a:pt x="2475644" y="2566654"/>
                  <a:pt x="2249022" y="2585323"/>
                </a:cubicBezTo>
                <a:cubicBezTo>
                  <a:pt x="2022400" y="2603992"/>
                  <a:pt x="1746310" y="2568273"/>
                  <a:pt x="1587545" y="2585323"/>
                </a:cubicBezTo>
                <a:cubicBezTo>
                  <a:pt x="1428780" y="2602373"/>
                  <a:pt x="1128024" y="2583546"/>
                  <a:pt x="873150" y="2585323"/>
                </a:cubicBezTo>
                <a:cubicBezTo>
                  <a:pt x="618277" y="2587100"/>
                  <a:pt x="276744" y="2559407"/>
                  <a:pt x="0" y="2585323"/>
                </a:cubicBezTo>
                <a:cubicBezTo>
                  <a:pt x="-18848" y="2424121"/>
                  <a:pt x="-7000" y="2158530"/>
                  <a:pt x="0" y="1990699"/>
                </a:cubicBezTo>
                <a:cubicBezTo>
                  <a:pt x="7000" y="1822868"/>
                  <a:pt x="18099" y="1550431"/>
                  <a:pt x="0" y="1421928"/>
                </a:cubicBezTo>
                <a:cubicBezTo>
                  <a:pt x="-18099" y="1293425"/>
                  <a:pt x="27030" y="950618"/>
                  <a:pt x="0" y="749744"/>
                </a:cubicBezTo>
                <a:cubicBezTo>
                  <a:pt x="-27030" y="548870"/>
                  <a:pt x="-2650" y="22321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round/>
            <a:extLst>
              <a:ext uri="{C807C97D-BFC1-408E-A445-0C87EB9F89A2}">
                <ask:lineSketchStyleProps xmlns:ask="http://schemas.microsoft.com/office/drawing/2018/sketchyshapes" sd="150341178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buClr>
                <a:srgbClr val="B70005"/>
              </a:buClr>
            </a:pPr>
            <a:r>
              <a:rPr lang="en-GB" dirty="0"/>
              <a:t>You could use the following sentence starters to help:</a:t>
            </a:r>
          </a:p>
          <a:p>
            <a:pPr marL="742950" lvl="1" indent="-285750">
              <a:buClr>
                <a:srgbClr val="B70005"/>
              </a:buClr>
              <a:buFont typeface="Arial" panose="020B0604020202020204" pitchFamily="34" charset="0"/>
              <a:buChar char="•"/>
            </a:pPr>
            <a:r>
              <a:rPr lang="en-GB" dirty="0"/>
              <a:t>Overall, the temperature/rainfall (increases/decreases/fluctuates)</a:t>
            </a:r>
          </a:p>
          <a:p>
            <a:pPr marL="742950" lvl="1" indent="-285750">
              <a:buClr>
                <a:srgbClr val="B70005"/>
              </a:buClr>
              <a:buFont typeface="Arial" panose="020B0604020202020204" pitchFamily="34" charset="0"/>
              <a:buChar char="•"/>
            </a:pPr>
            <a:r>
              <a:rPr lang="en-GB" dirty="0"/>
              <a:t>The most/least amount of rainfall/temperature was… at…mm/</a:t>
            </a:r>
            <a:r>
              <a:rPr lang="en-GB" baseline="30000" dirty="0" err="1"/>
              <a:t>o</a:t>
            </a:r>
            <a:r>
              <a:rPr lang="en-GB" dirty="0" err="1"/>
              <a:t>C.</a:t>
            </a:r>
            <a:endParaRPr lang="en-GB" dirty="0"/>
          </a:p>
          <a:p>
            <a:pPr marL="742950" lvl="1" indent="-285750">
              <a:buClr>
                <a:srgbClr val="B70005"/>
              </a:buClr>
              <a:buFont typeface="Arial" panose="020B0604020202020204" pitchFamily="34" charset="0"/>
              <a:buChar char="•"/>
            </a:pPr>
            <a:r>
              <a:rPr lang="en-GB" dirty="0"/>
              <a:t>The range of rainfall is…</a:t>
            </a:r>
          </a:p>
          <a:p>
            <a:pPr marL="742950" lvl="1" indent="-285750">
              <a:buClr>
                <a:srgbClr val="B70005"/>
              </a:buClr>
              <a:buFont typeface="Arial" panose="020B0604020202020204" pitchFamily="34" charset="0"/>
              <a:buChar char="•"/>
            </a:pPr>
            <a:r>
              <a:rPr lang="en-GB" dirty="0"/>
              <a:t>There is/isn’t a correlation between temperature and rainfall. For example…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Sharqiya climate graph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3DE41940-002D-8196-44A4-05F1A9B30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D87AAA-E171-3D73-CFA9-A955C987D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3798"/>
              </p:ext>
            </p:extLst>
          </p:nvPr>
        </p:nvGraphicFramePr>
        <p:xfrm>
          <a:off x="899592" y="1700808"/>
          <a:ext cx="7344816" cy="445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800424"/>
            <a:ext cx="3264024" cy="2376537"/>
          </a:xfrm>
          <a:noFill/>
          <a:ln/>
        </p:spPr>
        <p:txBody>
          <a:bodyPr/>
          <a:lstStyle/>
          <a:p>
            <a:pPr>
              <a:buClr>
                <a:srgbClr val="740160"/>
              </a:buClr>
            </a:pPr>
            <a:r>
              <a:rPr lang="en-GB" altLang="en-US" sz="2000" dirty="0"/>
              <a:t>As with many desert ecosystems, the soils in the Sharqiya Sands is mainly sandy. </a:t>
            </a:r>
          </a:p>
          <a:p>
            <a:pPr>
              <a:buClr>
                <a:srgbClr val="740160"/>
              </a:buClr>
            </a:pPr>
            <a:r>
              <a:rPr lang="en-GB" altLang="en-US" sz="2000" dirty="0"/>
              <a:t>The Sands are constantly shifting as they are blown by the wind which affects the stability of the soil. </a:t>
            </a:r>
          </a:p>
          <a:p>
            <a:pPr>
              <a:buClr>
                <a:srgbClr val="740160"/>
              </a:buClr>
            </a:pPr>
            <a:r>
              <a:rPr lang="en-GB" altLang="en-US" sz="2000" dirty="0"/>
              <a:t>The soil does not hold much water as it is highly permeable.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Soil in the Sharqiya Sands</a:t>
            </a: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4D3A8B82-B13D-7674-5DE5-C6B619AB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pic>
        <p:nvPicPr>
          <p:cNvPr id="4" name="Picture 3" descr="A sand dune with a sunset in the background&#10;&#10;AI-generated content may be incorrect.">
            <a:extLst>
              <a:ext uri="{FF2B5EF4-FFF2-40B4-BE49-F238E27FC236}">
                <a16:creationId xmlns:a16="http://schemas.microsoft.com/office/drawing/2014/main" id="{133BB8A2-EF2F-50A4-B55B-E736C0E45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13" y="2420888"/>
            <a:ext cx="5278967" cy="3959225"/>
          </a:xfrm>
          <a:prstGeom prst="rect">
            <a:avLst/>
          </a:prstGeom>
          <a:ln>
            <a:solidFill>
              <a:srgbClr val="7401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52899-F5BF-3727-ECAD-3E5C04433B52}"/>
              </a:ext>
            </a:extLst>
          </p:cNvPr>
          <p:cNvSpPr txBox="1"/>
          <p:nvPr/>
        </p:nvSpPr>
        <p:spPr>
          <a:xfrm>
            <a:off x="3599066" y="6114809"/>
            <a:ext cx="2177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Image credit: Ana-Maria Pavalache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9D0E-A34F-BDB3-D552-AF1569935D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4C0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Sharqiya Sands: water</a:t>
            </a:r>
          </a:p>
        </p:txBody>
      </p:sp>
      <p:pic>
        <p:nvPicPr>
          <p:cNvPr id="6" name="Content Placeholder 5" descr="A person standing in a desert&#10;&#10;AI-generated content may be incorrect.">
            <a:extLst>
              <a:ext uri="{FF2B5EF4-FFF2-40B4-BE49-F238E27FC236}">
                <a16:creationId xmlns:a16="http://schemas.microsoft.com/office/drawing/2014/main" id="{275A3B6D-69B7-9B8E-3644-3066D0EF3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1269"/>
            <a:ext cx="5731617" cy="3820123"/>
          </a:xfr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C0F6B539-D4CE-E6FE-87A6-C63876D5D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8180B1-DB82-B0CD-A582-74DF65095727}"/>
              </a:ext>
            </a:extLst>
          </p:cNvPr>
          <p:cNvSpPr txBox="1"/>
          <p:nvPr/>
        </p:nvSpPr>
        <p:spPr>
          <a:xfrm>
            <a:off x="222118" y="1806227"/>
            <a:ext cx="2177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Image credit: Ana-Maria Pavalache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9F63-5C36-E5E4-5A59-9E88872941EB}"/>
              </a:ext>
            </a:extLst>
          </p:cNvPr>
          <p:cNvSpPr txBox="1"/>
          <p:nvPr/>
        </p:nvSpPr>
        <p:spPr>
          <a:xfrm>
            <a:off x="6156176" y="1785321"/>
            <a:ext cx="2765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4C00"/>
              </a:buClr>
              <a:buFont typeface="Arial" panose="020B0604020202020204" pitchFamily="34" charset="0"/>
              <a:buChar char="•"/>
            </a:pPr>
            <a:r>
              <a:rPr lang="en-GB" dirty="0"/>
              <a:t>Due to the sandy nature of the sol, water is scarce within the Sharqiya Sands. </a:t>
            </a:r>
          </a:p>
          <a:p>
            <a:pPr marL="285750" indent="-285750">
              <a:buClr>
                <a:srgbClr val="F54C00"/>
              </a:buClr>
              <a:buFont typeface="Arial" panose="020B0604020202020204" pitchFamily="34" charset="0"/>
              <a:buChar char="•"/>
            </a:pPr>
            <a:r>
              <a:rPr lang="en-GB" dirty="0"/>
              <a:t>There are, however, underground sources which are fed by rain falling in the Al Hajah Mountains which feeds underground wells and oases. </a:t>
            </a:r>
          </a:p>
          <a:p>
            <a:pPr marL="285750" indent="-285750">
              <a:buClr>
                <a:srgbClr val="F54C00"/>
              </a:buClr>
              <a:buFont typeface="Arial" panose="020B0604020202020204" pitchFamily="34" charset="0"/>
              <a:buChar char="•"/>
            </a:pPr>
            <a:r>
              <a:rPr lang="en-GB" dirty="0"/>
              <a:t>During times where these is high rainfall, water collects in low lying areas in temporary pools.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F7F02-4ADF-41D5-B529-3AC4E5C2299E}"/>
              </a:ext>
            </a:extLst>
          </p:cNvPr>
          <p:cNvSpPr txBox="1"/>
          <p:nvPr/>
        </p:nvSpPr>
        <p:spPr>
          <a:xfrm>
            <a:off x="2399317" y="5773861"/>
            <a:ext cx="3756859" cy="923330"/>
          </a:xfrm>
          <a:custGeom>
            <a:avLst/>
            <a:gdLst>
              <a:gd name="connsiteX0" fmla="*/ 0 w 3756859"/>
              <a:gd name="connsiteY0" fmla="*/ 0 h 923330"/>
              <a:gd name="connsiteX1" fmla="*/ 513437 w 3756859"/>
              <a:gd name="connsiteY1" fmla="*/ 0 h 923330"/>
              <a:gd name="connsiteX2" fmla="*/ 1214718 w 3756859"/>
              <a:gd name="connsiteY2" fmla="*/ 0 h 923330"/>
              <a:gd name="connsiteX3" fmla="*/ 1728155 w 3756859"/>
              <a:gd name="connsiteY3" fmla="*/ 0 h 923330"/>
              <a:gd name="connsiteX4" fmla="*/ 2391867 w 3756859"/>
              <a:gd name="connsiteY4" fmla="*/ 0 h 923330"/>
              <a:gd name="connsiteX5" fmla="*/ 3055579 w 3756859"/>
              <a:gd name="connsiteY5" fmla="*/ 0 h 923330"/>
              <a:gd name="connsiteX6" fmla="*/ 3756859 w 3756859"/>
              <a:gd name="connsiteY6" fmla="*/ 0 h 923330"/>
              <a:gd name="connsiteX7" fmla="*/ 3756859 w 3756859"/>
              <a:gd name="connsiteY7" fmla="*/ 452432 h 923330"/>
              <a:gd name="connsiteX8" fmla="*/ 3756859 w 3756859"/>
              <a:gd name="connsiteY8" fmla="*/ 923330 h 923330"/>
              <a:gd name="connsiteX9" fmla="*/ 3093147 w 3756859"/>
              <a:gd name="connsiteY9" fmla="*/ 923330 h 923330"/>
              <a:gd name="connsiteX10" fmla="*/ 2391867 w 3756859"/>
              <a:gd name="connsiteY10" fmla="*/ 923330 h 923330"/>
              <a:gd name="connsiteX11" fmla="*/ 1878430 w 3756859"/>
              <a:gd name="connsiteY11" fmla="*/ 923330 h 923330"/>
              <a:gd name="connsiteX12" fmla="*/ 1327424 w 3756859"/>
              <a:gd name="connsiteY12" fmla="*/ 923330 h 923330"/>
              <a:gd name="connsiteX13" fmla="*/ 701280 w 3756859"/>
              <a:gd name="connsiteY13" fmla="*/ 923330 h 923330"/>
              <a:gd name="connsiteX14" fmla="*/ 0 w 3756859"/>
              <a:gd name="connsiteY14" fmla="*/ 923330 h 923330"/>
              <a:gd name="connsiteX15" fmla="*/ 0 w 3756859"/>
              <a:gd name="connsiteY15" fmla="*/ 443198 h 923330"/>
              <a:gd name="connsiteX16" fmla="*/ 0 w 3756859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6859" h="923330" extrusionOk="0">
                <a:moveTo>
                  <a:pt x="0" y="0"/>
                </a:moveTo>
                <a:cubicBezTo>
                  <a:pt x="210908" y="-8586"/>
                  <a:pt x="358874" y="24774"/>
                  <a:pt x="513437" y="0"/>
                </a:cubicBezTo>
                <a:cubicBezTo>
                  <a:pt x="668000" y="-24774"/>
                  <a:pt x="886576" y="18264"/>
                  <a:pt x="1214718" y="0"/>
                </a:cubicBezTo>
                <a:cubicBezTo>
                  <a:pt x="1542860" y="-18264"/>
                  <a:pt x="1556127" y="-20893"/>
                  <a:pt x="1728155" y="0"/>
                </a:cubicBezTo>
                <a:cubicBezTo>
                  <a:pt x="1900183" y="20893"/>
                  <a:pt x="2128725" y="23339"/>
                  <a:pt x="2391867" y="0"/>
                </a:cubicBezTo>
                <a:cubicBezTo>
                  <a:pt x="2655009" y="-23339"/>
                  <a:pt x="2836749" y="-17314"/>
                  <a:pt x="3055579" y="0"/>
                </a:cubicBezTo>
                <a:cubicBezTo>
                  <a:pt x="3274409" y="17314"/>
                  <a:pt x="3577090" y="2183"/>
                  <a:pt x="3756859" y="0"/>
                </a:cubicBezTo>
                <a:cubicBezTo>
                  <a:pt x="3739663" y="114560"/>
                  <a:pt x="3741629" y="313963"/>
                  <a:pt x="3756859" y="452432"/>
                </a:cubicBezTo>
                <a:cubicBezTo>
                  <a:pt x="3772089" y="590901"/>
                  <a:pt x="3765951" y="718968"/>
                  <a:pt x="3756859" y="923330"/>
                </a:cubicBezTo>
                <a:cubicBezTo>
                  <a:pt x="3510692" y="903734"/>
                  <a:pt x="3347248" y="910485"/>
                  <a:pt x="3093147" y="923330"/>
                </a:cubicBezTo>
                <a:cubicBezTo>
                  <a:pt x="2839046" y="936175"/>
                  <a:pt x="2563032" y="922987"/>
                  <a:pt x="2391867" y="923330"/>
                </a:cubicBezTo>
                <a:cubicBezTo>
                  <a:pt x="2220702" y="923673"/>
                  <a:pt x="2090346" y="944100"/>
                  <a:pt x="1878430" y="923330"/>
                </a:cubicBezTo>
                <a:cubicBezTo>
                  <a:pt x="1666514" y="902560"/>
                  <a:pt x="1504294" y="938359"/>
                  <a:pt x="1327424" y="923330"/>
                </a:cubicBezTo>
                <a:cubicBezTo>
                  <a:pt x="1150554" y="908301"/>
                  <a:pt x="949615" y="925117"/>
                  <a:pt x="701280" y="923330"/>
                </a:cubicBezTo>
                <a:cubicBezTo>
                  <a:pt x="452945" y="921543"/>
                  <a:pt x="196148" y="948029"/>
                  <a:pt x="0" y="923330"/>
                </a:cubicBezTo>
                <a:cubicBezTo>
                  <a:pt x="-420" y="712325"/>
                  <a:pt x="-18918" y="566199"/>
                  <a:pt x="0" y="443198"/>
                </a:cubicBezTo>
                <a:cubicBezTo>
                  <a:pt x="18918" y="320197"/>
                  <a:pt x="2048" y="1310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33471656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dirty="0"/>
              <a:t>People living in the Sharqiya Sands collect water from wells and store it in containers. </a:t>
            </a:r>
          </a:p>
        </p:txBody>
      </p:sp>
    </p:spTree>
    <p:extLst>
      <p:ext uri="{BB962C8B-B14F-4D97-AF65-F5344CB8AC3E}">
        <p14:creationId xmlns:p14="http://schemas.microsoft.com/office/powerpoint/2010/main" val="75941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A36-681E-71EC-8261-0DECCEB33C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1415B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Sharqiya Sands: vegetation</a:t>
            </a:r>
          </a:p>
        </p:txBody>
      </p:sp>
      <p:pic>
        <p:nvPicPr>
          <p:cNvPr id="6" name="Content Placeholder 5" descr="A dirt road through a desert&#10;&#10;AI-generated content may be incorrect.">
            <a:extLst>
              <a:ext uri="{FF2B5EF4-FFF2-40B4-BE49-F238E27FC236}">
                <a16:creationId xmlns:a16="http://schemas.microsoft.com/office/drawing/2014/main" id="{9930F136-F7BF-121B-8406-DECD00652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16796"/>
            <a:ext cx="4702538" cy="3526904"/>
          </a:xfrm>
          <a:ln>
            <a:solidFill>
              <a:srgbClr val="0141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AE22AAF3-9B34-4C5A-458C-2A3CB4375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1F55B-EB88-E90C-54D6-627374FF4B34}"/>
              </a:ext>
            </a:extLst>
          </p:cNvPr>
          <p:cNvSpPr txBox="1"/>
          <p:nvPr/>
        </p:nvSpPr>
        <p:spPr>
          <a:xfrm>
            <a:off x="6593283" y="2716796"/>
            <a:ext cx="2177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Image credit: Ana-Maria Pavalache</a:t>
            </a:r>
          </a:p>
        </p:txBody>
      </p:sp>
      <p:pic>
        <p:nvPicPr>
          <p:cNvPr id="9" name="Picture 8" descr="A camel eating grass in the desert&#10;&#10;AI-generated content may be incorrect.">
            <a:extLst>
              <a:ext uri="{FF2B5EF4-FFF2-40B4-BE49-F238E27FC236}">
                <a16:creationId xmlns:a16="http://schemas.microsoft.com/office/drawing/2014/main" id="{F40DD43D-A890-9B4E-F998-16BC8642C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" y="2045732"/>
            <a:ext cx="4702538" cy="3134241"/>
          </a:xfrm>
          <a:prstGeom prst="rect">
            <a:avLst/>
          </a:prstGeom>
          <a:ln>
            <a:solidFill>
              <a:srgbClr val="0141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6DFCA3-F074-D63D-9CB6-4AB49B087A17}"/>
              </a:ext>
            </a:extLst>
          </p:cNvPr>
          <p:cNvSpPr txBox="1"/>
          <p:nvPr/>
        </p:nvSpPr>
        <p:spPr>
          <a:xfrm>
            <a:off x="106262" y="4915301"/>
            <a:ext cx="2177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Image credit: Ana-Maria Pavalache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810FE-79E1-49C3-C44B-28632CC1460E}"/>
              </a:ext>
            </a:extLst>
          </p:cNvPr>
          <p:cNvSpPr txBox="1"/>
          <p:nvPr/>
        </p:nvSpPr>
        <p:spPr>
          <a:xfrm>
            <a:off x="78395" y="1685334"/>
            <a:ext cx="4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Sharqiya Sands has 150 species of plant.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E2F53-5046-DA98-733D-347FA41C0BF3}"/>
              </a:ext>
            </a:extLst>
          </p:cNvPr>
          <p:cNvSpPr txBox="1"/>
          <p:nvPr/>
        </p:nvSpPr>
        <p:spPr>
          <a:xfrm>
            <a:off x="4971969" y="1746393"/>
            <a:ext cx="406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Much of the vegetation grows in low lying areas and around oases and wadis where they can access water.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F904B-69A9-22B9-4CE8-ADCCD9AA427A}"/>
              </a:ext>
            </a:extLst>
          </p:cNvPr>
          <p:cNvSpPr txBox="1"/>
          <p:nvPr/>
        </p:nvSpPr>
        <p:spPr>
          <a:xfrm>
            <a:off x="66334" y="5157192"/>
            <a:ext cx="40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Stipagrostis grass grows quickly after rainfall and has deep roots.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9FF96-5319-CD65-01E4-3DD341FC0BC5}"/>
              </a:ext>
            </a:extLst>
          </p:cNvPr>
          <p:cNvSpPr txBox="1"/>
          <p:nvPr/>
        </p:nvSpPr>
        <p:spPr>
          <a:xfrm>
            <a:off x="2032508" y="5805264"/>
            <a:ext cx="1891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It provides food for camels. </a:t>
            </a:r>
          </a:p>
        </p:txBody>
      </p:sp>
    </p:spTree>
    <p:extLst>
      <p:ext uri="{BB962C8B-B14F-4D97-AF65-F5344CB8AC3E}">
        <p14:creationId xmlns:p14="http://schemas.microsoft.com/office/powerpoint/2010/main" val="53741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F5DDE-59BD-87CA-82F5-9EA81EE68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993E-B604-50B1-C14E-110EB23E8E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70005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Ecosystem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148CE4-D297-CF5B-299C-CF50A270A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783412"/>
              </p:ext>
            </p:extLst>
          </p:nvPr>
        </p:nvGraphicFramePr>
        <p:xfrm>
          <a:off x="2699792" y="2132856"/>
          <a:ext cx="7010400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984C4866-FD0E-E47F-E3A5-90CFDB9F1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861"/>
            <a:ext cx="1770892" cy="928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9DB023-9C92-536A-E869-25EE4C87A2E6}"/>
              </a:ext>
            </a:extLst>
          </p:cNvPr>
          <p:cNvSpPr txBox="1"/>
          <p:nvPr/>
        </p:nvSpPr>
        <p:spPr>
          <a:xfrm>
            <a:off x="405779" y="2699759"/>
            <a:ext cx="2942079" cy="2246769"/>
          </a:xfrm>
          <a:custGeom>
            <a:avLst/>
            <a:gdLst>
              <a:gd name="connsiteX0" fmla="*/ 0 w 2942079"/>
              <a:gd name="connsiteY0" fmla="*/ 0 h 2246769"/>
              <a:gd name="connsiteX1" fmla="*/ 500153 w 2942079"/>
              <a:gd name="connsiteY1" fmla="*/ 0 h 2246769"/>
              <a:gd name="connsiteX2" fmla="*/ 1117990 w 2942079"/>
              <a:gd name="connsiteY2" fmla="*/ 0 h 2246769"/>
              <a:gd name="connsiteX3" fmla="*/ 1706406 w 2942079"/>
              <a:gd name="connsiteY3" fmla="*/ 0 h 2246769"/>
              <a:gd name="connsiteX4" fmla="*/ 2353663 w 2942079"/>
              <a:gd name="connsiteY4" fmla="*/ 0 h 2246769"/>
              <a:gd name="connsiteX5" fmla="*/ 2942079 w 2942079"/>
              <a:gd name="connsiteY5" fmla="*/ 0 h 2246769"/>
              <a:gd name="connsiteX6" fmla="*/ 2942079 w 2942079"/>
              <a:gd name="connsiteY6" fmla="*/ 539225 h 2246769"/>
              <a:gd name="connsiteX7" fmla="*/ 2942079 w 2942079"/>
              <a:gd name="connsiteY7" fmla="*/ 1033514 h 2246769"/>
              <a:gd name="connsiteX8" fmla="*/ 2942079 w 2942079"/>
              <a:gd name="connsiteY8" fmla="*/ 1550271 h 2246769"/>
              <a:gd name="connsiteX9" fmla="*/ 2942079 w 2942079"/>
              <a:gd name="connsiteY9" fmla="*/ 2246769 h 2246769"/>
              <a:gd name="connsiteX10" fmla="*/ 2353663 w 2942079"/>
              <a:gd name="connsiteY10" fmla="*/ 2246769 h 2246769"/>
              <a:gd name="connsiteX11" fmla="*/ 1765247 w 2942079"/>
              <a:gd name="connsiteY11" fmla="*/ 2246769 h 2246769"/>
              <a:gd name="connsiteX12" fmla="*/ 1176832 w 2942079"/>
              <a:gd name="connsiteY12" fmla="*/ 2246769 h 2246769"/>
              <a:gd name="connsiteX13" fmla="*/ 617837 w 2942079"/>
              <a:gd name="connsiteY13" fmla="*/ 2246769 h 2246769"/>
              <a:gd name="connsiteX14" fmla="*/ 0 w 2942079"/>
              <a:gd name="connsiteY14" fmla="*/ 2246769 h 2246769"/>
              <a:gd name="connsiteX15" fmla="*/ 0 w 2942079"/>
              <a:gd name="connsiteY15" fmla="*/ 1707544 h 2246769"/>
              <a:gd name="connsiteX16" fmla="*/ 0 w 2942079"/>
              <a:gd name="connsiteY16" fmla="*/ 1213255 h 2246769"/>
              <a:gd name="connsiteX17" fmla="*/ 0 w 2942079"/>
              <a:gd name="connsiteY17" fmla="*/ 718966 h 2246769"/>
              <a:gd name="connsiteX18" fmla="*/ 0 w 2942079"/>
              <a:gd name="connsiteY18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2079" h="2246769" extrusionOk="0">
                <a:moveTo>
                  <a:pt x="0" y="0"/>
                </a:moveTo>
                <a:cubicBezTo>
                  <a:pt x="186442" y="11614"/>
                  <a:pt x="328886" y="-18438"/>
                  <a:pt x="500153" y="0"/>
                </a:cubicBezTo>
                <a:cubicBezTo>
                  <a:pt x="671420" y="18438"/>
                  <a:pt x="891982" y="-5175"/>
                  <a:pt x="1117990" y="0"/>
                </a:cubicBezTo>
                <a:cubicBezTo>
                  <a:pt x="1343998" y="5175"/>
                  <a:pt x="1484542" y="3794"/>
                  <a:pt x="1706406" y="0"/>
                </a:cubicBezTo>
                <a:cubicBezTo>
                  <a:pt x="1928270" y="-3794"/>
                  <a:pt x="2178220" y="16511"/>
                  <a:pt x="2353663" y="0"/>
                </a:cubicBezTo>
                <a:cubicBezTo>
                  <a:pt x="2529106" y="-16511"/>
                  <a:pt x="2813016" y="3185"/>
                  <a:pt x="2942079" y="0"/>
                </a:cubicBezTo>
                <a:cubicBezTo>
                  <a:pt x="2944055" y="213318"/>
                  <a:pt x="2937509" y="329006"/>
                  <a:pt x="2942079" y="539225"/>
                </a:cubicBezTo>
                <a:cubicBezTo>
                  <a:pt x="2946649" y="749445"/>
                  <a:pt x="2925136" y="869301"/>
                  <a:pt x="2942079" y="1033514"/>
                </a:cubicBezTo>
                <a:cubicBezTo>
                  <a:pt x="2959022" y="1197727"/>
                  <a:pt x="2948570" y="1371017"/>
                  <a:pt x="2942079" y="1550271"/>
                </a:cubicBezTo>
                <a:cubicBezTo>
                  <a:pt x="2935588" y="1729525"/>
                  <a:pt x="2955127" y="1965418"/>
                  <a:pt x="2942079" y="2246769"/>
                </a:cubicBezTo>
                <a:cubicBezTo>
                  <a:pt x="2767177" y="2252543"/>
                  <a:pt x="2633241" y="2265456"/>
                  <a:pt x="2353663" y="2246769"/>
                </a:cubicBezTo>
                <a:cubicBezTo>
                  <a:pt x="2074085" y="2228082"/>
                  <a:pt x="1986008" y="2230065"/>
                  <a:pt x="1765247" y="2246769"/>
                </a:cubicBezTo>
                <a:cubicBezTo>
                  <a:pt x="1544486" y="2263473"/>
                  <a:pt x="1448999" y="2243365"/>
                  <a:pt x="1176832" y="2246769"/>
                </a:cubicBezTo>
                <a:cubicBezTo>
                  <a:pt x="904666" y="2250173"/>
                  <a:pt x="845675" y="2221396"/>
                  <a:pt x="617837" y="2246769"/>
                </a:cubicBezTo>
                <a:cubicBezTo>
                  <a:pt x="389999" y="2272142"/>
                  <a:pt x="153390" y="2250348"/>
                  <a:pt x="0" y="2246769"/>
                </a:cubicBezTo>
                <a:cubicBezTo>
                  <a:pt x="-26179" y="2077464"/>
                  <a:pt x="-24644" y="1866246"/>
                  <a:pt x="0" y="1707544"/>
                </a:cubicBezTo>
                <a:cubicBezTo>
                  <a:pt x="24644" y="1548842"/>
                  <a:pt x="-899" y="1408518"/>
                  <a:pt x="0" y="1213255"/>
                </a:cubicBezTo>
                <a:cubicBezTo>
                  <a:pt x="899" y="1017992"/>
                  <a:pt x="23488" y="829334"/>
                  <a:pt x="0" y="718966"/>
                </a:cubicBezTo>
                <a:cubicBezTo>
                  <a:pt x="-23488" y="608598"/>
                  <a:pt x="3768" y="31900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8457964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On your own copy of this ecosystem model add information along the lines as to how the different characteristics are interdependent on one another.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BE3095-62E5-A14E-38F8-A6B141B62E13}"/>
              </a:ext>
            </a:extLst>
          </p:cNvPr>
          <p:cNvCxnSpPr/>
          <p:nvPr/>
        </p:nvCxnSpPr>
        <p:spPr>
          <a:xfrm>
            <a:off x="6228184" y="2996952"/>
            <a:ext cx="0" cy="2232248"/>
          </a:xfrm>
          <a:prstGeom prst="line">
            <a:avLst/>
          </a:prstGeom>
          <a:ln>
            <a:solidFill>
              <a:srgbClr val="B70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AE81F1-048B-4714-3B99-EBB5FD0930CD}"/>
              </a:ext>
            </a:extLst>
          </p:cNvPr>
          <p:cNvCxnSpPr>
            <a:cxnSpLocks/>
          </p:cNvCxnSpPr>
          <p:nvPr/>
        </p:nvCxnSpPr>
        <p:spPr>
          <a:xfrm>
            <a:off x="5292080" y="4077072"/>
            <a:ext cx="1800200" cy="0"/>
          </a:xfrm>
          <a:prstGeom prst="line">
            <a:avLst/>
          </a:prstGeom>
          <a:ln>
            <a:solidFill>
              <a:srgbClr val="B70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8" ma:contentTypeDescription="Create a new document." ma:contentTypeScope="" ma:versionID="80b6d4c330bd052135854d6547464b9e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612ded6ac3ecb0adab5874307195783d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customXml/itemProps3.xml><?xml version="1.0" encoding="utf-8"?>
<ds:datastoreItem xmlns:ds="http://schemas.openxmlformats.org/officeDocument/2006/customXml" ds:itemID="{1959D8D3-11D4-4D22-A938-C41BF69F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240</TotalTime>
  <Words>688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Helvetica</vt:lpstr>
      <vt:lpstr>Symbol</vt:lpstr>
      <vt:lpstr>Times New Roman</vt:lpstr>
      <vt:lpstr>Wingdings</vt:lpstr>
      <vt:lpstr>RGS-IBG master slide</vt:lpstr>
      <vt:lpstr>Location and characteristics of the Sharqiya Sands</vt:lpstr>
      <vt:lpstr>Sharqiya Sands </vt:lpstr>
      <vt:lpstr>PowerPoint Presentation</vt:lpstr>
      <vt:lpstr>PowerPoint Presentation</vt:lpstr>
      <vt:lpstr>PowerPoint Presentation</vt:lpstr>
      <vt:lpstr>PowerPoint Presentation</vt:lpstr>
      <vt:lpstr>Sharqiya Sands: water</vt:lpstr>
      <vt:lpstr>Sharqiya Sands: vegetation</vt:lpstr>
      <vt:lpstr>Ecosystem model</vt:lpstr>
      <vt:lpstr>Just a minute…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1</cp:revision>
  <dcterms:created xsi:type="dcterms:W3CDTF">2024-05-31T14:53:15Z</dcterms:created>
  <dcterms:modified xsi:type="dcterms:W3CDTF">2025-05-14T10:43:00Z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