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foundation.org.uk/news/our-free-school-meals-campaign-crowned-best-decad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5d4977f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5d4977f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5d4977f2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85d4977f2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5d4977f2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5d4977f2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STEEP = Social, technological, economic, environmental, political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5d4977f2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85d4977f2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https://foodfoundation.org.uk/news/our-free-school-meals-campaign-crowned-best-decade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866b18f86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866b18f86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5d4977f2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85d4977f2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5d4977f2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5d4977f2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goals.org/goals/2-zero-hung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foodfoundation.org.uk/news/our-free-school-meals-campaign-crowned-best-decade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topic/agriculture/brief/food-security-update/our-projec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/>
              <a:t>The Global Issues Geographers Face</a:t>
            </a:r>
            <a:endParaRPr b="1" u="sng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Learning Objective: </a:t>
            </a:r>
            <a:r>
              <a:rPr lang="en-GB">
                <a:solidFill>
                  <a:schemeClr val="dk1"/>
                </a:solidFill>
              </a:rPr>
              <a:t>To explain the purpose of the Sustainable Development Goals and link them to current global issues.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874200"/>
            <a:ext cx="4260300" cy="2398200"/>
          </a:xfrm>
          <a:prstGeom prst="rect">
            <a:avLst/>
          </a:prstGeom>
          <a:solidFill>
            <a:srgbClr val="FFE599"/>
          </a:solidFill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</a:rPr>
              <a:t>Starter: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Think - Pair - Share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What problems do you think the world currently faces? Make a list.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</a:rPr>
              <a:t>Challenge: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Can you categorise these problems?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800" y="1874163"/>
            <a:ext cx="4267201" cy="23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What is sustainability?</a:t>
            </a:r>
            <a:endParaRPr b="1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085100"/>
            <a:ext cx="8520600" cy="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>
                <a:solidFill>
                  <a:srgbClr val="6AA84F"/>
                </a:solidFill>
              </a:rPr>
              <a:t>Sustainability</a:t>
            </a:r>
            <a:r>
              <a:rPr lang="en-GB">
                <a:solidFill>
                  <a:srgbClr val="040C28"/>
                </a:solidFill>
              </a:rPr>
              <a:t> is “meeting the needs of the present without compromising the ability of future generations to meet their own needs”. - United Nations.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8875" y="2026675"/>
            <a:ext cx="4433434" cy="281202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2841988"/>
            <a:ext cx="3900000" cy="1181400"/>
          </a:xfrm>
          <a:prstGeom prst="rect">
            <a:avLst/>
          </a:prstGeom>
          <a:solidFill>
            <a:srgbClr val="FFE599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Why do you think an understanding of sustainability is so important now and in the future?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50" y="847675"/>
            <a:ext cx="6653425" cy="41218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9025" y="57475"/>
            <a:ext cx="897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The Sustainable Development Goals (Global Goals) are a ‘call for action’ by all countries to promote global development while protecting the planet for the future.</a:t>
            </a:r>
            <a:endParaRPr sz="1800"/>
          </a:p>
        </p:txBody>
      </p:sp>
      <p:sp>
        <p:nvSpPr>
          <p:cNvPr id="72" name="Google Shape;72;p15"/>
          <p:cNvSpPr txBox="1"/>
          <p:nvPr/>
        </p:nvSpPr>
        <p:spPr>
          <a:xfrm>
            <a:off x="6939375" y="1030150"/>
            <a:ext cx="2032800" cy="4007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Task: </a:t>
            </a:r>
            <a:r>
              <a:rPr lang="en-GB" sz="1800"/>
              <a:t>Based on the SDGs, draw a mind map of the </a:t>
            </a:r>
            <a:r>
              <a:rPr lang="en-GB" sz="1800" b="1"/>
              <a:t>problems</a:t>
            </a:r>
            <a:r>
              <a:rPr lang="en-GB" sz="1800"/>
              <a:t> you think the world currently faces. Categorise them using STEEP.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Challenge:</a:t>
            </a:r>
            <a:r>
              <a:rPr lang="en-GB" sz="1800"/>
              <a:t> Explain why you think each problem you have identified exists.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0006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Goal 2: Zero Hunger</a:t>
            </a:r>
            <a:endParaRPr b="1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099425"/>
            <a:ext cx="8520600" cy="970500"/>
          </a:xfrm>
          <a:prstGeom prst="rect">
            <a:avLst/>
          </a:prstGeom>
          <a:solidFill>
            <a:srgbClr val="FFE599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Task: </a:t>
            </a:r>
            <a:r>
              <a:rPr lang="en-GB">
                <a:solidFill>
                  <a:schemeClr val="dk1"/>
                </a:solidFill>
              </a:rPr>
              <a:t>Research how Goal 2 has been broken down into smaller targets: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https://www.globalgoals.org/goals/2-zero-hunger/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000" y="2473300"/>
            <a:ext cx="5134601" cy="18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5422050" y="2473238"/>
            <a:ext cx="35586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highlight>
                  <a:srgbClr val="FFE599"/>
                </a:highlight>
              </a:rPr>
              <a:t>Can you think of any examples of 2.1 being achieved?</a:t>
            </a:r>
            <a:endParaRPr sz="1800" b="1">
              <a:highlight>
                <a:srgbClr val="FFE599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e.g.</a:t>
            </a:r>
            <a:r>
              <a:rPr lang="en-GB" sz="1800" b="1"/>
              <a:t> </a:t>
            </a:r>
            <a:r>
              <a:rPr lang="en-GB" sz="1800" u="sng">
                <a:solidFill>
                  <a:schemeClr val="hlink"/>
                </a:solidFill>
                <a:hlinkClick r:id="rId5"/>
              </a:rPr>
              <a:t>Free school meals</a:t>
            </a:r>
            <a:r>
              <a:rPr lang="en-GB" sz="1800"/>
              <a:t> by Marcus Rashford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0006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Goal 2: Zero Hunger</a:t>
            </a:r>
            <a:endParaRPr b="1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5393225" y="1099425"/>
            <a:ext cx="3439200" cy="3563700"/>
          </a:xfrm>
          <a:prstGeom prst="rect">
            <a:avLst/>
          </a:prstGeom>
          <a:solidFill>
            <a:srgbClr val="FFE599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Task: </a:t>
            </a:r>
            <a:r>
              <a:rPr lang="en-GB">
                <a:solidFill>
                  <a:schemeClr val="dk1"/>
                </a:solidFill>
              </a:rPr>
              <a:t>Research some other examples of food security projects. What are the aims of the projects? What kind of strategies are they employing? How much do they cost on average?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https://www.worldbank.org/en/topic/agriculture/brief/food-security-update/our-projects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900" y="1629813"/>
            <a:ext cx="5134601" cy="18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Plenary</a:t>
            </a:r>
            <a:endParaRPr b="1"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3 - Sustainable Development Goals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2 - ways in which we can </a:t>
            </a:r>
            <a:r>
              <a:rPr lang="en-GB" b="1">
                <a:solidFill>
                  <a:schemeClr val="dk1"/>
                </a:solidFill>
              </a:rPr>
              <a:t>categorise</a:t>
            </a:r>
            <a:r>
              <a:rPr lang="en-GB">
                <a:solidFill>
                  <a:schemeClr val="dk1"/>
                </a:solidFill>
              </a:rPr>
              <a:t> issues the world faces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1 - definition of sustainability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41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Homework</a:t>
            </a:r>
            <a:endParaRPr b="1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625" y="95413"/>
            <a:ext cx="4952673" cy="495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374400" y="1075775"/>
            <a:ext cx="3285000" cy="3818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Consider the world as 100 people.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Using the infographic, choose </a:t>
            </a:r>
            <a:r>
              <a:rPr lang="en-GB" sz="1800" b="1"/>
              <a:t>one</a:t>
            </a:r>
            <a:r>
              <a:rPr lang="en-GB" sz="1800"/>
              <a:t> statistic that surprised you and explain why.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Choose another statistic, explain what the problem is and briefly propose a solution.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On-screen Show (16:9)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The Global Issues Geographers Face</vt:lpstr>
      <vt:lpstr>What is sustainability?</vt:lpstr>
      <vt:lpstr>PowerPoint Presentation</vt:lpstr>
      <vt:lpstr>Goal 2: Zero Hunger</vt:lpstr>
      <vt:lpstr>Goal 2: Zero Hunger</vt:lpstr>
      <vt:lpstr>Plenary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Issues Geographers Face</dc:title>
  <dc:creator>Claire Brown</dc:creator>
  <cp:lastModifiedBy>Claire Brown</cp:lastModifiedBy>
  <cp:revision>1</cp:revision>
  <dcterms:modified xsi:type="dcterms:W3CDTF">2024-02-21T14:31:44Z</dcterms:modified>
</cp:coreProperties>
</file>