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99" r:id="rId2"/>
    <p:sldId id="292" r:id="rId3"/>
    <p:sldId id="303" r:id="rId4"/>
    <p:sldId id="302" r:id="rId5"/>
    <p:sldId id="301" r:id="rId6"/>
    <p:sldId id="300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15B"/>
    <a:srgbClr val="ABB033"/>
    <a:srgbClr val="33738D"/>
    <a:srgbClr val="979C1F"/>
    <a:srgbClr val="1F5F79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80" autoAdjust="0"/>
  </p:normalViewPr>
  <p:slideViewPr>
    <p:cSldViewPr>
      <p:cViewPr varScale="1">
        <p:scale>
          <a:sx n="69" d="100"/>
          <a:sy n="69" d="100"/>
        </p:scale>
        <p:origin x="1332" y="60"/>
      </p:cViewPr>
      <p:guideLst>
        <p:guide orient="horz" pos="119"/>
        <p:guide pos="93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CED62-5C8C-4585-84D3-EBCBD3C31BCE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F3412-E555-46F0-B4DB-EE5E8A1B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18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3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6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75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48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04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2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endParaRPr lang="en-US" altLang="en-US" sz="3200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8DD23C-B289-458B-BEA8-A687D1D2DD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5900" y="1844675"/>
            <a:ext cx="3429000" cy="4175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600"/>
              <a:t> </a:t>
            </a:r>
            <a:endParaRPr lang="en-US" altLang="en-US" sz="260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9" name="Text Box 10">
            <a:extLst>
              <a:ext uri="{FF2B5EF4-FFF2-40B4-BE49-F238E27FC236}">
                <a16:creationId xmlns:a16="http://schemas.microsoft.com/office/drawing/2014/main" id="{7C5A710A-7FAC-4CA3-BCAE-3AF2AAD63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93223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936" y="3609071"/>
            <a:ext cx="5010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Water Security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The ability to access sufficient quantities of c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lean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water to maintain adequate standards of f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ood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and goods production, proper s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anitation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, and sustainable h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ealth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care.</a:t>
            </a:r>
            <a:endParaRPr lang="en-GB" sz="3200" b="1" dirty="0">
              <a:solidFill>
                <a:srgbClr val="01415B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The ability to access sufficient quantities of clean water to maintain adequate standards of f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ood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and goods production, proper s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anitation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, and sustainable h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ealth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care.</a:t>
            </a:r>
            <a:endParaRPr lang="en-GB" sz="3200" b="1" dirty="0">
              <a:solidFill>
                <a:srgbClr val="0141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640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The ability to access sufficient quantities of clean water to maintain adequate standards of food and goods production, proper s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anitation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, and sustainable h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ealth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care.</a:t>
            </a:r>
            <a:endParaRPr lang="en-GB" sz="3200" b="1" dirty="0">
              <a:solidFill>
                <a:srgbClr val="0141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443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The ability to access sufficient quantities of clean water to maintain adequate standards of food and goods production, proper sanitation, and sustainable h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ealth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care.</a:t>
            </a:r>
            <a:endParaRPr lang="en-GB" sz="3200" b="1" dirty="0">
              <a:solidFill>
                <a:srgbClr val="0141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989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The ability to access sufficient quantities of clean water to maintain adequate standards of food and goods production, proper sanitation, and sustainable health care.</a:t>
            </a:r>
            <a:endParaRPr lang="en-GB" sz="3200" b="1" dirty="0">
              <a:solidFill>
                <a:srgbClr val="0141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324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100</TotalTime>
  <Words>184</Words>
  <Application>Microsoft Office PowerPoint</Application>
  <PresentationFormat>On-screen Show (4:3)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Times New Roman</vt:lpstr>
      <vt:lpstr>Wingdings</vt:lpstr>
      <vt:lpstr>RGS-IBG Powerpoint template</vt:lpstr>
      <vt:lpstr>PowerPoint Presentation</vt:lpstr>
      <vt:lpstr> Water Security</vt:lpstr>
      <vt:lpstr> Water Security</vt:lpstr>
      <vt:lpstr> Water Security</vt:lpstr>
      <vt:lpstr> Water Security</vt:lpstr>
      <vt:lpstr> Water Security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22</cp:revision>
  <dcterms:created xsi:type="dcterms:W3CDTF">2014-09-17T13:27:11Z</dcterms:created>
  <dcterms:modified xsi:type="dcterms:W3CDTF">2018-03-05T08:25:10Z</dcterms:modified>
</cp:coreProperties>
</file>