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99" r:id="rId2"/>
    <p:sldId id="300" r:id="rId3"/>
    <p:sldId id="301" r:id="rId4"/>
    <p:sldId id="306" r:id="rId5"/>
    <p:sldId id="302" r:id="rId6"/>
    <p:sldId id="303" r:id="rId7"/>
    <p:sldId id="304" r:id="rId8"/>
    <p:sldId id="305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3" autoAdjust="0"/>
    <p:restoredTop sz="94660"/>
  </p:normalViewPr>
  <p:slideViewPr>
    <p:cSldViewPr>
      <p:cViewPr varScale="1">
        <p:scale>
          <a:sx n="52" d="100"/>
          <a:sy n="52" d="100"/>
        </p:scale>
        <p:origin x="84" y="324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0D3D-FA78-44B6-8308-72934B4EF284}" type="datetimeFigureOut">
              <a:rPr lang="en-GB" smtClean="0"/>
              <a:t>17/03/2018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1F873-D46F-46CC-AE1E-3EEDD2CB9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6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0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42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22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02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14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48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8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r>
              <a:rPr lang="en-GB" altLang="en-US" sz="3200" b="1" dirty="0"/>
              <a:t>The Sharqiya Sands</a:t>
            </a:r>
            <a:endParaRPr lang="en-US" altLang="en-US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118" y="3447655"/>
            <a:ext cx="50107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Managing Water in Sharqiya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>
                <a:solidFill>
                  <a:schemeClr val="bg1"/>
                </a:solidFill>
              </a:rPr>
              <a:t>DME Feedback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1BDE2-B1BA-4D9F-94B1-649D924B48ED}"/>
              </a:ext>
            </a:extLst>
          </p:cNvPr>
          <p:cNvSpPr txBox="1"/>
          <p:nvPr/>
        </p:nvSpPr>
        <p:spPr>
          <a:xfrm>
            <a:off x="323528" y="1916832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In which task do you think you did well? How do you know this or why do you think this?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In which task do you think you did not do so well? How do you know this or why do you think this?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Was it easy to make your decision about your management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What thought processes did you go through to decide which management strategies to include in your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Are there any strategies you wish you had been able to include but didn’t? Why did they not get included in your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Did you have enough background knowledge to complete the task?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Where and what could you have researched further to make a better decision about your management plan?</a:t>
            </a:r>
          </a:p>
        </p:txBody>
      </p:sp>
    </p:spTree>
    <p:extLst>
      <p:ext uri="{BB962C8B-B14F-4D97-AF65-F5344CB8AC3E}">
        <p14:creationId xmlns:p14="http://schemas.microsoft.com/office/powerpoint/2010/main" val="368967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600" b="1" dirty="0">
                <a:solidFill>
                  <a:schemeClr val="bg1"/>
                </a:solidFill>
              </a:rPr>
              <a:t> Managing water in Sharqiya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3CBB90-74E3-4688-BF7A-0205FAA29BA5}"/>
              </a:ext>
            </a:extLst>
          </p:cNvPr>
          <p:cNvSpPr txBox="1"/>
          <p:nvPr/>
        </p:nvSpPr>
        <p:spPr>
          <a:xfrm>
            <a:off x="611560" y="2564904"/>
            <a:ext cx="79928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>
                <a:solidFill>
                  <a:srgbClr val="01415B"/>
                </a:solidFill>
              </a:rPr>
              <a:t>Homework:</a:t>
            </a:r>
          </a:p>
          <a:p>
            <a:pPr lvl="0"/>
            <a:r>
              <a:rPr lang="en-GB" sz="2400" b="1" dirty="0">
                <a:solidFill>
                  <a:srgbClr val="01415B"/>
                </a:solidFill>
              </a:rPr>
              <a:t>Research the National Water Resources Master Plan for Oman.</a:t>
            </a:r>
          </a:p>
          <a:p>
            <a:pPr lvl="0"/>
            <a:endParaRPr lang="en-GB" sz="2400" b="1" dirty="0">
              <a:solidFill>
                <a:srgbClr val="01415B"/>
              </a:solidFill>
            </a:endParaRPr>
          </a:p>
          <a:p>
            <a:pPr lvl="0"/>
            <a:r>
              <a:rPr lang="en-GB" sz="2400" b="1" dirty="0">
                <a:solidFill>
                  <a:srgbClr val="01415B"/>
                </a:solidFill>
              </a:rPr>
              <a:t>How is it similar or different to the management plan you devised in the </a:t>
            </a:r>
            <a:r>
              <a:rPr lang="en-GB" sz="2400" b="1">
                <a:solidFill>
                  <a:srgbClr val="01415B"/>
                </a:solidFill>
              </a:rPr>
              <a:t>decision-making exercise?</a:t>
            </a:r>
            <a:endParaRPr lang="en-GB" sz="2400" b="1" dirty="0">
              <a:solidFill>
                <a:srgbClr val="01415B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51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600" b="1" dirty="0">
                <a:solidFill>
                  <a:schemeClr val="bg1"/>
                </a:solidFill>
              </a:rPr>
              <a:t> Managing water in Sharqiya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5B38BD-B183-49B1-8802-3F1BB138D757}"/>
              </a:ext>
            </a:extLst>
          </p:cNvPr>
          <p:cNvSpPr txBox="1"/>
          <p:nvPr/>
        </p:nvSpPr>
        <p:spPr>
          <a:xfrm>
            <a:off x="251521" y="2085131"/>
            <a:ext cx="85689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>
                <a:solidFill>
                  <a:srgbClr val="01415B"/>
                </a:solidFill>
              </a:rPr>
              <a:t>Objectives:</a:t>
            </a:r>
          </a:p>
          <a:p>
            <a:pPr lvl="0"/>
            <a:endParaRPr lang="en-GB" sz="2800" b="1" dirty="0">
              <a:solidFill>
                <a:srgbClr val="01415B"/>
              </a:solidFill>
            </a:endParaRPr>
          </a:p>
          <a:p>
            <a:pPr lvl="0"/>
            <a:r>
              <a:rPr lang="en-GB" sz="2400" b="1" dirty="0">
                <a:solidFill>
                  <a:srgbClr val="01415B"/>
                </a:solidFill>
              </a:rPr>
              <a:t>To understand the meaning of the term ‘water security’ in the context of the Sharqiya Sands region.</a:t>
            </a:r>
          </a:p>
          <a:p>
            <a:pPr lvl="0"/>
            <a:endParaRPr lang="en-GB" sz="2400" b="1" dirty="0">
              <a:solidFill>
                <a:srgbClr val="01415B"/>
              </a:solidFill>
            </a:endParaRPr>
          </a:p>
          <a:p>
            <a:pPr lvl="0"/>
            <a:r>
              <a:rPr lang="en-GB" sz="2400" b="1" dirty="0">
                <a:solidFill>
                  <a:srgbClr val="01415B"/>
                </a:solidFill>
              </a:rPr>
              <a:t>To gain an appreciation of the complexity inherent with trying to manage water security in a sustainable way.</a:t>
            </a:r>
          </a:p>
          <a:p>
            <a:pPr lvl="0"/>
            <a:endParaRPr lang="en-GB" sz="2400" b="1" dirty="0">
              <a:solidFill>
                <a:srgbClr val="01415B"/>
              </a:solidFill>
            </a:endParaRPr>
          </a:p>
          <a:p>
            <a:pPr lvl="0"/>
            <a:r>
              <a:rPr lang="en-GB" sz="2400" b="1" dirty="0">
                <a:solidFill>
                  <a:srgbClr val="01415B"/>
                </a:solidFill>
              </a:rPr>
              <a:t>To be able to analyse a number of different sources of information in different formats.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75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Find the key words to complete the definition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1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lean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water to maintain adequate standards of f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ood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902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ood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40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anitation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4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sanitation, and sustainable h</a:t>
            </a:r>
            <a:r>
              <a:rPr lang="en-GB" sz="3200" b="1" dirty="0">
                <a:solidFill>
                  <a:schemeClr val="accent3"/>
                </a:solidFill>
                <a:latin typeface="+mn-lt"/>
                <a:ea typeface="Calibri" panose="020F0502020204030204" pitchFamily="34" charset="0"/>
              </a:rPr>
              <a:t>ealth</a:t>
            </a:r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98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The ability to access sufficient quantities of clean water to maintain adequate standards of food and goods production, proper sanitation, and sustainable health care.</a:t>
            </a:r>
            <a:endParaRPr lang="en-GB" sz="3200" b="1" dirty="0">
              <a:solidFill>
                <a:srgbClr val="0141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32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Water Security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B453A-68CD-462B-A9E6-C0263CA9F48C}"/>
              </a:ext>
            </a:extLst>
          </p:cNvPr>
          <p:cNvSpPr/>
          <p:nvPr/>
        </p:nvSpPr>
        <p:spPr>
          <a:xfrm>
            <a:off x="827584" y="26903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  <a:ea typeface="Calibri" panose="020F0502020204030204" pitchFamily="34" charset="0"/>
              </a:rPr>
              <a:t>Now look at the resources you have been given.</a:t>
            </a:r>
          </a:p>
          <a:p>
            <a:pPr algn="ctr"/>
            <a:endParaRPr lang="en-GB" sz="3200" b="1" dirty="0">
              <a:solidFill>
                <a:srgbClr val="01415B"/>
              </a:solidFill>
              <a:latin typeface="+mn-lt"/>
            </a:endParaRPr>
          </a:p>
          <a:p>
            <a:pPr algn="ctr"/>
            <a:r>
              <a:rPr lang="en-GB" sz="3200" b="1" dirty="0">
                <a:solidFill>
                  <a:srgbClr val="01415B"/>
                </a:solidFill>
                <a:latin typeface="+mn-lt"/>
              </a:rPr>
              <a:t>What issue or issues are highlighted by your information?</a:t>
            </a:r>
          </a:p>
        </p:txBody>
      </p:sp>
    </p:spTree>
    <p:extLst>
      <p:ext uri="{BB962C8B-B14F-4D97-AF65-F5344CB8AC3E}">
        <p14:creationId xmlns:p14="http://schemas.microsoft.com/office/powerpoint/2010/main" val="2263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60</TotalTime>
  <Words>470</Words>
  <Application>Microsoft Office PowerPoint</Application>
  <PresentationFormat>On-screen Show (4:3)</PresentationFormat>
  <Paragraphs>56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Wingdings</vt:lpstr>
      <vt:lpstr>RGS-IBG Powerpoint template</vt:lpstr>
      <vt:lpstr>The Sharqiya Sands</vt:lpstr>
      <vt:lpstr> Managing water in Sharqiya</vt:lpstr>
      <vt:lpstr> Water Security</vt:lpstr>
      <vt:lpstr> Water Security</vt:lpstr>
      <vt:lpstr> Water Security</vt:lpstr>
      <vt:lpstr> Water Security</vt:lpstr>
      <vt:lpstr> Water Security</vt:lpstr>
      <vt:lpstr> Water Security</vt:lpstr>
      <vt:lpstr> Water Security</vt:lpstr>
      <vt:lpstr> DME Feedback</vt:lpstr>
      <vt:lpstr> Managing water in Sharqiya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16</cp:revision>
  <dcterms:created xsi:type="dcterms:W3CDTF">2014-09-17T13:27:11Z</dcterms:created>
  <dcterms:modified xsi:type="dcterms:W3CDTF">2018-03-17T12:20:39Z</dcterms:modified>
</cp:coreProperties>
</file>