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4"/>
  </p:sldMasterIdLst>
  <p:notesMasterIdLst>
    <p:notesMasterId r:id="rId10"/>
  </p:notesMasterIdLst>
  <p:sldIdLst>
    <p:sldId id="256" r:id="rId5"/>
    <p:sldId id="263" r:id="rId6"/>
    <p:sldId id="259" r:id="rId7"/>
    <p:sldId id="260" r:id="rId8"/>
    <p:sldId id="261" r:id="rId9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Helvetic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Helvetic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Helvetic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Helvetic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9">
          <p15:clr>
            <a:srgbClr val="A4A3A4"/>
          </p15:clr>
        </p15:guide>
        <p15:guide id="2" pos="93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4C00"/>
    <a:srgbClr val="740160"/>
    <a:srgbClr val="797E01"/>
    <a:srgbClr val="01415B"/>
    <a:srgbClr val="B70005"/>
    <a:srgbClr val="D6621A"/>
    <a:srgbClr val="CE5300"/>
    <a:srgbClr val="D657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D9F36A2-938C-4820-A346-FC634F5A5F08}" v="99" dt="2025-03-07T11:35:07.50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howGuides="1">
      <p:cViewPr varScale="1">
        <p:scale>
          <a:sx n="101" d="100"/>
          <a:sy n="101" d="100"/>
        </p:scale>
        <p:origin x="1824" y="102"/>
      </p:cViewPr>
      <p:guideLst>
        <p:guide orient="horz" pos="119"/>
        <p:guide pos="93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chel Owen" userId="6c12c0a3-2525-4066-8047-0fb9dd12e67f" providerId="ADAL" clId="{5D9F36A2-938C-4820-A346-FC634F5A5F08}"/>
    <pc:docChg chg="undo custSel addSld delSld modSld">
      <pc:chgData name="Rachel Owen" userId="6c12c0a3-2525-4066-8047-0fb9dd12e67f" providerId="ADAL" clId="{5D9F36A2-938C-4820-A346-FC634F5A5F08}" dt="2025-03-07T14:13:33.555" v="176"/>
      <pc:docMkLst>
        <pc:docMk/>
      </pc:docMkLst>
      <pc:sldChg chg="delSp modSp add del mod chgLayout">
        <pc:chgData name="Rachel Owen" userId="6c12c0a3-2525-4066-8047-0fb9dd12e67f" providerId="ADAL" clId="{5D9F36A2-938C-4820-A346-FC634F5A5F08}" dt="2025-03-07T14:13:13.770" v="174"/>
        <pc:sldMkLst>
          <pc:docMk/>
          <pc:sldMk cId="1902992391" sldId="256"/>
        </pc:sldMkLst>
        <pc:spChg chg="mod ord">
          <ac:chgData name="Rachel Owen" userId="6c12c0a3-2525-4066-8047-0fb9dd12e67f" providerId="ADAL" clId="{5D9F36A2-938C-4820-A346-FC634F5A5F08}" dt="2025-03-07T11:17:12.156" v="52" actId="700"/>
          <ac:spMkLst>
            <pc:docMk/>
            <pc:sldMk cId="1902992391" sldId="256"/>
            <ac:spMk id="2" creationId="{A8942C44-5951-5CD6-F491-5211AD758E11}"/>
          </ac:spMkLst>
        </pc:spChg>
        <pc:spChg chg="mod ord">
          <ac:chgData name="Rachel Owen" userId="6c12c0a3-2525-4066-8047-0fb9dd12e67f" providerId="ADAL" clId="{5D9F36A2-938C-4820-A346-FC634F5A5F08}" dt="2025-03-07T11:17:22.507" v="54" actId="14100"/>
          <ac:spMkLst>
            <pc:docMk/>
            <pc:sldMk cId="1902992391" sldId="256"/>
            <ac:spMk id="4" creationId="{AD8A811E-8325-0386-CC7C-B8C0B1670E1E}"/>
          </ac:spMkLst>
        </pc:spChg>
        <pc:spChg chg="mod">
          <ac:chgData name="Rachel Owen" userId="6c12c0a3-2525-4066-8047-0fb9dd12e67f" providerId="ADAL" clId="{5D9F36A2-938C-4820-A346-FC634F5A5F08}" dt="2025-03-07T14:12:23.038" v="171"/>
          <ac:spMkLst>
            <pc:docMk/>
            <pc:sldMk cId="1902992391" sldId="256"/>
            <ac:spMk id="5" creationId="{1BDB72E0-11EC-26D4-B6C3-5CB3633B9824}"/>
          </ac:spMkLst>
        </pc:spChg>
        <pc:spChg chg="mod">
          <ac:chgData name="Rachel Owen" userId="6c12c0a3-2525-4066-8047-0fb9dd12e67f" providerId="ADAL" clId="{5D9F36A2-938C-4820-A346-FC634F5A5F08}" dt="2025-03-07T14:13:13.770" v="174"/>
          <ac:spMkLst>
            <pc:docMk/>
            <pc:sldMk cId="1902992391" sldId="256"/>
            <ac:spMk id="6" creationId="{B2A6FE89-0F70-4BC3-8ED8-8669AD9C4BB4}"/>
          </ac:spMkLst>
        </pc:spChg>
        <pc:spChg chg="mod ord">
          <ac:chgData name="Rachel Owen" userId="6c12c0a3-2525-4066-8047-0fb9dd12e67f" providerId="ADAL" clId="{5D9F36A2-938C-4820-A346-FC634F5A5F08}" dt="2025-03-07T11:17:26.442" v="55" actId="1076"/>
          <ac:spMkLst>
            <pc:docMk/>
            <pc:sldMk cId="1902992391" sldId="256"/>
            <ac:spMk id="7" creationId="{38788026-C3C1-5749-25AE-2DF54DA4A9BE}"/>
          </ac:spMkLst>
        </pc:spChg>
        <pc:picChg chg="mod">
          <ac:chgData name="Rachel Owen" userId="6c12c0a3-2525-4066-8047-0fb9dd12e67f" providerId="ADAL" clId="{5D9F36A2-938C-4820-A346-FC634F5A5F08}" dt="2025-03-07T11:15:02.647" v="30" actId="14100"/>
          <ac:picMkLst>
            <pc:docMk/>
            <pc:sldMk cId="1902992391" sldId="256"/>
            <ac:picMk id="10" creationId="{5922377A-FD73-6804-33C4-CE881745A030}"/>
          </ac:picMkLst>
        </pc:picChg>
        <pc:picChg chg="del">
          <ac:chgData name="Rachel Owen" userId="6c12c0a3-2525-4066-8047-0fb9dd12e67f" providerId="ADAL" clId="{5D9F36A2-938C-4820-A346-FC634F5A5F08}" dt="2025-03-07T11:10:43.009" v="11" actId="478"/>
          <ac:picMkLst>
            <pc:docMk/>
            <pc:sldMk cId="1902992391" sldId="256"/>
            <ac:picMk id="1026" creationId="{FBB59CB8-8D37-A82F-3E2F-7C83E33BCEAF}"/>
          </ac:picMkLst>
        </pc:picChg>
      </pc:sldChg>
      <pc:sldChg chg="addSp delSp modSp add del mod">
        <pc:chgData name="Rachel Owen" userId="6c12c0a3-2525-4066-8047-0fb9dd12e67f" providerId="ADAL" clId="{5D9F36A2-938C-4820-A346-FC634F5A5F08}" dt="2025-03-07T14:13:33.555" v="176"/>
        <pc:sldMkLst>
          <pc:docMk/>
          <pc:sldMk cId="3173689279" sldId="259"/>
        </pc:sldMkLst>
        <pc:spChg chg="mod">
          <ac:chgData name="Rachel Owen" userId="6c12c0a3-2525-4066-8047-0fb9dd12e67f" providerId="ADAL" clId="{5D9F36A2-938C-4820-A346-FC634F5A5F08}" dt="2025-03-07T11:22:59.060" v="100" actId="207"/>
          <ac:spMkLst>
            <pc:docMk/>
            <pc:sldMk cId="3173689279" sldId="259"/>
            <ac:spMk id="2" creationId="{1CECDB98-B3EB-A0E4-1C61-C7422A2A6B12}"/>
          </ac:spMkLst>
        </pc:spChg>
        <pc:spChg chg="mod">
          <ac:chgData name="Rachel Owen" userId="6c12c0a3-2525-4066-8047-0fb9dd12e67f" providerId="ADAL" clId="{5D9F36A2-938C-4820-A346-FC634F5A5F08}" dt="2025-03-07T14:13:33.555" v="176"/>
          <ac:spMkLst>
            <pc:docMk/>
            <pc:sldMk cId="3173689279" sldId="259"/>
            <ac:spMk id="4" creationId="{84BA56B5-D2BD-53F0-2906-5B05E0AF1C01}"/>
          </ac:spMkLst>
        </pc:spChg>
        <pc:spChg chg="mod">
          <ac:chgData name="Rachel Owen" userId="6c12c0a3-2525-4066-8047-0fb9dd12e67f" providerId="ADAL" clId="{5D9F36A2-938C-4820-A346-FC634F5A5F08}" dt="2025-03-07T14:13:33.555" v="176"/>
          <ac:spMkLst>
            <pc:docMk/>
            <pc:sldMk cId="3173689279" sldId="259"/>
            <ac:spMk id="5" creationId="{9961F3F6-E128-44DB-6C46-9DE4FC5D7F5C}"/>
          </ac:spMkLst>
        </pc:spChg>
        <pc:graphicFrameChg chg="mod modGraphic">
          <ac:chgData name="Rachel Owen" userId="6c12c0a3-2525-4066-8047-0fb9dd12e67f" providerId="ADAL" clId="{5D9F36A2-938C-4820-A346-FC634F5A5F08}" dt="2025-03-07T11:26:15.594" v="136" actId="403"/>
          <ac:graphicFrameMkLst>
            <pc:docMk/>
            <pc:sldMk cId="3173689279" sldId="259"/>
            <ac:graphicFrameMk id="8" creationId="{57C98210-1EF3-E08F-2B39-DDCA209413BE}"/>
          </ac:graphicFrameMkLst>
        </pc:graphicFrameChg>
        <pc:picChg chg="del">
          <ac:chgData name="Rachel Owen" userId="6c12c0a3-2525-4066-8047-0fb9dd12e67f" providerId="ADAL" clId="{5D9F36A2-938C-4820-A346-FC634F5A5F08}" dt="2025-03-07T11:15:09.243" v="32" actId="478"/>
          <ac:picMkLst>
            <pc:docMk/>
            <pc:sldMk cId="3173689279" sldId="259"/>
            <ac:picMk id="3" creationId="{492F1CCE-DBBD-FBBF-64CE-510598BF4C67}"/>
          </ac:picMkLst>
        </pc:picChg>
        <pc:picChg chg="del">
          <ac:chgData name="Rachel Owen" userId="6c12c0a3-2525-4066-8047-0fb9dd12e67f" providerId="ADAL" clId="{5D9F36A2-938C-4820-A346-FC634F5A5F08}" dt="2025-03-07T11:10:47.429" v="13" actId="478"/>
          <ac:picMkLst>
            <pc:docMk/>
            <pc:sldMk cId="3173689279" sldId="259"/>
            <ac:picMk id="6" creationId="{B280C264-57A0-2DBB-EBFC-CAF8A103E52A}"/>
          </ac:picMkLst>
        </pc:picChg>
        <pc:picChg chg="add mod">
          <ac:chgData name="Rachel Owen" userId="6c12c0a3-2525-4066-8047-0fb9dd12e67f" providerId="ADAL" clId="{5D9F36A2-938C-4820-A346-FC634F5A5F08}" dt="2025-03-07T11:15:34.865" v="39"/>
          <ac:picMkLst>
            <pc:docMk/>
            <pc:sldMk cId="3173689279" sldId="259"/>
            <ac:picMk id="7" creationId="{92FF3F1D-03DC-289B-4763-45154DE7F9FC}"/>
          </ac:picMkLst>
        </pc:picChg>
      </pc:sldChg>
      <pc:sldChg chg="addSp delSp modSp add del mod">
        <pc:chgData name="Rachel Owen" userId="6c12c0a3-2525-4066-8047-0fb9dd12e67f" providerId="ADAL" clId="{5D9F36A2-938C-4820-A346-FC634F5A5F08}" dt="2025-03-07T11:31:38.983" v="155" actId="478"/>
        <pc:sldMkLst>
          <pc:docMk/>
          <pc:sldMk cId="2911068931" sldId="260"/>
        </pc:sldMkLst>
        <pc:spChg chg="mod">
          <ac:chgData name="Rachel Owen" userId="6c12c0a3-2525-4066-8047-0fb9dd12e67f" providerId="ADAL" clId="{5D9F36A2-938C-4820-A346-FC634F5A5F08}" dt="2025-03-07T11:31:27.232" v="154" actId="207"/>
          <ac:spMkLst>
            <pc:docMk/>
            <pc:sldMk cId="2911068931" sldId="260"/>
            <ac:spMk id="2" creationId="{01CF7519-20A0-CB73-1878-F5B9016377D8}"/>
          </ac:spMkLst>
        </pc:spChg>
        <pc:picChg chg="del">
          <ac:chgData name="Rachel Owen" userId="6c12c0a3-2525-4066-8047-0fb9dd12e67f" providerId="ADAL" clId="{5D9F36A2-938C-4820-A346-FC634F5A5F08}" dt="2025-03-07T11:31:38.983" v="155" actId="478"/>
          <ac:picMkLst>
            <pc:docMk/>
            <pc:sldMk cId="2911068931" sldId="260"/>
            <ac:picMk id="4" creationId="{2AD80037-307F-C84E-FA8D-A3A712137AE1}"/>
          </ac:picMkLst>
        </pc:picChg>
        <pc:picChg chg="add mod">
          <ac:chgData name="Rachel Owen" userId="6c12c0a3-2525-4066-8047-0fb9dd12e67f" providerId="ADAL" clId="{5D9F36A2-938C-4820-A346-FC634F5A5F08}" dt="2025-03-07T11:15:37.096" v="40"/>
          <ac:picMkLst>
            <pc:docMk/>
            <pc:sldMk cId="2911068931" sldId="260"/>
            <ac:picMk id="5" creationId="{CCC438DF-D1F3-3EA5-4692-0C6C76E563C6}"/>
          </ac:picMkLst>
        </pc:picChg>
        <pc:picChg chg="del">
          <ac:chgData name="Rachel Owen" userId="6c12c0a3-2525-4066-8047-0fb9dd12e67f" providerId="ADAL" clId="{5D9F36A2-938C-4820-A346-FC634F5A5F08}" dt="2025-03-07T11:15:10.971" v="33" actId="478"/>
          <ac:picMkLst>
            <pc:docMk/>
            <pc:sldMk cId="2911068931" sldId="260"/>
            <ac:picMk id="7" creationId="{95BE4771-E94E-09F0-FE9E-E09AD3531671}"/>
          </ac:picMkLst>
        </pc:picChg>
      </pc:sldChg>
      <pc:sldChg chg="addSp delSp modSp add del mod modClrScheme chgLayout">
        <pc:chgData name="Rachel Owen" userId="6c12c0a3-2525-4066-8047-0fb9dd12e67f" providerId="ADAL" clId="{5D9F36A2-938C-4820-A346-FC634F5A5F08}" dt="2025-03-07T11:35:18.802" v="168" actId="12"/>
        <pc:sldMkLst>
          <pc:docMk/>
          <pc:sldMk cId="461078020" sldId="261"/>
        </pc:sldMkLst>
        <pc:spChg chg="add mod ord">
          <ac:chgData name="Rachel Owen" userId="6c12c0a3-2525-4066-8047-0fb9dd12e67f" providerId="ADAL" clId="{5D9F36A2-938C-4820-A346-FC634F5A5F08}" dt="2025-03-07T11:35:18.802" v="168" actId="12"/>
          <ac:spMkLst>
            <pc:docMk/>
            <pc:sldMk cId="461078020" sldId="261"/>
            <ac:spMk id="5" creationId="{0AB5FB13-5287-E1A1-6AB8-E78CDC76B70D}"/>
          </ac:spMkLst>
        </pc:spChg>
        <pc:spChg chg="mod ord">
          <ac:chgData name="Rachel Owen" userId="6c12c0a3-2525-4066-8047-0fb9dd12e67f" providerId="ADAL" clId="{5D9F36A2-938C-4820-A346-FC634F5A5F08}" dt="2025-03-07T11:32:11.462" v="165" actId="207"/>
          <ac:spMkLst>
            <pc:docMk/>
            <pc:sldMk cId="461078020" sldId="261"/>
            <ac:spMk id="6" creationId="{970E5401-08DA-D1EA-5ED9-FBAFB6A4083E}"/>
          </ac:spMkLst>
        </pc:spChg>
        <pc:spChg chg="del mod">
          <ac:chgData name="Rachel Owen" userId="6c12c0a3-2525-4066-8047-0fb9dd12e67f" providerId="ADAL" clId="{5D9F36A2-938C-4820-A346-FC634F5A5F08}" dt="2025-03-07T11:31:48.262" v="158" actId="478"/>
          <ac:spMkLst>
            <pc:docMk/>
            <pc:sldMk cId="461078020" sldId="261"/>
            <ac:spMk id="7" creationId="{6AAE5C3A-0B1D-69FC-5359-86D2167041FE}"/>
          </ac:spMkLst>
        </pc:spChg>
        <pc:picChg chg="del">
          <ac:chgData name="Rachel Owen" userId="6c12c0a3-2525-4066-8047-0fb9dd12e67f" providerId="ADAL" clId="{5D9F36A2-938C-4820-A346-FC634F5A5F08}" dt="2025-03-07T11:31:42.760" v="156" actId="478"/>
          <ac:picMkLst>
            <pc:docMk/>
            <pc:sldMk cId="461078020" sldId="261"/>
            <ac:picMk id="2" creationId="{7766ECC0-54E2-20E8-FE75-908D38B58DDE}"/>
          </ac:picMkLst>
        </pc:picChg>
        <pc:picChg chg="del">
          <ac:chgData name="Rachel Owen" userId="6c12c0a3-2525-4066-8047-0fb9dd12e67f" providerId="ADAL" clId="{5D9F36A2-938C-4820-A346-FC634F5A5F08}" dt="2025-03-07T11:15:12.635" v="34" actId="478"/>
          <ac:picMkLst>
            <pc:docMk/>
            <pc:sldMk cId="461078020" sldId="261"/>
            <ac:picMk id="3" creationId="{7AECB9C9-73E2-1CE0-52B9-0087E7468F43}"/>
          </ac:picMkLst>
        </pc:picChg>
        <pc:picChg chg="add mod">
          <ac:chgData name="Rachel Owen" userId="6c12c0a3-2525-4066-8047-0fb9dd12e67f" providerId="ADAL" clId="{5D9F36A2-938C-4820-A346-FC634F5A5F08}" dt="2025-03-07T11:15:39.064" v="41"/>
          <ac:picMkLst>
            <pc:docMk/>
            <pc:sldMk cId="461078020" sldId="261"/>
            <ac:picMk id="4" creationId="{0D478492-000D-C1B0-33EC-33E24455752F}"/>
          </ac:picMkLst>
        </pc:picChg>
      </pc:sldChg>
      <pc:sldChg chg="addSp delSp modSp add del mod">
        <pc:chgData name="Rachel Owen" userId="6c12c0a3-2525-4066-8047-0fb9dd12e67f" providerId="ADAL" clId="{5D9F36A2-938C-4820-A346-FC634F5A5F08}" dt="2025-03-07T11:27:39.261" v="151" actId="2085"/>
        <pc:sldMkLst>
          <pc:docMk/>
          <pc:sldMk cId="2595644649" sldId="263"/>
        </pc:sldMkLst>
        <pc:spChg chg="mod">
          <ac:chgData name="Rachel Owen" userId="6c12c0a3-2525-4066-8047-0fb9dd12e67f" providerId="ADAL" clId="{5D9F36A2-938C-4820-A346-FC634F5A5F08}" dt="2025-03-07T11:21:40.011" v="96" actId="1076"/>
          <ac:spMkLst>
            <pc:docMk/>
            <pc:sldMk cId="2595644649" sldId="263"/>
            <ac:spMk id="4" creationId="{A595254B-36A9-7A78-260B-F9B838D29E0E}"/>
          </ac:spMkLst>
        </pc:spChg>
        <pc:spChg chg="mod">
          <ac:chgData name="Rachel Owen" userId="6c12c0a3-2525-4066-8047-0fb9dd12e67f" providerId="ADAL" clId="{5D9F36A2-938C-4820-A346-FC634F5A5F08}" dt="2025-03-07T11:18:09.051" v="63" actId="20577"/>
          <ac:spMkLst>
            <pc:docMk/>
            <pc:sldMk cId="2595644649" sldId="263"/>
            <ac:spMk id="14" creationId="{A77CBEA2-2DAD-D1F6-95C9-CA52C387AD0D}"/>
          </ac:spMkLst>
        </pc:spChg>
        <pc:graphicFrameChg chg="mod modGraphic">
          <ac:chgData name="Rachel Owen" userId="6c12c0a3-2525-4066-8047-0fb9dd12e67f" providerId="ADAL" clId="{5D9F36A2-938C-4820-A346-FC634F5A5F08}" dt="2025-03-07T11:27:39.261" v="151" actId="2085"/>
          <ac:graphicFrameMkLst>
            <pc:docMk/>
            <pc:sldMk cId="2595644649" sldId="263"/>
            <ac:graphicFrameMk id="24" creationId="{BF8170F9-08A9-FFC6-3A6C-B299B419E1FA}"/>
          </ac:graphicFrameMkLst>
        </pc:graphicFrameChg>
        <pc:picChg chg="del">
          <ac:chgData name="Rachel Owen" userId="6c12c0a3-2525-4066-8047-0fb9dd12e67f" providerId="ADAL" clId="{5D9F36A2-938C-4820-A346-FC634F5A5F08}" dt="2025-03-07T11:10:45.301" v="12" actId="478"/>
          <ac:picMkLst>
            <pc:docMk/>
            <pc:sldMk cId="2595644649" sldId="263"/>
            <ac:picMk id="2" creationId="{B7146F05-32D6-EC35-6D60-5909B393A355}"/>
          </ac:picMkLst>
        </pc:picChg>
        <pc:picChg chg="mod">
          <ac:chgData name="Rachel Owen" userId="6c12c0a3-2525-4066-8047-0fb9dd12e67f" providerId="ADAL" clId="{5D9F36A2-938C-4820-A346-FC634F5A5F08}" dt="2025-03-07T11:21:36.781" v="95" actId="1076"/>
          <ac:picMkLst>
            <pc:docMk/>
            <pc:sldMk cId="2595644649" sldId="263"/>
            <ac:picMk id="3" creationId="{1C2C14C3-4EBD-3412-90EF-61A05CEE51FF}"/>
          </ac:picMkLst>
        </pc:picChg>
        <pc:picChg chg="del">
          <ac:chgData name="Rachel Owen" userId="6c12c0a3-2525-4066-8047-0fb9dd12e67f" providerId="ADAL" clId="{5D9F36A2-938C-4820-A346-FC634F5A5F08}" dt="2025-03-07T11:15:05.955" v="31" actId="478"/>
          <ac:picMkLst>
            <pc:docMk/>
            <pc:sldMk cId="2595644649" sldId="263"/>
            <ac:picMk id="5" creationId="{270E9ADF-B28F-3F41-F0E6-12A63C58CF9F}"/>
          </ac:picMkLst>
        </pc:picChg>
        <pc:picChg chg="add mod">
          <ac:chgData name="Rachel Owen" userId="6c12c0a3-2525-4066-8047-0fb9dd12e67f" providerId="ADAL" clId="{5D9F36A2-938C-4820-A346-FC634F5A5F08}" dt="2025-03-07T11:15:32.403" v="38"/>
          <ac:picMkLst>
            <pc:docMk/>
            <pc:sldMk cId="2595644649" sldId="263"/>
            <ac:picMk id="6" creationId="{0ADECDE0-D3C9-8F76-F8E2-71EE32D3354C}"/>
          </ac:picMkLst>
        </pc:picChg>
      </pc:sldChg>
      <pc:sldChg chg="del">
        <pc:chgData name="Rachel Owen" userId="6c12c0a3-2525-4066-8047-0fb9dd12e67f" providerId="ADAL" clId="{5D9F36A2-938C-4820-A346-FC634F5A5F08}" dt="2025-03-07T11:32:28.485" v="167" actId="47"/>
        <pc:sldMkLst>
          <pc:docMk/>
          <pc:sldMk cId="0" sldId="281"/>
        </pc:sldMkLst>
      </pc:sldChg>
      <pc:sldChg chg="del">
        <pc:chgData name="Rachel Owen" userId="6c12c0a3-2525-4066-8047-0fb9dd12e67f" providerId="ADAL" clId="{5D9F36A2-938C-4820-A346-FC634F5A5F08}" dt="2025-03-07T11:32:28.485" v="167" actId="47"/>
        <pc:sldMkLst>
          <pc:docMk/>
          <pc:sldMk cId="0" sldId="282"/>
        </pc:sldMkLst>
      </pc:sldChg>
      <pc:sldChg chg="del">
        <pc:chgData name="Rachel Owen" userId="6c12c0a3-2525-4066-8047-0fb9dd12e67f" providerId="ADAL" clId="{5D9F36A2-938C-4820-A346-FC634F5A5F08}" dt="2025-03-07T11:32:28.485" v="167" actId="47"/>
        <pc:sldMkLst>
          <pc:docMk/>
          <pc:sldMk cId="0" sldId="288"/>
        </pc:sldMkLst>
      </pc:sldChg>
      <pc:sldChg chg="del">
        <pc:chgData name="Rachel Owen" userId="6c12c0a3-2525-4066-8047-0fb9dd12e67f" providerId="ADAL" clId="{5D9F36A2-938C-4820-A346-FC634F5A5F08}" dt="2025-03-07T11:32:28.485" v="167" actId="47"/>
        <pc:sldMkLst>
          <pc:docMk/>
          <pc:sldMk cId="0" sldId="289"/>
        </pc:sldMkLst>
      </pc:sldChg>
      <pc:sldChg chg="del">
        <pc:chgData name="Rachel Owen" userId="6c12c0a3-2525-4066-8047-0fb9dd12e67f" providerId="ADAL" clId="{5D9F36A2-938C-4820-A346-FC634F5A5F08}" dt="2025-03-07T11:32:28.485" v="167" actId="47"/>
        <pc:sldMkLst>
          <pc:docMk/>
          <pc:sldMk cId="0" sldId="292"/>
        </pc:sldMkLst>
      </pc:sldChg>
      <pc:sldChg chg="del">
        <pc:chgData name="Rachel Owen" userId="6c12c0a3-2525-4066-8047-0fb9dd12e67f" providerId="ADAL" clId="{5D9F36A2-938C-4820-A346-FC634F5A5F08}" dt="2025-03-07T11:10:32.451" v="10" actId="47"/>
        <pc:sldMkLst>
          <pc:docMk/>
          <pc:sldMk cId="0" sldId="299"/>
        </pc:sldMkLst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10" Type="http://schemas.openxmlformats.org/officeDocument/2006/relationships/image" Target="../media/image21.svg"/><Relationship Id="rId4" Type="http://schemas.openxmlformats.org/officeDocument/2006/relationships/image" Target="../media/image15.svg"/><Relationship Id="rId9" Type="http://schemas.openxmlformats.org/officeDocument/2006/relationships/image" Target="../media/image20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10" Type="http://schemas.openxmlformats.org/officeDocument/2006/relationships/image" Target="../media/image21.svg"/><Relationship Id="rId4" Type="http://schemas.openxmlformats.org/officeDocument/2006/relationships/image" Target="../media/image15.svg"/><Relationship Id="rId9" Type="http://schemas.openxmlformats.org/officeDocument/2006/relationships/image" Target="../media/image2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4428E5-9978-4E8C-8608-9FEECE5BF862}" type="doc">
      <dgm:prSet loTypeId="urn:microsoft.com/office/officeart/2018/2/layout/IconLabelList" loCatId="icon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FC4E4FA3-E64E-4672-8B75-C8D88096D7EE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1200" dirty="0"/>
            <a:t>They are places where the land is covered in water but also have vegetation. </a:t>
          </a:r>
          <a:endParaRPr lang="en-US" sz="1200" dirty="0"/>
        </a:p>
      </dgm:t>
    </dgm:pt>
    <dgm:pt modelId="{559F0F74-45AE-485A-9F35-588FF095790F}" type="parTrans" cxnId="{04F4E25C-1461-4074-83AA-3324CB107324}">
      <dgm:prSet/>
      <dgm:spPr/>
      <dgm:t>
        <a:bodyPr/>
        <a:lstStyle/>
        <a:p>
          <a:endParaRPr lang="en-US"/>
        </a:p>
      </dgm:t>
    </dgm:pt>
    <dgm:pt modelId="{A4A2227B-C0BF-40D6-BCE2-DCC5671F9FBC}" type="sibTrans" cxnId="{04F4E25C-1461-4074-83AA-3324CB107324}">
      <dgm:prSet/>
      <dgm:spPr/>
      <dgm:t>
        <a:bodyPr/>
        <a:lstStyle/>
        <a:p>
          <a:endParaRPr lang="en-US"/>
        </a:p>
      </dgm:t>
    </dgm:pt>
    <dgm:pt modelId="{1227C3D2-789E-4C12-AFC8-9D63087C0F47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The water can be permanent or seasonal. </a:t>
          </a:r>
          <a:endParaRPr lang="en-US" dirty="0"/>
        </a:p>
      </dgm:t>
    </dgm:pt>
    <dgm:pt modelId="{2A6B8921-BEDD-4ADE-9294-B9A11E14C212}" type="parTrans" cxnId="{95B2DABB-A226-4532-B146-9016181485C2}">
      <dgm:prSet/>
      <dgm:spPr/>
      <dgm:t>
        <a:bodyPr/>
        <a:lstStyle/>
        <a:p>
          <a:endParaRPr lang="en-US"/>
        </a:p>
      </dgm:t>
    </dgm:pt>
    <dgm:pt modelId="{1FD75570-9116-4CE0-9858-002D4F0EAF03}" type="sibTrans" cxnId="{95B2DABB-A226-4532-B146-9016181485C2}">
      <dgm:prSet/>
      <dgm:spPr/>
      <dgm:t>
        <a:bodyPr/>
        <a:lstStyle/>
        <a:p>
          <a:endParaRPr lang="en-US"/>
        </a:p>
      </dgm:t>
    </dgm:pt>
    <dgm:pt modelId="{1075F2AA-6155-49FB-93D8-E55123761523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They are nature’s wastewater treatment plants. </a:t>
          </a:r>
          <a:endParaRPr lang="en-US" dirty="0"/>
        </a:p>
      </dgm:t>
    </dgm:pt>
    <dgm:pt modelId="{1D27B7DD-A82E-4084-81E9-201AC82D8F08}" type="parTrans" cxnId="{2D89895E-3706-421B-B2C0-CFA5E9C5CB27}">
      <dgm:prSet/>
      <dgm:spPr/>
      <dgm:t>
        <a:bodyPr/>
        <a:lstStyle/>
        <a:p>
          <a:endParaRPr lang="en-US"/>
        </a:p>
      </dgm:t>
    </dgm:pt>
    <dgm:pt modelId="{C20F878A-A66F-4734-97DA-C19A42C7E536}" type="sibTrans" cxnId="{2D89895E-3706-421B-B2C0-CFA5E9C5CB27}">
      <dgm:prSet/>
      <dgm:spPr/>
      <dgm:t>
        <a:bodyPr/>
        <a:lstStyle/>
        <a:p>
          <a:endParaRPr lang="en-US"/>
        </a:p>
      </dgm:t>
    </dgm:pt>
    <dgm:pt modelId="{CF2556CF-91F9-46ED-B194-9FA6292C956A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1200" dirty="0"/>
            <a:t>They cover around 3% of the planet but store 30% of all land-based carbon. That’s </a:t>
          </a:r>
          <a:r>
            <a:rPr lang="en-GB" sz="1200" b="1" dirty="0"/>
            <a:t>double</a:t>
          </a:r>
          <a:r>
            <a:rPr lang="en-GB" sz="1200" dirty="0"/>
            <a:t> of all the world’s forests together! </a:t>
          </a:r>
          <a:endParaRPr lang="en-US" sz="1200" dirty="0"/>
        </a:p>
      </dgm:t>
    </dgm:pt>
    <dgm:pt modelId="{C0631951-1CCF-42CB-A544-65318E3F74FC}" type="parTrans" cxnId="{3209BF51-F77B-4ED1-BC9E-1558728E5CFA}">
      <dgm:prSet/>
      <dgm:spPr/>
      <dgm:t>
        <a:bodyPr/>
        <a:lstStyle/>
        <a:p>
          <a:endParaRPr lang="en-US"/>
        </a:p>
      </dgm:t>
    </dgm:pt>
    <dgm:pt modelId="{2C2B7C7A-191F-4685-8C8F-118C81EAA0EC}" type="sibTrans" cxnId="{3209BF51-F77B-4ED1-BC9E-1558728E5CFA}">
      <dgm:prSet/>
      <dgm:spPr/>
      <dgm:t>
        <a:bodyPr/>
        <a:lstStyle/>
        <a:p>
          <a:endParaRPr lang="en-US"/>
        </a:p>
      </dgm:t>
    </dgm:pt>
    <dgm:pt modelId="{5DE9C271-2EF7-41B0-8786-AE998C579173}" type="pres">
      <dgm:prSet presAssocID="{AA4428E5-9978-4E8C-8608-9FEECE5BF862}" presName="root" presStyleCnt="0">
        <dgm:presLayoutVars>
          <dgm:dir/>
          <dgm:resizeHandles val="exact"/>
        </dgm:presLayoutVars>
      </dgm:prSet>
      <dgm:spPr/>
    </dgm:pt>
    <dgm:pt modelId="{7B0B6872-873B-48D6-A530-CC8DC82B319B}" type="pres">
      <dgm:prSet presAssocID="{FC4E4FA3-E64E-4672-8B75-C8D88096D7EE}" presName="compNode" presStyleCnt="0"/>
      <dgm:spPr/>
    </dgm:pt>
    <dgm:pt modelId="{1137F0D5-59ED-46D0-BADA-5BD2963A2FC5}" type="pres">
      <dgm:prSet presAssocID="{FC4E4FA3-E64E-4672-8B75-C8D88096D7EE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untains"/>
        </a:ext>
      </dgm:extLst>
    </dgm:pt>
    <dgm:pt modelId="{16256419-A21E-4C7D-9CD1-092F2D99FA2B}" type="pres">
      <dgm:prSet presAssocID="{FC4E4FA3-E64E-4672-8B75-C8D88096D7EE}" presName="spaceRect" presStyleCnt="0"/>
      <dgm:spPr/>
    </dgm:pt>
    <dgm:pt modelId="{E64BA1C3-55A9-453C-9506-B99F63B8DA4D}" type="pres">
      <dgm:prSet presAssocID="{FC4E4FA3-E64E-4672-8B75-C8D88096D7EE}" presName="textRect" presStyleLbl="revTx" presStyleIdx="0" presStyleCnt="4">
        <dgm:presLayoutVars>
          <dgm:chMax val="1"/>
          <dgm:chPref val="1"/>
        </dgm:presLayoutVars>
      </dgm:prSet>
      <dgm:spPr/>
    </dgm:pt>
    <dgm:pt modelId="{EC3F1663-9D6F-48AD-8640-57CB7F93B860}" type="pres">
      <dgm:prSet presAssocID="{A4A2227B-C0BF-40D6-BCE2-DCC5671F9FBC}" presName="sibTrans" presStyleCnt="0"/>
      <dgm:spPr/>
    </dgm:pt>
    <dgm:pt modelId="{F3D5C673-C8AA-4370-929F-C3D45E1D447C}" type="pres">
      <dgm:prSet presAssocID="{1227C3D2-789E-4C12-AFC8-9D63087C0F47}" presName="compNode" presStyleCnt="0"/>
      <dgm:spPr/>
    </dgm:pt>
    <dgm:pt modelId="{B6F5179D-6D51-4F31-8BC1-8A9405498008}" type="pres">
      <dgm:prSet presAssocID="{1227C3D2-789E-4C12-AFC8-9D63087C0F47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ater"/>
        </a:ext>
      </dgm:extLst>
    </dgm:pt>
    <dgm:pt modelId="{E920911A-6AE0-443E-A874-3D4EF6032699}" type="pres">
      <dgm:prSet presAssocID="{1227C3D2-789E-4C12-AFC8-9D63087C0F47}" presName="spaceRect" presStyleCnt="0"/>
      <dgm:spPr/>
    </dgm:pt>
    <dgm:pt modelId="{8CE8820A-44BC-44EE-A602-782389345B4C}" type="pres">
      <dgm:prSet presAssocID="{1227C3D2-789E-4C12-AFC8-9D63087C0F47}" presName="textRect" presStyleLbl="revTx" presStyleIdx="1" presStyleCnt="4">
        <dgm:presLayoutVars>
          <dgm:chMax val="1"/>
          <dgm:chPref val="1"/>
        </dgm:presLayoutVars>
      </dgm:prSet>
      <dgm:spPr/>
    </dgm:pt>
    <dgm:pt modelId="{CDE4073F-B92D-4E7B-A5CC-09BF0DD5A12B}" type="pres">
      <dgm:prSet presAssocID="{1FD75570-9116-4CE0-9858-002D4F0EAF03}" presName="sibTrans" presStyleCnt="0"/>
      <dgm:spPr/>
    </dgm:pt>
    <dgm:pt modelId="{577003CE-C0AF-46C4-B1AC-E6BBD6932090}" type="pres">
      <dgm:prSet presAssocID="{1075F2AA-6155-49FB-93D8-E55123761523}" presName="compNode" presStyleCnt="0"/>
      <dgm:spPr/>
    </dgm:pt>
    <dgm:pt modelId="{A4191E77-11A5-40A3-A94B-970D6B612ABC}" type="pres">
      <dgm:prSet presAssocID="{1075F2AA-6155-49FB-93D8-E55123761523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ucculent"/>
        </a:ext>
      </dgm:extLst>
    </dgm:pt>
    <dgm:pt modelId="{B201DA9C-206C-47CF-A2D7-A1FEDC0CC670}" type="pres">
      <dgm:prSet presAssocID="{1075F2AA-6155-49FB-93D8-E55123761523}" presName="spaceRect" presStyleCnt="0"/>
      <dgm:spPr/>
    </dgm:pt>
    <dgm:pt modelId="{C06E79A2-9AC5-40F8-8835-0AD8FA9B7CF6}" type="pres">
      <dgm:prSet presAssocID="{1075F2AA-6155-49FB-93D8-E55123761523}" presName="textRect" presStyleLbl="revTx" presStyleIdx="2" presStyleCnt="4">
        <dgm:presLayoutVars>
          <dgm:chMax val="1"/>
          <dgm:chPref val="1"/>
        </dgm:presLayoutVars>
      </dgm:prSet>
      <dgm:spPr/>
    </dgm:pt>
    <dgm:pt modelId="{62525612-056E-4D0A-9484-907DB543A4C0}" type="pres">
      <dgm:prSet presAssocID="{C20F878A-A66F-4734-97DA-C19A42C7E536}" presName="sibTrans" presStyleCnt="0"/>
      <dgm:spPr/>
    </dgm:pt>
    <dgm:pt modelId="{14896EB7-34FD-4F3B-91D7-46A561AEC014}" type="pres">
      <dgm:prSet presAssocID="{CF2556CF-91F9-46ED-B194-9FA6292C956A}" presName="compNode" presStyleCnt="0"/>
      <dgm:spPr/>
    </dgm:pt>
    <dgm:pt modelId="{32B1EC0C-A797-4E4B-BE9D-6248782085EF}" type="pres">
      <dgm:prSet presAssocID="{CF2556CF-91F9-46ED-B194-9FA6292C956A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arth Globe Americas"/>
        </a:ext>
      </dgm:extLst>
    </dgm:pt>
    <dgm:pt modelId="{57E65E5D-52C7-4C43-A2AB-E58AC2CF5A8F}" type="pres">
      <dgm:prSet presAssocID="{CF2556CF-91F9-46ED-B194-9FA6292C956A}" presName="spaceRect" presStyleCnt="0"/>
      <dgm:spPr/>
    </dgm:pt>
    <dgm:pt modelId="{6DB0F7E0-A202-416C-9806-83DA5038F5B3}" type="pres">
      <dgm:prSet presAssocID="{CF2556CF-91F9-46ED-B194-9FA6292C956A}" presName="textRect" presStyleLbl="revTx" presStyleIdx="3" presStyleCnt="4" custScaleX="256675">
        <dgm:presLayoutVars>
          <dgm:chMax val="1"/>
          <dgm:chPref val="1"/>
        </dgm:presLayoutVars>
      </dgm:prSet>
      <dgm:spPr/>
    </dgm:pt>
  </dgm:ptLst>
  <dgm:cxnLst>
    <dgm:cxn modelId="{1925651F-8F4D-4A78-8D1E-ABB2A5549840}" type="presOf" srcId="{FC4E4FA3-E64E-4672-8B75-C8D88096D7EE}" destId="{E64BA1C3-55A9-453C-9506-B99F63B8DA4D}" srcOrd="0" destOrd="0" presId="urn:microsoft.com/office/officeart/2018/2/layout/IconLabelList"/>
    <dgm:cxn modelId="{04F4E25C-1461-4074-83AA-3324CB107324}" srcId="{AA4428E5-9978-4E8C-8608-9FEECE5BF862}" destId="{FC4E4FA3-E64E-4672-8B75-C8D88096D7EE}" srcOrd="0" destOrd="0" parTransId="{559F0F74-45AE-485A-9F35-588FF095790F}" sibTransId="{A4A2227B-C0BF-40D6-BCE2-DCC5671F9FBC}"/>
    <dgm:cxn modelId="{2D89895E-3706-421B-B2C0-CFA5E9C5CB27}" srcId="{AA4428E5-9978-4E8C-8608-9FEECE5BF862}" destId="{1075F2AA-6155-49FB-93D8-E55123761523}" srcOrd="2" destOrd="0" parTransId="{1D27B7DD-A82E-4084-81E9-201AC82D8F08}" sibTransId="{C20F878A-A66F-4734-97DA-C19A42C7E536}"/>
    <dgm:cxn modelId="{3209BF51-F77B-4ED1-BC9E-1558728E5CFA}" srcId="{AA4428E5-9978-4E8C-8608-9FEECE5BF862}" destId="{CF2556CF-91F9-46ED-B194-9FA6292C956A}" srcOrd="3" destOrd="0" parTransId="{C0631951-1CCF-42CB-A544-65318E3F74FC}" sibTransId="{2C2B7C7A-191F-4685-8C8F-118C81EAA0EC}"/>
    <dgm:cxn modelId="{51FB4695-8B70-449A-A298-AC65B19C8D5B}" type="presOf" srcId="{1075F2AA-6155-49FB-93D8-E55123761523}" destId="{C06E79A2-9AC5-40F8-8835-0AD8FA9B7CF6}" srcOrd="0" destOrd="0" presId="urn:microsoft.com/office/officeart/2018/2/layout/IconLabelList"/>
    <dgm:cxn modelId="{95B2DABB-A226-4532-B146-9016181485C2}" srcId="{AA4428E5-9978-4E8C-8608-9FEECE5BF862}" destId="{1227C3D2-789E-4C12-AFC8-9D63087C0F47}" srcOrd="1" destOrd="0" parTransId="{2A6B8921-BEDD-4ADE-9294-B9A11E14C212}" sibTransId="{1FD75570-9116-4CE0-9858-002D4F0EAF03}"/>
    <dgm:cxn modelId="{278A56BC-6A98-4AF2-B43B-D034BE06E82B}" type="presOf" srcId="{1227C3D2-789E-4C12-AFC8-9D63087C0F47}" destId="{8CE8820A-44BC-44EE-A602-782389345B4C}" srcOrd="0" destOrd="0" presId="urn:microsoft.com/office/officeart/2018/2/layout/IconLabelList"/>
    <dgm:cxn modelId="{38DC1ECB-1CB3-4DA4-8868-0F528ADFB1ED}" type="presOf" srcId="{CF2556CF-91F9-46ED-B194-9FA6292C956A}" destId="{6DB0F7E0-A202-416C-9806-83DA5038F5B3}" srcOrd="0" destOrd="0" presId="urn:microsoft.com/office/officeart/2018/2/layout/IconLabelList"/>
    <dgm:cxn modelId="{FAE371CD-DAAB-4EE0-ABE1-D8FADCE93B9C}" type="presOf" srcId="{AA4428E5-9978-4E8C-8608-9FEECE5BF862}" destId="{5DE9C271-2EF7-41B0-8786-AE998C579173}" srcOrd="0" destOrd="0" presId="urn:microsoft.com/office/officeart/2018/2/layout/IconLabelList"/>
    <dgm:cxn modelId="{D19977B4-2488-4778-9AFE-E6ADB4D2E0E0}" type="presParOf" srcId="{5DE9C271-2EF7-41B0-8786-AE998C579173}" destId="{7B0B6872-873B-48D6-A530-CC8DC82B319B}" srcOrd="0" destOrd="0" presId="urn:microsoft.com/office/officeart/2018/2/layout/IconLabelList"/>
    <dgm:cxn modelId="{F8360379-53B6-4483-9C3E-97CB4818BAB9}" type="presParOf" srcId="{7B0B6872-873B-48D6-A530-CC8DC82B319B}" destId="{1137F0D5-59ED-46D0-BADA-5BD2963A2FC5}" srcOrd="0" destOrd="0" presId="urn:microsoft.com/office/officeart/2018/2/layout/IconLabelList"/>
    <dgm:cxn modelId="{822A05FA-E4C9-4CAD-B3CE-1FACC989EFA7}" type="presParOf" srcId="{7B0B6872-873B-48D6-A530-CC8DC82B319B}" destId="{16256419-A21E-4C7D-9CD1-092F2D99FA2B}" srcOrd="1" destOrd="0" presId="urn:microsoft.com/office/officeart/2018/2/layout/IconLabelList"/>
    <dgm:cxn modelId="{088378BB-8E4B-42E8-BBDD-AE6A1AB5B9E4}" type="presParOf" srcId="{7B0B6872-873B-48D6-A530-CC8DC82B319B}" destId="{E64BA1C3-55A9-453C-9506-B99F63B8DA4D}" srcOrd="2" destOrd="0" presId="urn:microsoft.com/office/officeart/2018/2/layout/IconLabelList"/>
    <dgm:cxn modelId="{B3425A76-69BF-486F-AD73-1450FA239CDD}" type="presParOf" srcId="{5DE9C271-2EF7-41B0-8786-AE998C579173}" destId="{EC3F1663-9D6F-48AD-8640-57CB7F93B860}" srcOrd="1" destOrd="0" presId="urn:microsoft.com/office/officeart/2018/2/layout/IconLabelList"/>
    <dgm:cxn modelId="{9CE4F3AF-6FCE-4094-BE87-6FE965A75E93}" type="presParOf" srcId="{5DE9C271-2EF7-41B0-8786-AE998C579173}" destId="{F3D5C673-C8AA-4370-929F-C3D45E1D447C}" srcOrd="2" destOrd="0" presId="urn:microsoft.com/office/officeart/2018/2/layout/IconLabelList"/>
    <dgm:cxn modelId="{D494CCCD-0597-44DF-A135-AB4BFC3A519E}" type="presParOf" srcId="{F3D5C673-C8AA-4370-929F-C3D45E1D447C}" destId="{B6F5179D-6D51-4F31-8BC1-8A9405498008}" srcOrd="0" destOrd="0" presId="urn:microsoft.com/office/officeart/2018/2/layout/IconLabelList"/>
    <dgm:cxn modelId="{3C63720E-4AEC-4F2F-ACD0-E4B2073B5CE1}" type="presParOf" srcId="{F3D5C673-C8AA-4370-929F-C3D45E1D447C}" destId="{E920911A-6AE0-443E-A874-3D4EF6032699}" srcOrd="1" destOrd="0" presId="urn:microsoft.com/office/officeart/2018/2/layout/IconLabelList"/>
    <dgm:cxn modelId="{D27954D6-E774-4794-9A79-F6FF7FBA3EA1}" type="presParOf" srcId="{F3D5C673-C8AA-4370-929F-C3D45E1D447C}" destId="{8CE8820A-44BC-44EE-A602-782389345B4C}" srcOrd="2" destOrd="0" presId="urn:microsoft.com/office/officeart/2018/2/layout/IconLabelList"/>
    <dgm:cxn modelId="{6F09EB0A-11CF-45EC-BA48-5CC0416BC513}" type="presParOf" srcId="{5DE9C271-2EF7-41B0-8786-AE998C579173}" destId="{CDE4073F-B92D-4E7B-A5CC-09BF0DD5A12B}" srcOrd="3" destOrd="0" presId="urn:microsoft.com/office/officeart/2018/2/layout/IconLabelList"/>
    <dgm:cxn modelId="{07B22D39-20F9-4889-BD53-54BFB8B0C61B}" type="presParOf" srcId="{5DE9C271-2EF7-41B0-8786-AE998C579173}" destId="{577003CE-C0AF-46C4-B1AC-E6BBD6932090}" srcOrd="4" destOrd="0" presId="urn:microsoft.com/office/officeart/2018/2/layout/IconLabelList"/>
    <dgm:cxn modelId="{B5A10301-7149-46FA-8A7F-3A3E6B28B2DD}" type="presParOf" srcId="{577003CE-C0AF-46C4-B1AC-E6BBD6932090}" destId="{A4191E77-11A5-40A3-A94B-970D6B612ABC}" srcOrd="0" destOrd="0" presId="urn:microsoft.com/office/officeart/2018/2/layout/IconLabelList"/>
    <dgm:cxn modelId="{2C591AA9-25DB-4287-89F7-D43C5BB008B4}" type="presParOf" srcId="{577003CE-C0AF-46C4-B1AC-E6BBD6932090}" destId="{B201DA9C-206C-47CF-A2D7-A1FEDC0CC670}" srcOrd="1" destOrd="0" presId="urn:microsoft.com/office/officeart/2018/2/layout/IconLabelList"/>
    <dgm:cxn modelId="{19BC085C-5BFD-418A-992D-C340289B47E9}" type="presParOf" srcId="{577003CE-C0AF-46C4-B1AC-E6BBD6932090}" destId="{C06E79A2-9AC5-40F8-8835-0AD8FA9B7CF6}" srcOrd="2" destOrd="0" presId="urn:microsoft.com/office/officeart/2018/2/layout/IconLabelList"/>
    <dgm:cxn modelId="{E8540CDB-764D-4FF5-8659-998156B6B778}" type="presParOf" srcId="{5DE9C271-2EF7-41B0-8786-AE998C579173}" destId="{62525612-056E-4D0A-9484-907DB543A4C0}" srcOrd="5" destOrd="0" presId="urn:microsoft.com/office/officeart/2018/2/layout/IconLabelList"/>
    <dgm:cxn modelId="{6767C9BE-EA42-4DA4-B49A-EC5EDC21147F}" type="presParOf" srcId="{5DE9C271-2EF7-41B0-8786-AE998C579173}" destId="{14896EB7-34FD-4F3B-91D7-46A561AEC014}" srcOrd="6" destOrd="0" presId="urn:microsoft.com/office/officeart/2018/2/layout/IconLabelList"/>
    <dgm:cxn modelId="{AD05A771-B0C1-454A-ADD0-9680316A12FB}" type="presParOf" srcId="{14896EB7-34FD-4F3B-91D7-46A561AEC014}" destId="{32B1EC0C-A797-4E4B-BE9D-6248782085EF}" srcOrd="0" destOrd="0" presId="urn:microsoft.com/office/officeart/2018/2/layout/IconLabelList"/>
    <dgm:cxn modelId="{F1E90094-CCD1-4BCB-8A96-45921B541C95}" type="presParOf" srcId="{14896EB7-34FD-4F3B-91D7-46A561AEC014}" destId="{57E65E5D-52C7-4C43-A2AB-E58AC2CF5A8F}" srcOrd="1" destOrd="0" presId="urn:microsoft.com/office/officeart/2018/2/layout/IconLabelList"/>
    <dgm:cxn modelId="{83CC9E6E-797A-4A22-8673-C9F610AEC252}" type="presParOf" srcId="{14896EB7-34FD-4F3B-91D7-46A561AEC014}" destId="{6DB0F7E0-A202-416C-9806-83DA5038F5B3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07638DB-8767-4B91-9BB0-C79879D76A6A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55A6788-4742-4A44-9DBF-5634D4B31B82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1200" dirty="0"/>
            <a:t>The Nimr Reed Beds are an </a:t>
          </a:r>
          <a:r>
            <a:rPr lang="en-GB" sz="1200" b="1" dirty="0"/>
            <a:t>example of a wetland</a:t>
          </a:r>
          <a:r>
            <a:rPr lang="en-GB" sz="1200" dirty="0"/>
            <a:t>, but they have been </a:t>
          </a:r>
          <a:r>
            <a:rPr lang="en-GB" sz="1200" b="1" dirty="0"/>
            <a:t>made by humans </a:t>
          </a:r>
          <a:r>
            <a:rPr lang="en-GB" sz="1200" dirty="0"/>
            <a:t>rather than nature. </a:t>
          </a:r>
          <a:endParaRPr lang="en-US" sz="1200" dirty="0"/>
        </a:p>
      </dgm:t>
    </dgm:pt>
    <dgm:pt modelId="{3CD561A3-0622-49E4-8809-CDDF63862990}" type="parTrans" cxnId="{166D9645-13D4-4442-8740-191255CC1127}">
      <dgm:prSet/>
      <dgm:spPr/>
      <dgm:t>
        <a:bodyPr/>
        <a:lstStyle/>
        <a:p>
          <a:endParaRPr lang="en-US"/>
        </a:p>
      </dgm:t>
    </dgm:pt>
    <dgm:pt modelId="{9159856F-70B5-4EC1-8D8F-9BA6B789D2C1}" type="sibTrans" cxnId="{166D9645-13D4-4442-8740-191255CC1127}">
      <dgm:prSet/>
      <dgm:spPr/>
      <dgm:t>
        <a:bodyPr/>
        <a:lstStyle/>
        <a:p>
          <a:endParaRPr lang="en-US"/>
        </a:p>
      </dgm:t>
    </dgm:pt>
    <dgm:pt modelId="{A09F4BF5-445E-4F75-B493-25E1FD2DCE8B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1200" dirty="0"/>
            <a:t>They have been planted to help </a:t>
          </a:r>
          <a:r>
            <a:rPr lang="en-GB" sz="1200" b="1" dirty="0"/>
            <a:t>clean water </a:t>
          </a:r>
          <a:r>
            <a:rPr lang="en-GB" sz="1200" dirty="0"/>
            <a:t>used in the </a:t>
          </a:r>
          <a:r>
            <a:rPr lang="en-GB" sz="1200" b="1" dirty="0"/>
            <a:t>production of oil</a:t>
          </a:r>
          <a:r>
            <a:rPr lang="en-GB" sz="1200" dirty="0"/>
            <a:t>. </a:t>
          </a:r>
          <a:endParaRPr lang="en-US" sz="1200" dirty="0"/>
        </a:p>
      </dgm:t>
    </dgm:pt>
    <dgm:pt modelId="{0DF1B2B0-2324-4E4F-AA40-0B4C64A5777C}" type="parTrans" cxnId="{921AED78-B7A9-4368-AC24-69A53D73E3E6}">
      <dgm:prSet/>
      <dgm:spPr/>
      <dgm:t>
        <a:bodyPr/>
        <a:lstStyle/>
        <a:p>
          <a:endParaRPr lang="en-US"/>
        </a:p>
      </dgm:t>
    </dgm:pt>
    <dgm:pt modelId="{B089069B-4625-429E-92B1-702068A51990}" type="sibTrans" cxnId="{921AED78-B7A9-4368-AC24-69A53D73E3E6}">
      <dgm:prSet/>
      <dgm:spPr/>
      <dgm:t>
        <a:bodyPr/>
        <a:lstStyle/>
        <a:p>
          <a:endParaRPr lang="en-US"/>
        </a:p>
      </dgm:t>
    </dgm:pt>
    <dgm:pt modelId="{E50D8872-4637-4FCE-92C3-1AFA329D6995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1200" dirty="0"/>
            <a:t>It is the </a:t>
          </a:r>
          <a:r>
            <a:rPr lang="en-GB" sz="1200" b="1" dirty="0"/>
            <a:t>world’s largest human-made wetland</a:t>
          </a:r>
          <a:r>
            <a:rPr lang="en-GB" sz="1200" dirty="0"/>
            <a:t>. </a:t>
          </a:r>
          <a:endParaRPr lang="en-US" sz="1200" dirty="0"/>
        </a:p>
      </dgm:t>
    </dgm:pt>
    <dgm:pt modelId="{23D740F5-9DB6-4D7E-81F4-D2A5C4988990}" type="parTrans" cxnId="{742F1DE0-1870-42D7-83C0-3A2CE1ED42A1}">
      <dgm:prSet/>
      <dgm:spPr/>
      <dgm:t>
        <a:bodyPr/>
        <a:lstStyle/>
        <a:p>
          <a:endParaRPr lang="en-US"/>
        </a:p>
      </dgm:t>
    </dgm:pt>
    <dgm:pt modelId="{07D8F619-7379-4A8E-9BF9-2E3F9FA94958}" type="sibTrans" cxnId="{742F1DE0-1870-42D7-83C0-3A2CE1ED42A1}">
      <dgm:prSet/>
      <dgm:spPr/>
      <dgm:t>
        <a:bodyPr/>
        <a:lstStyle/>
        <a:p>
          <a:endParaRPr lang="en-US"/>
        </a:p>
      </dgm:t>
    </dgm:pt>
    <dgm:pt modelId="{E75EA549-9EFE-4461-AC1B-21D35A6E506D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1200" dirty="0"/>
            <a:t>It is now its </a:t>
          </a:r>
          <a:r>
            <a:rPr lang="en-GB" sz="1200" b="1" dirty="0"/>
            <a:t>own ecosystem </a:t>
          </a:r>
          <a:r>
            <a:rPr lang="en-GB" sz="1200" dirty="0"/>
            <a:t>becoming a habitat for over </a:t>
          </a:r>
          <a:r>
            <a:rPr lang="en-GB" sz="1200" b="1" dirty="0"/>
            <a:t>130 species </a:t>
          </a:r>
          <a:r>
            <a:rPr lang="en-GB" sz="1200" dirty="0"/>
            <a:t>of birds, fish and wildlife. </a:t>
          </a:r>
          <a:endParaRPr lang="en-US" sz="1200" dirty="0"/>
        </a:p>
      </dgm:t>
    </dgm:pt>
    <dgm:pt modelId="{321B14A7-66D1-4E99-9181-1BB4AABAEC24}" type="parTrans" cxnId="{EE5DC4D6-30C0-47CF-9D2C-D44C59235BE0}">
      <dgm:prSet/>
      <dgm:spPr/>
      <dgm:t>
        <a:bodyPr/>
        <a:lstStyle/>
        <a:p>
          <a:endParaRPr lang="en-US"/>
        </a:p>
      </dgm:t>
    </dgm:pt>
    <dgm:pt modelId="{3D42FE7F-6FC1-40C6-B8E0-32F985E77E03}" type="sibTrans" cxnId="{EE5DC4D6-30C0-47CF-9D2C-D44C59235BE0}">
      <dgm:prSet/>
      <dgm:spPr/>
      <dgm:t>
        <a:bodyPr/>
        <a:lstStyle/>
        <a:p>
          <a:endParaRPr lang="en-US"/>
        </a:p>
      </dgm:t>
    </dgm:pt>
    <dgm:pt modelId="{EF4EB216-18D2-4F82-9C63-2A9AE19D41C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1200" b="1" dirty="0"/>
            <a:t>¾ </a:t>
          </a:r>
          <a:r>
            <a:rPr lang="en-GB" sz="1200" dirty="0"/>
            <a:t>of the water filtered is </a:t>
          </a:r>
          <a:r>
            <a:rPr lang="en-GB" sz="1200" b="1" dirty="0"/>
            <a:t>reused</a:t>
          </a:r>
          <a:r>
            <a:rPr lang="en-GB" sz="1200" dirty="0"/>
            <a:t>. </a:t>
          </a:r>
          <a:endParaRPr lang="en-US" sz="1200" dirty="0"/>
        </a:p>
      </dgm:t>
    </dgm:pt>
    <dgm:pt modelId="{6B5D3EC9-811E-43B2-92A7-EAE14F0FB38B}" type="parTrans" cxnId="{069435F8-1F0F-4ABD-97E4-44BE256AA417}">
      <dgm:prSet/>
      <dgm:spPr/>
      <dgm:t>
        <a:bodyPr/>
        <a:lstStyle/>
        <a:p>
          <a:endParaRPr lang="en-US"/>
        </a:p>
      </dgm:t>
    </dgm:pt>
    <dgm:pt modelId="{F8ABCB3C-16B0-4A97-A527-F19FD4BB6F84}" type="sibTrans" cxnId="{069435F8-1F0F-4ABD-97E4-44BE256AA417}">
      <dgm:prSet/>
      <dgm:spPr/>
      <dgm:t>
        <a:bodyPr/>
        <a:lstStyle/>
        <a:p>
          <a:endParaRPr lang="en-US"/>
        </a:p>
      </dgm:t>
    </dgm:pt>
    <dgm:pt modelId="{19D49177-9A5C-4F45-9D57-13BF93983653}" type="pres">
      <dgm:prSet presAssocID="{507638DB-8767-4B91-9BB0-C79879D76A6A}" presName="root" presStyleCnt="0">
        <dgm:presLayoutVars>
          <dgm:dir/>
          <dgm:resizeHandles val="exact"/>
        </dgm:presLayoutVars>
      </dgm:prSet>
      <dgm:spPr/>
    </dgm:pt>
    <dgm:pt modelId="{AD93E76B-A2A8-468B-AFA1-A20868632879}" type="pres">
      <dgm:prSet presAssocID="{055A6788-4742-4A44-9DBF-5634D4B31B82}" presName="compNode" presStyleCnt="0"/>
      <dgm:spPr/>
    </dgm:pt>
    <dgm:pt modelId="{41ABC200-BD8C-4600-AF9A-FEE5701470A5}" type="pres">
      <dgm:prSet presAssocID="{055A6788-4742-4A44-9DBF-5634D4B31B82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ainy scene"/>
        </a:ext>
      </dgm:extLst>
    </dgm:pt>
    <dgm:pt modelId="{361EDA2A-BC48-4740-B16B-6B099CF7AEB9}" type="pres">
      <dgm:prSet presAssocID="{055A6788-4742-4A44-9DBF-5634D4B31B82}" presName="spaceRect" presStyleCnt="0"/>
      <dgm:spPr/>
    </dgm:pt>
    <dgm:pt modelId="{019DE0DF-2DBE-44D1-B625-F4E9B7AC931D}" type="pres">
      <dgm:prSet presAssocID="{055A6788-4742-4A44-9DBF-5634D4B31B82}" presName="textRect" presStyleLbl="revTx" presStyleIdx="0" presStyleCnt="5">
        <dgm:presLayoutVars>
          <dgm:chMax val="1"/>
          <dgm:chPref val="1"/>
        </dgm:presLayoutVars>
      </dgm:prSet>
      <dgm:spPr/>
    </dgm:pt>
    <dgm:pt modelId="{4E9CF3F2-CFE6-43AC-9B81-87DA2EF6A289}" type="pres">
      <dgm:prSet presAssocID="{9159856F-70B5-4EC1-8D8F-9BA6B789D2C1}" presName="sibTrans" presStyleCnt="0"/>
      <dgm:spPr/>
    </dgm:pt>
    <dgm:pt modelId="{F970BE06-184B-4074-AAA2-F5FEFD089938}" type="pres">
      <dgm:prSet presAssocID="{A09F4BF5-445E-4F75-B493-25E1FD2DCE8B}" presName="compNode" presStyleCnt="0"/>
      <dgm:spPr/>
    </dgm:pt>
    <dgm:pt modelId="{496F075B-C3D1-4466-812C-F42407B1E978}" type="pres">
      <dgm:prSet presAssocID="{A09F4BF5-445E-4F75-B493-25E1FD2DCE8B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Water"/>
        </a:ext>
      </dgm:extLst>
    </dgm:pt>
    <dgm:pt modelId="{7D860F79-8351-4ADE-AA2E-CB39BD23F2EB}" type="pres">
      <dgm:prSet presAssocID="{A09F4BF5-445E-4F75-B493-25E1FD2DCE8B}" presName="spaceRect" presStyleCnt="0"/>
      <dgm:spPr/>
    </dgm:pt>
    <dgm:pt modelId="{ABA2E93A-456D-4BA7-90EA-B8777EA54452}" type="pres">
      <dgm:prSet presAssocID="{A09F4BF5-445E-4F75-B493-25E1FD2DCE8B}" presName="textRect" presStyleLbl="revTx" presStyleIdx="1" presStyleCnt="5">
        <dgm:presLayoutVars>
          <dgm:chMax val="1"/>
          <dgm:chPref val="1"/>
        </dgm:presLayoutVars>
      </dgm:prSet>
      <dgm:spPr/>
    </dgm:pt>
    <dgm:pt modelId="{1D7A8817-0DF4-4AEC-980F-57850D28BF04}" type="pres">
      <dgm:prSet presAssocID="{B089069B-4625-429E-92B1-702068A51990}" presName="sibTrans" presStyleCnt="0"/>
      <dgm:spPr/>
    </dgm:pt>
    <dgm:pt modelId="{78121D3C-112D-4ABD-84B8-319E1E86F309}" type="pres">
      <dgm:prSet presAssocID="{E50D8872-4637-4FCE-92C3-1AFA329D6995}" presName="compNode" presStyleCnt="0"/>
      <dgm:spPr/>
    </dgm:pt>
    <dgm:pt modelId="{1664B5D2-C80B-45C7-8F7F-4526E2CB638A}" type="pres">
      <dgm:prSet presAssocID="{E50D8872-4637-4FCE-92C3-1AFA329D6995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Forest scene"/>
        </a:ext>
      </dgm:extLst>
    </dgm:pt>
    <dgm:pt modelId="{75B604A9-C0BE-4BB5-AEB5-56CA108C3071}" type="pres">
      <dgm:prSet presAssocID="{E50D8872-4637-4FCE-92C3-1AFA329D6995}" presName="spaceRect" presStyleCnt="0"/>
      <dgm:spPr/>
    </dgm:pt>
    <dgm:pt modelId="{C37BC3C6-A5D2-4679-A1B8-773A1EDCE0DF}" type="pres">
      <dgm:prSet presAssocID="{E50D8872-4637-4FCE-92C3-1AFA329D6995}" presName="textRect" presStyleLbl="revTx" presStyleIdx="2" presStyleCnt="5">
        <dgm:presLayoutVars>
          <dgm:chMax val="1"/>
          <dgm:chPref val="1"/>
        </dgm:presLayoutVars>
      </dgm:prSet>
      <dgm:spPr/>
    </dgm:pt>
    <dgm:pt modelId="{15E0FB04-F8B6-44AC-BEB4-E13B5C6D9768}" type="pres">
      <dgm:prSet presAssocID="{07D8F619-7379-4A8E-9BF9-2E3F9FA94958}" presName="sibTrans" presStyleCnt="0"/>
      <dgm:spPr/>
    </dgm:pt>
    <dgm:pt modelId="{F9BAA7A9-5B41-43D0-8651-21FC5AB3667E}" type="pres">
      <dgm:prSet presAssocID="{E75EA549-9EFE-4461-AC1B-21D35A6E506D}" presName="compNode" presStyleCnt="0"/>
      <dgm:spPr/>
    </dgm:pt>
    <dgm:pt modelId="{9770C4FB-AF4D-4C76-8A88-28579E9A63DB}" type="pres">
      <dgm:prSet presAssocID="{E75EA549-9EFE-4461-AC1B-21D35A6E506D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Fish"/>
        </a:ext>
      </dgm:extLst>
    </dgm:pt>
    <dgm:pt modelId="{6ADC8366-6E2C-47E4-8B06-30CF68B0DCB6}" type="pres">
      <dgm:prSet presAssocID="{E75EA549-9EFE-4461-AC1B-21D35A6E506D}" presName="spaceRect" presStyleCnt="0"/>
      <dgm:spPr/>
    </dgm:pt>
    <dgm:pt modelId="{0084D9A0-56DA-46D6-9F26-83053735A3EF}" type="pres">
      <dgm:prSet presAssocID="{E75EA549-9EFE-4461-AC1B-21D35A6E506D}" presName="textRect" presStyleLbl="revTx" presStyleIdx="3" presStyleCnt="5">
        <dgm:presLayoutVars>
          <dgm:chMax val="1"/>
          <dgm:chPref val="1"/>
        </dgm:presLayoutVars>
      </dgm:prSet>
      <dgm:spPr/>
    </dgm:pt>
    <dgm:pt modelId="{2FEB6EE3-68E8-4DC8-B602-271D718CD7EE}" type="pres">
      <dgm:prSet presAssocID="{3D42FE7F-6FC1-40C6-B8E0-32F985E77E03}" presName="sibTrans" presStyleCnt="0"/>
      <dgm:spPr/>
    </dgm:pt>
    <dgm:pt modelId="{F903A5B7-E4F9-4D48-86E4-1218117D8D2B}" type="pres">
      <dgm:prSet presAssocID="{EF4EB216-18D2-4F82-9C63-2A9AE19D41C7}" presName="compNode" presStyleCnt="0"/>
      <dgm:spPr/>
    </dgm:pt>
    <dgm:pt modelId="{2E44B4D6-1682-466B-8286-566009F5F675}" type="pres">
      <dgm:prSet presAssocID="{EF4EB216-18D2-4F82-9C63-2A9AE19D41C7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eaker"/>
        </a:ext>
      </dgm:extLst>
    </dgm:pt>
    <dgm:pt modelId="{8CBE64CB-EB47-4652-808D-A461F5DCB3FE}" type="pres">
      <dgm:prSet presAssocID="{EF4EB216-18D2-4F82-9C63-2A9AE19D41C7}" presName="spaceRect" presStyleCnt="0"/>
      <dgm:spPr/>
    </dgm:pt>
    <dgm:pt modelId="{605E4A8F-7BD0-41FC-8BB2-ACA8055FB882}" type="pres">
      <dgm:prSet presAssocID="{EF4EB216-18D2-4F82-9C63-2A9AE19D41C7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7281A45E-EB54-4D24-B2CD-169474C619AE}" type="presOf" srcId="{E50D8872-4637-4FCE-92C3-1AFA329D6995}" destId="{C37BC3C6-A5D2-4679-A1B8-773A1EDCE0DF}" srcOrd="0" destOrd="0" presId="urn:microsoft.com/office/officeart/2018/2/layout/IconLabelList"/>
    <dgm:cxn modelId="{09FA4C5F-F2C5-437A-8D66-10A89ABB5A26}" type="presOf" srcId="{507638DB-8767-4B91-9BB0-C79879D76A6A}" destId="{19D49177-9A5C-4F45-9D57-13BF93983653}" srcOrd="0" destOrd="0" presId="urn:microsoft.com/office/officeart/2018/2/layout/IconLabelList"/>
    <dgm:cxn modelId="{166D9645-13D4-4442-8740-191255CC1127}" srcId="{507638DB-8767-4B91-9BB0-C79879D76A6A}" destId="{055A6788-4742-4A44-9DBF-5634D4B31B82}" srcOrd="0" destOrd="0" parTransId="{3CD561A3-0622-49E4-8809-CDDF63862990}" sibTransId="{9159856F-70B5-4EC1-8D8F-9BA6B789D2C1}"/>
    <dgm:cxn modelId="{921AED78-B7A9-4368-AC24-69A53D73E3E6}" srcId="{507638DB-8767-4B91-9BB0-C79879D76A6A}" destId="{A09F4BF5-445E-4F75-B493-25E1FD2DCE8B}" srcOrd="1" destOrd="0" parTransId="{0DF1B2B0-2324-4E4F-AA40-0B4C64A5777C}" sibTransId="{B089069B-4625-429E-92B1-702068A51990}"/>
    <dgm:cxn modelId="{5F689DB4-61B4-4FA7-89D4-BD34FFA66D6D}" type="presOf" srcId="{EF4EB216-18D2-4F82-9C63-2A9AE19D41C7}" destId="{605E4A8F-7BD0-41FC-8BB2-ACA8055FB882}" srcOrd="0" destOrd="0" presId="urn:microsoft.com/office/officeart/2018/2/layout/IconLabelList"/>
    <dgm:cxn modelId="{EE5DC4D6-30C0-47CF-9D2C-D44C59235BE0}" srcId="{507638DB-8767-4B91-9BB0-C79879D76A6A}" destId="{E75EA549-9EFE-4461-AC1B-21D35A6E506D}" srcOrd="3" destOrd="0" parTransId="{321B14A7-66D1-4E99-9181-1BB4AABAEC24}" sibTransId="{3D42FE7F-6FC1-40C6-B8E0-32F985E77E03}"/>
    <dgm:cxn modelId="{742F1DE0-1870-42D7-83C0-3A2CE1ED42A1}" srcId="{507638DB-8767-4B91-9BB0-C79879D76A6A}" destId="{E50D8872-4637-4FCE-92C3-1AFA329D6995}" srcOrd="2" destOrd="0" parTransId="{23D740F5-9DB6-4D7E-81F4-D2A5C4988990}" sibTransId="{07D8F619-7379-4A8E-9BF9-2E3F9FA94958}"/>
    <dgm:cxn modelId="{0E1BDEE2-8A3E-408A-9433-F276E83707A4}" type="presOf" srcId="{E75EA549-9EFE-4461-AC1B-21D35A6E506D}" destId="{0084D9A0-56DA-46D6-9F26-83053735A3EF}" srcOrd="0" destOrd="0" presId="urn:microsoft.com/office/officeart/2018/2/layout/IconLabelList"/>
    <dgm:cxn modelId="{069435F8-1F0F-4ABD-97E4-44BE256AA417}" srcId="{507638DB-8767-4B91-9BB0-C79879D76A6A}" destId="{EF4EB216-18D2-4F82-9C63-2A9AE19D41C7}" srcOrd="4" destOrd="0" parTransId="{6B5D3EC9-811E-43B2-92A7-EAE14F0FB38B}" sibTransId="{F8ABCB3C-16B0-4A97-A527-F19FD4BB6F84}"/>
    <dgm:cxn modelId="{B64B5CF9-5CAB-4EAE-815F-FAA01BC0C942}" type="presOf" srcId="{055A6788-4742-4A44-9DBF-5634D4B31B82}" destId="{019DE0DF-2DBE-44D1-B625-F4E9B7AC931D}" srcOrd="0" destOrd="0" presId="urn:microsoft.com/office/officeart/2018/2/layout/IconLabelList"/>
    <dgm:cxn modelId="{C53734FA-AFAA-4C5D-999B-B0D5873755BF}" type="presOf" srcId="{A09F4BF5-445E-4F75-B493-25E1FD2DCE8B}" destId="{ABA2E93A-456D-4BA7-90EA-B8777EA54452}" srcOrd="0" destOrd="0" presId="urn:microsoft.com/office/officeart/2018/2/layout/IconLabelList"/>
    <dgm:cxn modelId="{973FE590-5AFC-43F2-96FD-213BDE5B512D}" type="presParOf" srcId="{19D49177-9A5C-4F45-9D57-13BF93983653}" destId="{AD93E76B-A2A8-468B-AFA1-A20868632879}" srcOrd="0" destOrd="0" presId="urn:microsoft.com/office/officeart/2018/2/layout/IconLabelList"/>
    <dgm:cxn modelId="{01B602A8-14D8-42B3-8870-926DB1DEB239}" type="presParOf" srcId="{AD93E76B-A2A8-468B-AFA1-A20868632879}" destId="{41ABC200-BD8C-4600-AF9A-FEE5701470A5}" srcOrd="0" destOrd="0" presId="urn:microsoft.com/office/officeart/2018/2/layout/IconLabelList"/>
    <dgm:cxn modelId="{B530D634-5AD5-4179-841E-6692FBCC3D6C}" type="presParOf" srcId="{AD93E76B-A2A8-468B-AFA1-A20868632879}" destId="{361EDA2A-BC48-4740-B16B-6B099CF7AEB9}" srcOrd="1" destOrd="0" presId="urn:microsoft.com/office/officeart/2018/2/layout/IconLabelList"/>
    <dgm:cxn modelId="{9A78C7F2-0502-4FC2-AC2F-927595CDBD79}" type="presParOf" srcId="{AD93E76B-A2A8-468B-AFA1-A20868632879}" destId="{019DE0DF-2DBE-44D1-B625-F4E9B7AC931D}" srcOrd="2" destOrd="0" presId="urn:microsoft.com/office/officeart/2018/2/layout/IconLabelList"/>
    <dgm:cxn modelId="{B97A657E-4D11-48D2-83F4-803970D0E492}" type="presParOf" srcId="{19D49177-9A5C-4F45-9D57-13BF93983653}" destId="{4E9CF3F2-CFE6-43AC-9B81-87DA2EF6A289}" srcOrd="1" destOrd="0" presId="urn:microsoft.com/office/officeart/2018/2/layout/IconLabelList"/>
    <dgm:cxn modelId="{B9D1F9D1-1367-43D1-B331-F3B1D25690B5}" type="presParOf" srcId="{19D49177-9A5C-4F45-9D57-13BF93983653}" destId="{F970BE06-184B-4074-AAA2-F5FEFD089938}" srcOrd="2" destOrd="0" presId="urn:microsoft.com/office/officeart/2018/2/layout/IconLabelList"/>
    <dgm:cxn modelId="{B3026285-A92E-4E9C-803B-DFBA537D6CEC}" type="presParOf" srcId="{F970BE06-184B-4074-AAA2-F5FEFD089938}" destId="{496F075B-C3D1-4466-812C-F42407B1E978}" srcOrd="0" destOrd="0" presId="urn:microsoft.com/office/officeart/2018/2/layout/IconLabelList"/>
    <dgm:cxn modelId="{A6CEF353-0C80-468B-9AB7-96257D08A4D8}" type="presParOf" srcId="{F970BE06-184B-4074-AAA2-F5FEFD089938}" destId="{7D860F79-8351-4ADE-AA2E-CB39BD23F2EB}" srcOrd="1" destOrd="0" presId="urn:microsoft.com/office/officeart/2018/2/layout/IconLabelList"/>
    <dgm:cxn modelId="{71D84229-7339-44BD-95F7-D8A61392E094}" type="presParOf" srcId="{F970BE06-184B-4074-AAA2-F5FEFD089938}" destId="{ABA2E93A-456D-4BA7-90EA-B8777EA54452}" srcOrd="2" destOrd="0" presId="urn:microsoft.com/office/officeart/2018/2/layout/IconLabelList"/>
    <dgm:cxn modelId="{59951AE4-5338-43A9-941B-C54D797067C3}" type="presParOf" srcId="{19D49177-9A5C-4F45-9D57-13BF93983653}" destId="{1D7A8817-0DF4-4AEC-980F-57850D28BF04}" srcOrd="3" destOrd="0" presId="urn:microsoft.com/office/officeart/2018/2/layout/IconLabelList"/>
    <dgm:cxn modelId="{60FE2C12-0087-48E9-9252-716DB360A44E}" type="presParOf" srcId="{19D49177-9A5C-4F45-9D57-13BF93983653}" destId="{78121D3C-112D-4ABD-84B8-319E1E86F309}" srcOrd="4" destOrd="0" presId="urn:microsoft.com/office/officeart/2018/2/layout/IconLabelList"/>
    <dgm:cxn modelId="{FE529FE6-B10D-4E58-990D-6BAEEF847421}" type="presParOf" srcId="{78121D3C-112D-4ABD-84B8-319E1E86F309}" destId="{1664B5D2-C80B-45C7-8F7F-4526E2CB638A}" srcOrd="0" destOrd="0" presId="urn:microsoft.com/office/officeart/2018/2/layout/IconLabelList"/>
    <dgm:cxn modelId="{A2208C85-DE09-4890-850B-68BB8C22A827}" type="presParOf" srcId="{78121D3C-112D-4ABD-84B8-319E1E86F309}" destId="{75B604A9-C0BE-4BB5-AEB5-56CA108C3071}" srcOrd="1" destOrd="0" presId="urn:microsoft.com/office/officeart/2018/2/layout/IconLabelList"/>
    <dgm:cxn modelId="{7D91B04E-BBE0-4208-91CD-2AB7B439B31A}" type="presParOf" srcId="{78121D3C-112D-4ABD-84B8-319E1E86F309}" destId="{C37BC3C6-A5D2-4679-A1B8-773A1EDCE0DF}" srcOrd="2" destOrd="0" presId="urn:microsoft.com/office/officeart/2018/2/layout/IconLabelList"/>
    <dgm:cxn modelId="{11388138-CFFA-4E4E-B098-8F06214C50B5}" type="presParOf" srcId="{19D49177-9A5C-4F45-9D57-13BF93983653}" destId="{15E0FB04-F8B6-44AC-BEB4-E13B5C6D9768}" srcOrd="5" destOrd="0" presId="urn:microsoft.com/office/officeart/2018/2/layout/IconLabelList"/>
    <dgm:cxn modelId="{FF77B96E-E8FD-4222-A316-8A942694C989}" type="presParOf" srcId="{19D49177-9A5C-4F45-9D57-13BF93983653}" destId="{F9BAA7A9-5B41-43D0-8651-21FC5AB3667E}" srcOrd="6" destOrd="0" presId="urn:microsoft.com/office/officeart/2018/2/layout/IconLabelList"/>
    <dgm:cxn modelId="{46130D6E-C420-4963-A774-3EBE33102B6D}" type="presParOf" srcId="{F9BAA7A9-5B41-43D0-8651-21FC5AB3667E}" destId="{9770C4FB-AF4D-4C76-8A88-28579E9A63DB}" srcOrd="0" destOrd="0" presId="urn:microsoft.com/office/officeart/2018/2/layout/IconLabelList"/>
    <dgm:cxn modelId="{4E807E6C-66A4-40BD-A33A-B6BC2698D00E}" type="presParOf" srcId="{F9BAA7A9-5B41-43D0-8651-21FC5AB3667E}" destId="{6ADC8366-6E2C-47E4-8B06-30CF68B0DCB6}" srcOrd="1" destOrd="0" presId="urn:microsoft.com/office/officeart/2018/2/layout/IconLabelList"/>
    <dgm:cxn modelId="{5AB41D1D-9A8A-4973-9974-1C838C3EA5C1}" type="presParOf" srcId="{F9BAA7A9-5B41-43D0-8651-21FC5AB3667E}" destId="{0084D9A0-56DA-46D6-9F26-83053735A3EF}" srcOrd="2" destOrd="0" presId="urn:microsoft.com/office/officeart/2018/2/layout/IconLabelList"/>
    <dgm:cxn modelId="{1FB8AE85-ACE3-49BE-9A3D-AC1561B1CFCA}" type="presParOf" srcId="{19D49177-9A5C-4F45-9D57-13BF93983653}" destId="{2FEB6EE3-68E8-4DC8-B602-271D718CD7EE}" srcOrd="7" destOrd="0" presId="urn:microsoft.com/office/officeart/2018/2/layout/IconLabelList"/>
    <dgm:cxn modelId="{6AC5A896-81DB-4B79-9285-AD45F25C3222}" type="presParOf" srcId="{19D49177-9A5C-4F45-9D57-13BF93983653}" destId="{F903A5B7-E4F9-4D48-86E4-1218117D8D2B}" srcOrd="8" destOrd="0" presId="urn:microsoft.com/office/officeart/2018/2/layout/IconLabelList"/>
    <dgm:cxn modelId="{FA152832-7BCA-4F32-AAE0-B2239196F4F1}" type="presParOf" srcId="{F903A5B7-E4F9-4D48-86E4-1218117D8D2B}" destId="{2E44B4D6-1682-466B-8286-566009F5F675}" srcOrd="0" destOrd="0" presId="urn:microsoft.com/office/officeart/2018/2/layout/IconLabelList"/>
    <dgm:cxn modelId="{328D9836-AC9B-464F-BF56-A88492FED363}" type="presParOf" srcId="{F903A5B7-E4F9-4D48-86E4-1218117D8D2B}" destId="{8CBE64CB-EB47-4652-808D-A461F5DCB3FE}" srcOrd="1" destOrd="0" presId="urn:microsoft.com/office/officeart/2018/2/layout/IconLabelList"/>
    <dgm:cxn modelId="{7D2162DC-D91E-4928-AC1B-E86F13B2B9AE}" type="presParOf" srcId="{F903A5B7-E4F9-4D48-86E4-1218117D8D2B}" destId="{605E4A8F-7BD0-41FC-8BB2-ACA8055FB882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37F0D5-59ED-46D0-BADA-5BD2963A2FC5}">
      <dsp:nvSpPr>
        <dsp:cNvPr id="0" name=""/>
        <dsp:cNvSpPr/>
      </dsp:nvSpPr>
      <dsp:spPr>
        <a:xfrm>
          <a:off x="623492" y="182038"/>
          <a:ext cx="595634" cy="59563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4BA1C3-55A9-453C-9506-B99F63B8DA4D}">
      <dsp:nvSpPr>
        <dsp:cNvPr id="0" name=""/>
        <dsp:cNvSpPr/>
      </dsp:nvSpPr>
      <dsp:spPr>
        <a:xfrm>
          <a:off x="259493" y="980735"/>
          <a:ext cx="1323632" cy="5459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They are places where the land is covered in water but also have vegetation. </a:t>
          </a:r>
          <a:endParaRPr lang="en-US" sz="1200" kern="1200" dirty="0"/>
        </a:p>
      </dsp:txBody>
      <dsp:txXfrm>
        <a:off x="259493" y="980735"/>
        <a:ext cx="1323632" cy="545998"/>
      </dsp:txXfrm>
    </dsp:sp>
    <dsp:sp modelId="{B6F5179D-6D51-4F31-8BC1-8A9405498008}">
      <dsp:nvSpPr>
        <dsp:cNvPr id="0" name=""/>
        <dsp:cNvSpPr/>
      </dsp:nvSpPr>
      <dsp:spPr>
        <a:xfrm>
          <a:off x="2178760" y="182038"/>
          <a:ext cx="595634" cy="59563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E8820A-44BC-44EE-A602-782389345B4C}">
      <dsp:nvSpPr>
        <dsp:cNvPr id="0" name=""/>
        <dsp:cNvSpPr/>
      </dsp:nvSpPr>
      <dsp:spPr>
        <a:xfrm>
          <a:off x="1814761" y="980735"/>
          <a:ext cx="1323632" cy="5459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The water can be permanent or seasonal. </a:t>
          </a:r>
          <a:endParaRPr lang="en-US" sz="1200" kern="1200" dirty="0"/>
        </a:p>
      </dsp:txBody>
      <dsp:txXfrm>
        <a:off x="1814761" y="980735"/>
        <a:ext cx="1323632" cy="545998"/>
      </dsp:txXfrm>
    </dsp:sp>
    <dsp:sp modelId="{A4191E77-11A5-40A3-A94B-970D6B612ABC}">
      <dsp:nvSpPr>
        <dsp:cNvPr id="0" name=""/>
        <dsp:cNvSpPr/>
      </dsp:nvSpPr>
      <dsp:spPr>
        <a:xfrm>
          <a:off x="3734029" y="182038"/>
          <a:ext cx="595634" cy="59563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6E79A2-9AC5-40F8-8835-0AD8FA9B7CF6}">
      <dsp:nvSpPr>
        <dsp:cNvPr id="0" name=""/>
        <dsp:cNvSpPr/>
      </dsp:nvSpPr>
      <dsp:spPr>
        <a:xfrm>
          <a:off x="3370030" y="980735"/>
          <a:ext cx="1323632" cy="5459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They are nature’s wastewater treatment plants. </a:t>
          </a:r>
          <a:endParaRPr lang="en-US" sz="1200" kern="1200" dirty="0"/>
        </a:p>
      </dsp:txBody>
      <dsp:txXfrm>
        <a:off x="3370030" y="980735"/>
        <a:ext cx="1323632" cy="545998"/>
      </dsp:txXfrm>
    </dsp:sp>
    <dsp:sp modelId="{32B1EC0C-A797-4E4B-BE9D-6248782085EF}">
      <dsp:nvSpPr>
        <dsp:cNvPr id="0" name=""/>
        <dsp:cNvSpPr/>
      </dsp:nvSpPr>
      <dsp:spPr>
        <a:xfrm>
          <a:off x="2178760" y="1857642"/>
          <a:ext cx="595634" cy="59563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B0F7E0-A202-416C-9806-83DA5038F5B3}">
      <dsp:nvSpPr>
        <dsp:cNvPr id="0" name=""/>
        <dsp:cNvSpPr/>
      </dsp:nvSpPr>
      <dsp:spPr>
        <a:xfrm>
          <a:off x="777860" y="2656339"/>
          <a:ext cx="3397434" cy="5459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They cover around 3% of the planet but store 30% of all land-based carbon. That’s </a:t>
          </a:r>
          <a:r>
            <a:rPr lang="en-GB" sz="1200" b="1" kern="1200" dirty="0"/>
            <a:t>double</a:t>
          </a:r>
          <a:r>
            <a:rPr lang="en-GB" sz="1200" kern="1200" dirty="0"/>
            <a:t> of all the world’s forests together! </a:t>
          </a:r>
          <a:endParaRPr lang="en-US" sz="1200" kern="1200" dirty="0"/>
        </a:p>
      </dsp:txBody>
      <dsp:txXfrm>
        <a:off x="777860" y="2656339"/>
        <a:ext cx="3397434" cy="54599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ABC200-BD8C-4600-AF9A-FEE5701470A5}">
      <dsp:nvSpPr>
        <dsp:cNvPr id="0" name=""/>
        <dsp:cNvSpPr/>
      </dsp:nvSpPr>
      <dsp:spPr>
        <a:xfrm>
          <a:off x="400581" y="545192"/>
          <a:ext cx="648632" cy="64863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9DE0DF-2DBE-44D1-B625-F4E9B7AC931D}">
      <dsp:nvSpPr>
        <dsp:cNvPr id="0" name=""/>
        <dsp:cNvSpPr/>
      </dsp:nvSpPr>
      <dsp:spPr>
        <a:xfrm>
          <a:off x="4194" y="1432378"/>
          <a:ext cx="1441406" cy="7026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The Nimr Reed Beds are an </a:t>
          </a:r>
          <a:r>
            <a:rPr lang="en-GB" sz="1200" b="1" kern="1200" dirty="0"/>
            <a:t>example of a wetland</a:t>
          </a:r>
          <a:r>
            <a:rPr lang="en-GB" sz="1200" kern="1200" dirty="0"/>
            <a:t>, but they have been </a:t>
          </a:r>
          <a:r>
            <a:rPr lang="en-GB" sz="1200" b="1" kern="1200" dirty="0"/>
            <a:t>made by humans </a:t>
          </a:r>
          <a:r>
            <a:rPr lang="en-GB" sz="1200" kern="1200" dirty="0"/>
            <a:t>rather than nature. </a:t>
          </a:r>
          <a:endParaRPr lang="en-US" sz="1200" kern="1200" dirty="0"/>
        </a:p>
      </dsp:txBody>
      <dsp:txXfrm>
        <a:off x="4194" y="1432378"/>
        <a:ext cx="1441406" cy="702685"/>
      </dsp:txXfrm>
    </dsp:sp>
    <dsp:sp modelId="{496F075B-C3D1-4466-812C-F42407B1E978}">
      <dsp:nvSpPr>
        <dsp:cNvPr id="0" name=""/>
        <dsp:cNvSpPr/>
      </dsp:nvSpPr>
      <dsp:spPr>
        <a:xfrm>
          <a:off x="2094233" y="545192"/>
          <a:ext cx="648632" cy="64863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A2E93A-456D-4BA7-90EA-B8777EA54452}">
      <dsp:nvSpPr>
        <dsp:cNvPr id="0" name=""/>
        <dsp:cNvSpPr/>
      </dsp:nvSpPr>
      <dsp:spPr>
        <a:xfrm>
          <a:off x="1697847" y="1432378"/>
          <a:ext cx="1441406" cy="7026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They have been planted to help </a:t>
          </a:r>
          <a:r>
            <a:rPr lang="en-GB" sz="1200" b="1" kern="1200" dirty="0"/>
            <a:t>clean water </a:t>
          </a:r>
          <a:r>
            <a:rPr lang="en-GB" sz="1200" kern="1200" dirty="0"/>
            <a:t>used in the </a:t>
          </a:r>
          <a:r>
            <a:rPr lang="en-GB" sz="1200" b="1" kern="1200" dirty="0"/>
            <a:t>production of oil</a:t>
          </a:r>
          <a:r>
            <a:rPr lang="en-GB" sz="1200" kern="1200" dirty="0"/>
            <a:t>. </a:t>
          </a:r>
          <a:endParaRPr lang="en-US" sz="1200" kern="1200" dirty="0"/>
        </a:p>
      </dsp:txBody>
      <dsp:txXfrm>
        <a:off x="1697847" y="1432378"/>
        <a:ext cx="1441406" cy="702685"/>
      </dsp:txXfrm>
    </dsp:sp>
    <dsp:sp modelId="{1664B5D2-C80B-45C7-8F7F-4526E2CB638A}">
      <dsp:nvSpPr>
        <dsp:cNvPr id="0" name=""/>
        <dsp:cNvSpPr/>
      </dsp:nvSpPr>
      <dsp:spPr>
        <a:xfrm>
          <a:off x="3787886" y="545192"/>
          <a:ext cx="648632" cy="64863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7BC3C6-A5D2-4679-A1B8-773A1EDCE0DF}">
      <dsp:nvSpPr>
        <dsp:cNvPr id="0" name=""/>
        <dsp:cNvSpPr/>
      </dsp:nvSpPr>
      <dsp:spPr>
        <a:xfrm>
          <a:off x="3391499" y="1432378"/>
          <a:ext cx="1441406" cy="7026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It is the </a:t>
          </a:r>
          <a:r>
            <a:rPr lang="en-GB" sz="1200" b="1" kern="1200" dirty="0"/>
            <a:t>world’s largest human-made wetland</a:t>
          </a:r>
          <a:r>
            <a:rPr lang="en-GB" sz="1200" kern="1200" dirty="0"/>
            <a:t>. </a:t>
          </a:r>
          <a:endParaRPr lang="en-US" sz="1200" kern="1200" dirty="0"/>
        </a:p>
      </dsp:txBody>
      <dsp:txXfrm>
        <a:off x="3391499" y="1432378"/>
        <a:ext cx="1441406" cy="702685"/>
      </dsp:txXfrm>
    </dsp:sp>
    <dsp:sp modelId="{9770C4FB-AF4D-4C76-8A88-28579E9A63DB}">
      <dsp:nvSpPr>
        <dsp:cNvPr id="0" name=""/>
        <dsp:cNvSpPr/>
      </dsp:nvSpPr>
      <dsp:spPr>
        <a:xfrm>
          <a:off x="5481538" y="545192"/>
          <a:ext cx="648632" cy="64863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84D9A0-56DA-46D6-9F26-83053735A3EF}">
      <dsp:nvSpPr>
        <dsp:cNvPr id="0" name=""/>
        <dsp:cNvSpPr/>
      </dsp:nvSpPr>
      <dsp:spPr>
        <a:xfrm>
          <a:off x="5085151" y="1432378"/>
          <a:ext cx="1441406" cy="7026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It is now its </a:t>
          </a:r>
          <a:r>
            <a:rPr lang="en-GB" sz="1200" b="1" kern="1200" dirty="0"/>
            <a:t>own ecosystem </a:t>
          </a:r>
          <a:r>
            <a:rPr lang="en-GB" sz="1200" kern="1200" dirty="0"/>
            <a:t>becoming a habitat for over </a:t>
          </a:r>
          <a:r>
            <a:rPr lang="en-GB" sz="1200" b="1" kern="1200" dirty="0"/>
            <a:t>130 species </a:t>
          </a:r>
          <a:r>
            <a:rPr lang="en-GB" sz="1200" kern="1200" dirty="0"/>
            <a:t>of birds, fish and wildlife. </a:t>
          </a:r>
          <a:endParaRPr lang="en-US" sz="1200" kern="1200" dirty="0"/>
        </a:p>
      </dsp:txBody>
      <dsp:txXfrm>
        <a:off x="5085151" y="1432378"/>
        <a:ext cx="1441406" cy="702685"/>
      </dsp:txXfrm>
    </dsp:sp>
    <dsp:sp modelId="{2E44B4D6-1682-466B-8286-566009F5F675}">
      <dsp:nvSpPr>
        <dsp:cNvPr id="0" name=""/>
        <dsp:cNvSpPr/>
      </dsp:nvSpPr>
      <dsp:spPr>
        <a:xfrm>
          <a:off x="7175190" y="545192"/>
          <a:ext cx="648632" cy="648632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5E4A8F-7BD0-41FC-8BB2-ACA8055FB882}">
      <dsp:nvSpPr>
        <dsp:cNvPr id="0" name=""/>
        <dsp:cNvSpPr/>
      </dsp:nvSpPr>
      <dsp:spPr>
        <a:xfrm>
          <a:off x="6778804" y="1432378"/>
          <a:ext cx="1441406" cy="7026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kern="1200" dirty="0"/>
            <a:t>¾ </a:t>
          </a:r>
          <a:r>
            <a:rPr lang="en-GB" sz="1200" kern="1200" dirty="0"/>
            <a:t>of the water filtered is </a:t>
          </a:r>
          <a:r>
            <a:rPr lang="en-GB" sz="1200" b="1" kern="1200" dirty="0"/>
            <a:t>reused</a:t>
          </a:r>
          <a:r>
            <a:rPr lang="en-GB" sz="1200" kern="1200" dirty="0"/>
            <a:t>. </a:t>
          </a:r>
          <a:endParaRPr lang="en-US" sz="1200" kern="1200" dirty="0"/>
        </a:p>
      </dsp:txBody>
      <dsp:txXfrm>
        <a:off x="6778804" y="1432378"/>
        <a:ext cx="1441406" cy="7026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71D796-8D19-46CD-A28D-7A1B590BBD86}" type="datetimeFigureOut">
              <a:rPr lang="en-GB" smtClean="0"/>
              <a:t>07/03/2025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F5E8CA-02B7-4C78-AF51-6942E8E37D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86492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098D95-CF34-7FA7-BFF4-356A065C51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20BE511-C9DE-9D8D-59DF-6F228580970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408EA89-7510-82A9-306B-C0A997E53C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Teacher’s Notes</a:t>
            </a:r>
          </a:p>
          <a:p>
            <a:endParaRPr lang="en-GB" dirty="0"/>
          </a:p>
          <a:p>
            <a:r>
              <a:rPr lang="en-GB" dirty="0"/>
              <a:t>If you want to have more information on wetlands, the WWF have a good webpage dedicated to them: https://www.worldwildlife.org/stories/what-is-a-wetland-and-8-other-wetland-facts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E6BFCB-8E4E-88C4-0E23-974119DDD39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DF7E90-D136-444B-AF0B-CEB8EF739835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86108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Teacher Notes:</a:t>
            </a:r>
          </a:p>
          <a:p>
            <a:endParaRPr lang="en-GB" dirty="0"/>
          </a:p>
          <a:p>
            <a:r>
              <a:rPr lang="en-GB" dirty="0"/>
              <a:t>If you wanted to make a larger scale wetland for your school, the National Garden Scheme with WWT has some good ideas here: https://ngs.org.uk/app/uploads/2024/01/How-to-make-a-mini-wetland-guide_NGS.pdf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DF7E90-D136-444B-AF0B-CEB8EF739835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6333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75656" y="188640"/>
            <a:ext cx="5542334" cy="1542033"/>
          </a:xfrm>
        </p:spPr>
        <p:txBody>
          <a:bodyPr anchor="t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66D574-CA4E-41EC-BFB7-1A202831826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69885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6375" y="190501"/>
            <a:ext cx="5496272" cy="1438299"/>
          </a:xfrm>
        </p:spPr>
        <p:txBody>
          <a:bodyPr anchor="t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9D9BD6-16DF-460D-8818-BAFF0451FD4D}" type="slidenum">
              <a:rPr lang="en-GB" altLang="en-US"/>
              <a:pPr/>
              <a:t>‹#›</a:t>
            </a:fld>
            <a:endParaRPr lang="en-GB" altLang="en-US"/>
          </a:p>
        </p:txBody>
      </p:sp>
      <p:pic>
        <p:nvPicPr>
          <p:cNvPr id="7" name="Picture 15" descr="rgs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13264"/>
            <a:ext cx="1824451" cy="1315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7057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6375" y="190500"/>
            <a:ext cx="5424264" cy="1438300"/>
          </a:xfrm>
        </p:spPr>
        <p:txBody>
          <a:bodyPr anchor="t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844825"/>
            <a:ext cx="3429000" cy="417497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844825"/>
            <a:ext cx="3429000" cy="417497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4E1A6E-B03C-4BA9-BCC3-75FC69A50594}" type="slidenum">
              <a:rPr lang="en-GB" altLang="en-US"/>
              <a:pPr/>
              <a:t>‹#›</a:t>
            </a:fld>
            <a:endParaRPr lang="en-GB" altLang="en-US"/>
          </a:p>
        </p:txBody>
      </p:sp>
      <p:pic>
        <p:nvPicPr>
          <p:cNvPr id="8" name="Picture 15" descr="rgs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13264"/>
            <a:ext cx="1824451" cy="1315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0226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6375" y="188912"/>
            <a:ext cx="5472608" cy="1439887"/>
          </a:xfrm>
        </p:spPr>
        <p:txBody>
          <a:bodyPr anchor="t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2816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12578"/>
            <a:ext cx="4040188" cy="368071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72816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12578"/>
            <a:ext cx="4041775" cy="368071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BC778C-4985-4B87-A566-26D203ABF273}" type="slidenum">
              <a:rPr lang="en-GB" altLang="en-US"/>
              <a:pPr/>
              <a:t>‹#›</a:t>
            </a:fld>
            <a:endParaRPr lang="en-GB" altLang="en-US"/>
          </a:p>
        </p:txBody>
      </p:sp>
      <p:pic>
        <p:nvPicPr>
          <p:cNvPr id="10" name="Picture 15" descr="rgs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13264"/>
            <a:ext cx="1824451" cy="1315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7481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6375" y="206902"/>
            <a:ext cx="5424264" cy="1421898"/>
          </a:xfrm>
        </p:spPr>
        <p:txBody>
          <a:bodyPr anchor="t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47EEAF-DD4E-4CF4-BBA0-EAA76F911A92}" type="slidenum">
              <a:rPr lang="en-GB" altLang="en-US"/>
              <a:pPr/>
              <a:t>‹#›</a:t>
            </a:fld>
            <a:endParaRPr lang="en-GB" altLang="en-US"/>
          </a:p>
        </p:txBody>
      </p:sp>
      <p:pic>
        <p:nvPicPr>
          <p:cNvPr id="6" name="Picture 15" descr="rgs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13264"/>
            <a:ext cx="1824451" cy="1315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5173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D577BE-B60F-4443-89BA-AC6850FF3B7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43641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7028184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88913"/>
            <a:ext cx="5227984" cy="45386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7028184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4CE6AA-BD4D-4B50-801E-5FC26DDB2F1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15214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00CBFF-0372-4B6D-9726-814647025C5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90232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6375" y="188913"/>
            <a:ext cx="5471889" cy="14398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485925" y="1844824"/>
            <a:ext cx="3429000" cy="41749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7325" y="1844824"/>
            <a:ext cx="3429000" cy="41749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629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766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24000" y="6248400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fld id="{99EC163C-451A-4E6F-ACF7-668EB386970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43726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76375" y="188640"/>
            <a:ext cx="5471889" cy="1411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 dirty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0" y="2060575"/>
            <a:ext cx="7010400" cy="395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 dirty="0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6294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endParaRPr lang="en-GB" altLang="en-US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endParaRPr lang="en-GB" altLang="en-US"/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524000" y="6248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03FE48AF-ABF3-40F6-B23F-7A4E1289867F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46087" name="Line 7"/>
          <p:cNvSpPr>
            <a:spLocks noChangeShapeType="1"/>
          </p:cNvSpPr>
          <p:nvPr userDrawn="1"/>
        </p:nvSpPr>
        <p:spPr bwMode="auto">
          <a:xfrm flipV="1">
            <a:off x="1371600" y="304800"/>
            <a:ext cx="0" cy="12954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6088" name="Oval 8"/>
          <p:cNvSpPr>
            <a:spLocks noChangeArrowheads="1"/>
          </p:cNvSpPr>
          <p:nvPr userDrawn="1"/>
        </p:nvSpPr>
        <p:spPr bwMode="auto">
          <a:xfrm>
            <a:off x="152400" y="838200"/>
            <a:ext cx="228600" cy="228600"/>
          </a:xfrm>
          <a:prstGeom prst="ellipse">
            <a:avLst/>
          </a:prstGeom>
          <a:solidFill>
            <a:srgbClr val="F54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46089" name="Oval 9"/>
          <p:cNvSpPr>
            <a:spLocks noChangeArrowheads="1"/>
          </p:cNvSpPr>
          <p:nvPr userDrawn="1"/>
        </p:nvSpPr>
        <p:spPr bwMode="auto">
          <a:xfrm>
            <a:off x="539750" y="838200"/>
            <a:ext cx="228600" cy="228600"/>
          </a:xfrm>
          <a:prstGeom prst="ellipse">
            <a:avLst/>
          </a:prstGeom>
          <a:solidFill>
            <a:srgbClr val="01415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46090" name="Oval 10"/>
          <p:cNvSpPr>
            <a:spLocks noChangeArrowheads="1"/>
          </p:cNvSpPr>
          <p:nvPr userDrawn="1"/>
        </p:nvSpPr>
        <p:spPr bwMode="auto">
          <a:xfrm>
            <a:off x="927100" y="838200"/>
            <a:ext cx="228600" cy="228600"/>
          </a:xfrm>
          <a:prstGeom prst="ellipse">
            <a:avLst/>
          </a:prstGeom>
          <a:solidFill>
            <a:srgbClr val="B7000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2400">
              <a:latin typeface="Times New Roman" pitchFamily="18" charset="0"/>
            </a:endParaRPr>
          </a:p>
        </p:txBody>
      </p:sp>
      <p:pic>
        <p:nvPicPr>
          <p:cNvPr id="23" name="Picture 15" descr="rgs"/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13264"/>
            <a:ext cx="1824451" cy="1315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3" r:id="rId3"/>
    <p:sldLayoutId id="2147483654" r:id="rId4"/>
    <p:sldLayoutId id="2147483655" r:id="rId5"/>
    <p:sldLayoutId id="2147483656" r:id="rId6"/>
    <p:sldLayoutId id="2147483658" r:id="rId7"/>
    <p:sldLayoutId id="2147483659" r:id="rId8"/>
    <p:sldLayoutId id="2147483661" r:id="rId9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Helvetic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Helvetic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Helvetic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Helvetic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Helvetic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Helvetic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Helvetic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Helvetic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54C00"/>
        </a:buClr>
        <a:buSzPct val="70000"/>
        <a:buFont typeface="Wingdings" pitchFamily="2" charset="2"/>
        <a:buChar char="¢"/>
        <a:defRPr sz="30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1415B"/>
        </a:buClr>
        <a:buSzPct val="75000"/>
        <a:buFont typeface="Wingdings" pitchFamily="2" charset="2"/>
        <a:buChar char="l"/>
        <a:defRPr sz="2800">
          <a:solidFill>
            <a:schemeClr val="tx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B70005"/>
        </a:buClr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797E01"/>
        </a:buClr>
        <a:buChar char="•"/>
        <a:defRPr sz="2000">
          <a:solidFill>
            <a:schemeClr val="tx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740160"/>
        </a:buClr>
        <a:buChar char="•"/>
        <a:defRPr sz="200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740160"/>
        </a:buClr>
        <a:buChar char="•"/>
        <a:defRPr sz="2000"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740160"/>
        </a:buClr>
        <a:buChar char="•"/>
        <a:defRPr sz="2000"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740160"/>
        </a:buClr>
        <a:buChar char="•"/>
        <a:defRPr sz="2000"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740160"/>
        </a:buClr>
        <a:buChar char="•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942C44-5951-5CD6-F491-5211AD758E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solidFill>
            <a:srgbClr val="F54C00"/>
          </a:solidFill>
        </p:spPr>
        <p:txBody>
          <a:bodyPr/>
          <a:lstStyle/>
          <a:p>
            <a:r>
              <a:rPr lang="en-GB" b="1" dirty="0">
                <a:solidFill>
                  <a:schemeClr val="bg1"/>
                </a:solidFill>
                <a:cs typeface="Cavolini" panose="020B0502040204020203" pitchFamily="66" charset="0"/>
              </a:rPr>
              <a:t>Nimr Reed Beds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38788026-C3C1-5749-25AE-2DF54DA4A9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75656" y="3267291"/>
            <a:ext cx="6400800" cy="1752600"/>
          </a:xfrm>
        </p:spPr>
        <p:txBody>
          <a:bodyPr>
            <a:normAutofit lnSpcReduction="10000"/>
          </a:bodyPr>
          <a:lstStyle/>
          <a:p>
            <a:r>
              <a:rPr lang="en-GB" sz="2000" b="1" dirty="0"/>
              <a:t>Learning Goals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000" dirty="0"/>
              <a:t>To </a:t>
            </a:r>
            <a:r>
              <a:rPr lang="en-GB" sz="2000" dirty="0">
                <a:cs typeface="Cavolini" panose="03000502040302020204" pitchFamily="66" charset="0"/>
              </a:rPr>
              <a:t>Know what wetlands are. 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000" dirty="0">
                <a:cs typeface="Cavolini" panose="03000502040302020204" pitchFamily="66" charset="0"/>
              </a:rPr>
              <a:t>To Describe the location of the Nimr Reed Beds. 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000" dirty="0">
                <a:cs typeface="Cavolini" panose="03000502040302020204" pitchFamily="66" charset="0"/>
              </a:rPr>
              <a:t>Understand how wetlands like the Nimr Reed Beds help clean water. </a:t>
            </a:r>
          </a:p>
          <a:p>
            <a:pPr marL="342900" indent="-342900">
              <a:buFont typeface="+mj-lt"/>
              <a:buAutoNum type="arabicPeriod"/>
            </a:pPr>
            <a:endParaRPr lang="en-GB" sz="2000" dirty="0">
              <a:cs typeface="Cavolini" panose="03000502040302020204" pitchFamily="66" charset="0"/>
            </a:endParaRPr>
          </a:p>
          <a:p>
            <a:pPr marL="342900" indent="-342900">
              <a:buFont typeface="+mj-lt"/>
              <a:buAutoNum type="arabicPeriod"/>
            </a:pPr>
            <a:endParaRPr lang="en-GB" sz="2000" dirty="0">
              <a:cs typeface="Cavolini" panose="03000502040302020204" pitchFamily="66" charset="0"/>
            </a:endParaRPr>
          </a:p>
          <a:p>
            <a:endParaRPr lang="en-GB" sz="2000" dirty="0">
              <a:cs typeface="Cavolini" panose="03000502040302020204" pitchFamily="66" charset="0"/>
            </a:endParaRPr>
          </a:p>
          <a:p>
            <a:endParaRPr lang="en-GB" sz="20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8A811E-8325-0386-CC7C-B8C0B1670E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860032" y="2351236"/>
            <a:ext cx="3864868" cy="457200"/>
          </a:xfrm>
        </p:spPr>
        <p:txBody>
          <a:bodyPr/>
          <a:lstStyle/>
          <a:p>
            <a:fld id="{EEDBCED7-D5B7-45E7-9679-5468FFC9FC4C}" type="datetime2">
              <a:rPr lang="en-GB" sz="2000" smtClean="0">
                <a:solidFill>
                  <a:schemeClr val="tx1"/>
                </a:solidFill>
                <a:latin typeface="+mn-lt"/>
                <a:cs typeface="Cavolini" panose="03000502040302020204" pitchFamily="66" charset="0"/>
              </a:rPr>
              <a:t>Friday, 07 March 2025</a:t>
            </a:fld>
            <a:endParaRPr lang="en-GB" sz="2000" dirty="0">
              <a:solidFill>
                <a:schemeClr val="tx1"/>
              </a:solidFill>
              <a:latin typeface="+mn-lt"/>
              <a:cs typeface="Cavolini" panose="03000502040302020204" pitchFamily="66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BDB72E0-11EC-26D4-B6C3-5CB3633B9824}"/>
              </a:ext>
            </a:extLst>
          </p:cNvPr>
          <p:cNvSpPr txBox="1"/>
          <p:nvPr/>
        </p:nvSpPr>
        <p:spPr>
          <a:xfrm>
            <a:off x="286376" y="2100337"/>
            <a:ext cx="1835944" cy="1015663"/>
          </a:xfrm>
          <a:custGeom>
            <a:avLst/>
            <a:gdLst>
              <a:gd name="connsiteX0" fmla="*/ 0 w 1835944"/>
              <a:gd name="connsiteY0" fmla="*/ 0 h 1015663"/>
              <a:gd name="connsiteX1" fmla="*/ 611981 w 1835944"/>
              <a:gd name="connsiteY1" fmla="*/ 0 h 1015663"/>
              <a:gd name="connsiteX2" fmla="*/ 1205603 w 1835944"/>
              <a:gd name="connsiteY2" fmla="*/ 0 h 1015663"/>
              <a:gd name="connsiteX3" fmla="*/ 1835944 w 1835944"/>
              <a:gd name="connsiteY3" fmla="*/ 0 h 1015663"/>
              <a:gd name="connsiteX4" fmla="*/ 1835944 w 1835944"/>
              <a:gd name="connsiteY4" fmla="*/ 528145 h 1015663"/>
              <a:gd name="connsiteX5" fmla="*/ 1835944 w 1835944"/>
              <a:gd name="connsiteY5" fmla="*/ 1015663 h 1015663"/>
              <a:gd name="connsiteX6" fmla="*/ 1279041 w 1835944"/>
              <a:gd name="connsiteY6" fmla="*/ 1015663 h 1015663"/>
              <a:gd name="connsiteX7" fmla="*/ 722138 w 1835944"/>
              <a:gd name="connsiteY7" fmla="*/ 1015663 h 1015663"/>
              <a:gd name="connsiteX8" fmla="*/ 0 w 1835944"/>
              <a:gd name="connsiteY8" fmla="*/ 1015663 h 1015663"/>
              <a:gd name="connsiteX9" fmla="*/ 0 w 1835944"/>
              <a:gd name="connsiteY9" fmla="*/ 507832 h 1015663"/>
              <a:gd name="connsiteX10" fmla="*/ 0 w 1835944"/>
              <a:gd name="connsiteY10" fmla="*/ 0 h 1015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35944" h="1015663" extrusionOk="0">
                <a:moveTo>
                  <a:pt x="0" y="0"/>
                </a:moveTo>
                <a:cubicBezTo>
                  <a:pt x="282610" y="11126"/>
                  <a:pt x="385366" y="-6853"/>
                  <a:pt x="611981" y="0"/>
                </a:cubicBezTo>
                <a:cubicBezTo>
                  <a:pt x="838596" y="6853"/>
                  <a:pt x="919253" y="28059"/>
                  <a:pt x="1205603" y="0"/>
                </a:cubicBezTo>
                <a:cubicBezTo>
                  <a:pt x="1491953" y="-28059"/>
                  <a:pt x="1623046" y="5501"/>
                  <a:pt x="1835944" y="0"/>
                </a:cubicBezTo>
                <a:cubicBezTo>
                  <a:pt x="1842280" y="110631"/>
                  <a:pt x="1823930" y="296630"/>
                  <a:pt x="1835944" y="528145"/>
                </a:cubicBezTo>
                <a:cubicBezTo>
                  <a:pt x="1847958" y="759661"/>
                  <a:pt x="1821874" y="853956"/>
                  <a:pt x="1835944" y="1015663"/>
                </a:cubicBezTo>
                <a:cubicBezTo>
                  <a:pt x="1595121" y="992031"/>
                  <a:pt x="1476374" y="1031426"/>
                  <a:pt x="1279041" y="1015663"/>
                </a:cubicBezTo>
                <a:cubicBezTo>
                  <a:pt x="1081708" y="999900"/>
                  <a:pt x="915564" y="1001171"/>
                  <a:pt x="722138" y="1015663"/>
                </a:cubicBezTo>
                <a:cubicBezTo>
                  <a:pt x="528712" y="1030155"/>
                  <a:pt x="173525" y="980214"/>
                  <a:pt x="0" y="1015663"/>
                </a:cubicBezTo>
                <a:cubicBezTo>
                  <a:pt x="9505" y="847781"/>
                  <a:pt x="5308" y="709361"/>
                  <a:pt x="0" y="507832"/>
                </a:cubicBezTo>
                <a:cubicBezTo>
                  <a:pt x="-5308" y="306303"/>
                  <a:pt x="22690" y="211033"/>
                  <a:pt x="0" y="0"/>
                </a:cubicBezTo>
                <a:close/>
              </a:path>
            </a:pathLst>
          </a:custGeom>
          <a:noFill/>
          <a:ln w="28575">
            <a:solidFill>
              <a:srgbClr val="F54C00"/>
            </a:solidFill>
            <a:extLst>
              <a:ext uri="{C807C97D-BFC1-408E-A445-0C87EB9F89A2}">
                <ask:lineSketchStyleProps xmlns:ask="http://schemas.microsoft.com/office/drawing/2018/sketchyshapes" sd="161749963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+mn-lt"/>
              </a:rPr>
              <a:t>What do you think wetlands are?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2A6FE89-0F70-4BC3-8ED8-8669AD9C4BB4}"/>
              </a:ext>
            </a:extLst>
          </p:cNvPr>
          <p:cNvSpPr txBox="1"/>
          <p:nvPr/>
        </p:nvSpPr>
        <p:spPr>
          <a:xfrm>
            <a:off x="5652120" y="5478746"/>
            <a:ext cx="3201843" cy="1015663"/>
          </a:xfrm>
          <a:custGeom>
            <a:avLst/>
            <a:gdLst>
              <a:gd name="connsiteX0" fmla="*/ 0 w 3201843"/>
              <a:gd name="connsiteY0" fmla="*/ 0 h 1015663"/>
              <a:gd name="connsiteX1" fmla="*/ 608350 w 3201843"/>
              <a:gd name="connsiteY1" fmla="*/ 0 h 1015663"/>
              <a:gd name="connsiteX2" fmla="*/ 1248719 w 3201843"/>
              <a:gd name="connsiteY2" fmla="*/ 0 h 1015663"/>
              <a:gd name="connsiteX3" fmla="*/ 1793032 w 3201843"/>
              <a:gd name="connsiteY3" fmla="*/ 0 h 1015663"/>
              <a:gd name="connsiteX4" fmla="*/ 2401382 w 3201843"/>
              <a:gd name="connsiteY4" fmla="*/ 0 h 1015663"/>
              <a:gd name="connsiteX5" fmla="*/ 3201843 w 3201843"/>
              <a:gd name="connsiteY5" fmla="*/ 0 h 1015663"/>
              <a:gd name="connsiteX6" fmla="*/ 3201843 w 3201843"/>
              <a:gd name="connsiteY6" fmla="*/ 487518 h 1015663"/>
              <a:gd name="connsiteX7" fmla="*/ 3201843 w 3201843"/>
              <a:gd name="connsiteY7" fmla="*/ 1015663 h 1015663"/>
              <a:gd name="connsiteX8" fmla="*/ 2625511 w 3201843"/>
              <a:gd name="connsiteY8" fmla="*/ 1015663 h 1015663"/>
              <a:gd name="connsiteX9" fmla="*/ 2081198 w 3201843"/>
              <a:gd name="connsiteY9" fmla="*/ 1015663 h 1015663"/>
              <a:gd name="connsiteX10" fmla="*/ 1472848 w 3201843"/>
              <a:gd name="connsiteY10" fmla="*/ 1015663 h 1015663"/>
              <a:gd name="connsiteX11" fmla="*/ 864498 w 3201843"/>
              <a:gd name="connsiteY11" fmla="*/ 1015663 h 1015663"/>
              <a:gd name="connsiteX12" fmla="*/ 0 w 3201843"/>
              <a:gd name="connsiteY12" fmla="*/ 1015663 h 1015663"/>
              <a:gd name="connsiteX13" fmla="*/ 0 w 3201843"/>
              <a:gd name="connsiteY13" fmla="*/ 487518 h 1015663"/>
              <a:gd name="connsiteX14" fmla="*/ 0 w 3201843"/>
              <a:gd name="connsiteY14" fmla="*/ 0 h 1015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201843" h="1015663" extrusionOk="0">
                <a:moveTo>
                  <a:pt x="0" y="0"/>
                </a:moveTo>
                <a:cubicBezTo>
                  <a:pt x="180289" y="-12573"/>
                  <a:pt x="447807" y="17219"/>
                  <a:pt x="608350" y="0"/>
                </a:cubicBezTo>
                <a:cubicBezTo>
                  <a:pt x="768893" y="-17219"/>
                  <a:pt x="1110926" y="15647"/>
                  <a:pt x="1248719" y="0"/>
                </a:cubicBezTo>
                <a:cubicBezTo>
                  <a:pt x="1386512" y="-15647"/>
                  <a:pt x="1606486" y="-9864"/>
                  <a:pt x="1793032" y="0"/>
                </a:cubicBezTo>
                <a:cubicBezTo>
                  <a:pt x="1979578" y="9864"/>
                  <a:pt x="2223319" y="-27150"/>
                  <a:pt x="2401382" y="0"/>
                </a:cubicBezTo>
                <a:cubicBezTo>
                  <a:pt x="2579445" y="27150"/>
                  <a:pt x="2954109" y="-12058"/>
                  <a:pt x="3201843" y="0"/>
                </a:cubicBezTo>
                <a:cubicBezTo>
                  <a:pt x="3202100" y="113368"/>
                  <a:pt x="3225861" y="316117"/>
                  <a:pt x="3201843" y="487518"/>
                </a:cubicBezTo>
                <a:cubicBezTo>
                  <a:pt x="3177825" y="658919"/>
                  <a:pt x="3201595" y="888913"/>
                  <a:pt x="3201843" y="1015663"/>
                </a:cubicBezTo>
                <a:cubicBezTo>
                  <a:pt x="2942885" y="997155"/>
                  <a:pt x="2810850" y="1025936"/>
                  <a:pt x="2625511" y="1015663"/>
                </a:cubicBezTo>
                <a:cubicBezTo>
                  <a:pt x="2440172" y="1005390"/>
                  <a:pt x="2330182" y="1003350"/>
                  <a:pt x="2081198" y="1015663"/>
                </a:cubicBezTo>
                <a:cubicBezTo>
                  <a:pt x="1832214" y="1027976"/>
                  <a:pt x="1621874" y="1043195"/>
                  <a:pt x="1472848" y="1015663"/>
                </a:cubicBezTo>
                <a:cubicBezTo>
                  <a:pt x="1323822" y="988132"/>
                  <a:pt x="1106196" y="1029234"/>
                  <a:pt x="864498" y="1015663"/>
                </a:cubicBezTo>
                <a:cubicBezTo>
                  <a:pt x="622800" y="1002093"/>
                  <a:pt x="265530" y="1045282"/>
                  <a:pt x="0" y="1015663"/>
                </a:cubicBezTo>
                <a:cubicBezTo>
                  <a:pt x="-16826" y="768753"/>
                  <a:pt x="-25902" y="711954"/>
                  <a:pt x="0" y="487518"/>
                </a:cubicBezTo>
                <a:cubicBezTo>
                  <a:pt x="25902" y="263083"/>
                  <a:pt x="-682" y="174757"/>
                  <a:pt x="0" y="0"/>
                </a:cubicBezTo>
                <a:close/>
              </a:path>
            </a:pathLst>
          </a:custGeom>
          <a:noFill/>
          <a:ln w="28575">
            <a:solidFill>
              <a:srgbClr val="F54C00"/>
            </a:solidFill>
            <a:extLst>
              <a:ext uri="{C807C97D-BFC1-408E-A445-0C87EB9F89A2}">
                <ask:lineSketchStyleProps xmlns:ask="http://schemas.microsoft.com/office/drawing/2018/sketchyshapes" sd="120824716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+mn-lt"/>
              </a:rPr>
              <a:t>How do you think wetlands help people and the environment?</a:t>
            </a:r>
          </a:p>
        </p:txBody>
      </p:sp>
      <p:pic>
        <p:nvPicPr>
          <p:cNvPr id="10" name="Picture 9" descr="A close up of a logo&#10;&#10;AI-generated content may be incorrect.">
            <a:extLst>
              <a:ext uri="{FF2B5EF4-FFF2-40B4-BE49-F238E27FC236}">
                <a16:creationId xmlns:a16="http://schemas.microsoft.com/office/drawing/2014/main" id="{5922377A-FD73-6804-33C4-CE881745A0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6" y="5773546"/>
            <a:ext cx="1835944" cy="962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9923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A1A3FE-473A-BDB3-8A41-45FF8971FF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A77CBEA2-2DAD-D1F6-95C9-CA52C387A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5080" y="379601"/>
            <a:ext cx="5184576" cy="1110996"/>
          </a:xfrm>
          <a:solidFill>
            <a:srgbClr val="01415B"/>
          </a:solidFill>
        </p:spPr>
        <p:txBody>
          <a:bodyPr anchor="t">
            <a:norm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What are wetlands? </a:t>
            </a:r>
          </a:p>
        </p:txBody>
      </p:sp>
      <p:graphicFrame>
        <p:nvGraphicFramePr>
          <p:cNvPr id="24" name="Content Placeholder 14">
            <a:extLst>
              <a:ext uri="{FF2B5EF4-FFF2-40B4-BE49-F238E27FC236}">
                <a16:creationId xmlns:a16="http://schemas.microsoft.com/office/drawing/2014/main" id="{BF8170F9-08A9-FFC6-3A6C-B299B419E1F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9731247"/>
              </p:ext>
            </p:extLst>
          </p:nvPr>
        </p:nvGraphicFramePr>
        <p:xfrm>
          <a:off x="0" y="2060848"/>
          <a:ext cx="4953156" cy="3384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Picture 2" descr="A body of water with trees and bushes&#10;&#10;Description automatically generated">
            <a:extLst>
              <a:ext uri="{FF2B5EF4-FFF2-40B4-BE49-F238E27FC236}">
                <a16:creationId xmlns:a16="http://schemas.microsoft.com/office/drawing/2014/main" id="{1C2C14C3-4EBD-3412-90EF-61A05CEE51F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2133" y="2286600"/>
            <a:ext cx="3910496" cy="29328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595254B-36A9-7A78-260B-F9B838D29E0E}"/>
              </a:ext>
            </a:extLst>
          </p:cNvPr>
          <p:cNvSpPr txBox="1"/>
          <p:nvPr/>
        </p:nvSpPr>
        <p:spPr>
          <a:xfrm>
            <a:off x="5082133" y="5335578"/>
            <a:ext cx="2084225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25" i="1" dirty="0"/>
              <a:t>Image of a wetland © </a:t>
            </a:r>
            <a:r>
              <a:rPr lang="en-GB" sz="825" i="1" dirty="0" err="1"/>
              <a:t>Utsukushii</a:t>
            </a:r>
            <a:r>
              <a:rPr lang="en-GB" sz="825" i="1" dirty="0"/>
              <a:t>, Pexels</a:t>
            </a:r>
          </a:p>
        </p:txBody>
      </p:sp>
      <p:pic>
        <p:nvPicPr>
          <p:cNvPr id="6" name="Picture 5" descr="A close up of a logo&#10;&#10;AI-generated content may be incorrect.">
            <a:extLst>
              <a:ext uri="{FF2B5EF4-FFF2-40B4-BE49-F238E27FC236}">
                <a16:creationId xmlns:a16="http://schemas.microsoft.com/office/drawing/2014/main" id="{0ADECDE0-D3C9-8F76-F8E2-71EE32D3354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6" y="5773546"/>
            <a:ext cx="1835944" cy="962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6446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CDB98-B3EB-A0E4-1C61-C7422A2A6B1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B70005"/>
          </a:solidFill>
        </p:spPr>
        <p:txBody>
          <a:bodyPr/>
          <a:lstStyle/>
          <a:p>
            <a:r>
              <a:rPr lang="en-GB" b="1" dirty="0">
                <a:solidFill>
                  <a:schemeClr val="bg1"/>
                </a:solidFill>
              </a:rPr>
              <a:t>Nimr Reed Beds</a:t>
            </a:r>
          </a:p>
        </p:txBody>
      </p:sp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57C98210-1EF3-E08F-2B39-DDCA209413B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8599135"/>
              </p:ext>
            </p:extLst>
          </p:nvPr>
        </p:nvGraphicFramePr>
        <p:xfrm>
          <a:off x="459797" y="2476936"/>
          <a:ext cx="8224405" cy="2680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84BA56B5-D2BD-53F0-2906-5B05E0AF1C01}"/>
              </a:ext>
            </a:extLst>
          </p:cNvPr>
          <p:cNvSpPr txBox="1"/>
          <p:nvPr/>
        </p:nvSpPr>
        <p:spPr>
          <a:xfrm>
            <a:off x="3995936" y="5315063"/>
            <a:ext cx="4773777" cy="1323439"/>
          </a:xfrm>
          <a:custGeom>
            <a:avLst/>
            <a:gdLst>
              <a:gd name="connsiteX0" fmla="*/ 0 w 4773777"/>
              <a:gd name="connsiteY0" fmla="*/ 0 h 1323439"/>
              <a:gd name="connsiteX1" fmla="*/ 681968 w 4773777"/>
              <a:gd name="connsiteY1" fmla="*/ 0 h 1323439"/>
              <a:gd name="connsiteX2" fmla="*/ 1268461 w 4773777"/>
              <a:gd name="connsiteY2" fmla="*/ 0 h 1323439"/>
              <a:gd name="connsiteX3" fmla="*/ 1950429 w 4773777"/>
              <a:gd name="connsiteY3" fmla="*/ 0 h 1323439"/>
              <a:gd name="connsiteX4" fmla="*/ 2727873 w 4773777"/>
              <a:gd name="connsiteY4" fmla="*/ 0 h 1323439"/>
              <a:gd name="connsiteX5" fmla="*/ 3362103 w 4773777"/>
              <a:gd name="connsiteY5" fmla="*/ 0 h 1323439"/>
              <a:gd name="connsiteX6" fmla="*/ 3996333 w 4773777"/>
              <a:gd name="connsiteY6" fmla="*/ 0 h 1323439"/>
              <a:gd name="connsiteX7" fmla="*/ 4773777 w 4773777"/>
              <a:gd name="connsiteY7" fmla="*/ 0 h 1323439"/>
              <a:gd name="connsiteX8" fmla="*/ 4773777 w 4773777"/>
              <a:gd name="connsiteY8" fmla="*/ 622016 h 1323439"/>
              <a:gd name="connsiteX9" fmla="*/ 4773777 w 4773777"/>
              <a:gd name="connsiteY9" fmla="*/ 1323439 h 1323439"/>
              <a:gd name="connsiteX10" fmla="*/ 4044071 w 4773777"/>
              <a:gd name="connsiteY10" fmla="*/ 1323439 h 1323439"/>
              <a:gd name="connsiteX11" fmla="*/ 3266627 w 4773777"/>
              <a:gd name="connsiteY11" fmla="*/ 1323439 h 1323439"/>
              <a:gd name="connsiteX12" fmla="*/ 2680135 w 4773777"/>
              <a:gd name="connsiteY12" fmla="*/ 1323439 h 1323439"/>
              <a:gd name="connsiteX13" fmla="*/ 1998167 w 4773777"/>
              <a:gd name="connsiteY13" fmla="*/ 1323439 h 1323439"/>
              <a:gd name="connsiteX14" fmla="*/ 1220723 w 4773777"/>
              <a:gd name="connsiteY14" fmla="*/ 1323439 h 1323439"/>
              <a:gd name="connsiteX15" fmla="*/ 586493 w 4773777"/>
              <a:gd name="connsiteY15" fmla="*/ 1323439 h 1323439"/>
              <a:gd name="connsiteX16" fmla="*/ 0 w 4773777"/>
              <a:gd name="connsiteY16" fmla="*/ 1323439 h 1323439"/>
              <a:gd name="connsiteX17" fmla="*/ 0 w 4773777"/>
              <a:gd name="connsiteY17" fmla="*/ 701423 h 1323439"/>
              <a:gd name="connsiteX18" fmla="*/ 0 w 4773777"/>
              <a:gd name="connsiteY18" fmla="*/ 0 h 1323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773777" h="1323439" extrusionOk="0">
                <a:moveTo>
                  <a:pt x="0" y="0"/>
                </a:moveTo>
                <a:cubicBezTo>
                  <a:pt x="153612" y="-28097"/>
                  <a:pt x="411351" y="4990"/>
                  <a:pt x="681968" y="0"/>
                </a:cubicBezTo>
                <a:cubicBezTo>
                  <a:pt x="952585" y="-4990"/>
                  <a:pt x="1035732" y="27242"/>
                  <a:pt x="1268461" y="0"/>
                </a:cubicBezTo>
                <a:cubicBezTo>
                  <a:pt x="1501190" y="-27242"/>
                  <a:pt x="1731505" y="-13528"/>
                  <a:pt x="1950429" y="0"/>
                </a:cubicBezTo>
                <a:cubicBezTo>
                  <a:pt x="2169353" y="13528"/>
                  <a:pt x="2498980" y="15102"/>
                  <a:pt x="2727873" y="0"/>
                </a:cubicBezTo>
                <a:cubicBezTo>
                  <a:pt x="2956766" y="-15102"/>
                  <a:pt x="3133805" y="29463"/>
                  <a:pt x="3362103" y="0"/>
                </a:cubicBezTo>
                <a:cubicBezTo>
                  <a:pt x="3590401" y="-29463"/>
                  <a:pt x="3821126" y="-19909"/>
                  <a:pt x="3996333" y="0"/>
                </a:cubicBezTo>
                <a:cubicBezTo>
                  <a:pt x="4171540" y="19909"/>
                  <a:pt x="4569355" y="-33781"/>
                  <a:pt x="4773777" y="0"/>
                </a:cubicBezTo>
                <a:cubicBezTo>
                  <a:pt x="4760841" y="219718"/>
                  <a:pt x="4781406" y="438215"/>
                  <a:pt x="4773777" y="622016"/>
                </a:cubicBezTo>
                <a:cubicBezTo>
                  <a:pt x="4766148" y="805817"/>
                  <a:pt x="4748468" y="1098381"/>
                  <a:pt x="4773777" y="1323439"/>
                </a:cubicBezTo>
                <a:cubicBezTo>
                  <a:pt x="4478073" y="1296034"/>
                  <a:pt x="4349223" y="1354799"/>
                  <a:pt x="4044071" y="1323439"/>
                </a:cubicBezTo>
                <a:cubicBezTo>
                  <a:pt x="3738919" y="1292079"/>
                  <a:pt x="3437626" y="1293836"/>
                  <a:pt x="3266627" y="1323439"/>
                </a:cubicBezTo>
                <a:cubicBezTo>
                  <a:pt x="3095628" y="1353042"/>
                  <a:pt x="2966836" y="1346535"/>
                  <a:pt x="2680135" y="1323439"/>
                </a:cubicBezTo>
                <a:cubicBezTo>
                  <a:pt x="2393434" y="1300343"/>
                  <a:pt x="2165471" y="1292438"/>
                  <a:pt x="1998167" y="1323439"/>
                </a:cubicBezTo>
                <a:cubicBezTo>
                  <a:pt x="1830863" y="1354440"/>
                  <a:pt x="1456068" y="1320694"/>
                  <a:pt x="1220723" y="1323439"/>
                </a:cubicBezTo>
                <a:cubicBezTo>
                  <a:pt x="985378" y="1326184"/>
                  <a:pt x="734273" y="1297014"/>
                  <a:pt x="586493" y="1323439"/>
                </a:cubicBezTo>
                <a:cubicBezTo>
                  <a:pt x="438713" y="1349865"/>
                  <a:pt x="192879" y="1323256"/>
                  <a:pt x="0" y="1323439"/>
                </a:cubicBezTo>
                <a:cubicBezTo>
                  <a:pt x="6352" y="1188064"/>
                  <a:pt x="-20715" y="999719"/>
                  <a:pt x="0" y="701423"/>
                </a:cubicBezTo>
                <a:cubicBezTo>
                  <a:pt x="20715" y="403127"/>
                  <a:pt x="-24144" y="334283"/>
                  <a:pt x="0" y="0"/>
                </a:cubicBezTo>
                <a:close/>
              </a:path>
            </a:pathLst>
          </a:custGeom>
          <a:noFill/>
          <a:ln w="28575">
            <a:solidFill>
              <a:srgbClr val="B70005"/>
            </a:solidFill>
            <a:extLst>
              <a:ext uri="{C807C97D-BFC1-408E-A445-0C87EB9F89A2}">
                <ask:lineSketchStyleProps xmlns:ask="http://schemas.microsoft.com/office/drawing/2018/sketchyshapes" sd="129998016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GB" sz="1600" dirty="0"/>
              <a:t>Look closely at where the Nimr Reed Beds are on the map. </a:t>
            </a:r>
          </a:p>
          <a:p>
            <a:pPr algn="just"/>
            <a:endParaRPr lang="en-GB" sz="1600" dirty="0"/>
          </a:p>
          <a:p>
            <a:pPr algn="just"/>
            <a:r>
              <a:rPr lang="en-GB" sz="1600" dirty="0"/>
              <a:t>Describe the location on your fact sheet. Remember to use compass points in your answer.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961F3F6-E128-44DB-6C46-9DE4FC5D7F5C}"/>
              </a:ext>
            </a:extLst>
          </p:cNvPr>
          <p:cNvSpPr txBox="1"/>
          <p:nvPr/>
        </p:nvSpPr>
        <p:spPr>
          <a:xfrm>
            <a:off x="151078" y="1785250"/>
            <a:ext cx="2379518" cy="830997"/>
          </a:xfrm>
          <a:custGeom>
            <a:avLst/>
            <a:gdLst>
              <a:gd name="connsiteX0" fmla="*/ 0 w 2379518"/>
              <a:gd name="connsiteY0" fmla="*/ 0 h 830997"/>
              <a:gd name="connsiteX1" fmla="*/ 571084 w 2379518"/>
              <a:gd name="connsiteY1" fmla="*/ 0 h 830997"/>
              <a:gd name="connsiteX2" fmla="*/ 1118373 w 2379518"/>
              <a:gd name="connsiteY2" fmla="*/ 0 h 830997"/>
              <a:gd name="connsiteX3" fmla="*/ 1641867 w 2379518"/>
              <a:gd name="connsiteY3" fmla="*/ 0 h 830997"/>
              <a:gd name="connsiteX4" fmla="*/ 2379518 w 2379518"/>
              <a:gd name="connsiteY4" fmla="*/ 0 h 830997"/>
              <a:gd name="connsiteX5" fmla="*/ 2379518 w 2379518"/>
              <a:gd name="connsiteY5" fmla="*/ 423808 h 830997"/>
              <a:gd name="connsiteX6" fmla="*/ 2379518 w 2379518"/>
              <a:gd name="connsiteY6" fmla="*/ 830997 h 830997"/>
              <a:gd name="connsiteX7" fmla="*/ 1784639 w 2379518"/>
              <a:gd name="connsiteY7" fmla="*/ 830997 h 830997"/>
              <a:gd name="connsiteX8" fmla="*/ 1165964 w 2379518"/>
              <a:gd name="connsiteY8" fmla="*/ 830997 h 830997"/>
              <a:gd name="connsiteX9" fmla="*/ 642470 w 2379518"/>
              <a:gd name="connsiteY9" fmla="*/ 830997 h 830997"/>
              <a:gd name="connsiteX10" fmla="*/ 0 w 2379518"/>
              <a:gd name="connsiteY10" fmla="*/ 830997 h 830997"/>
              <a:gd name="connsiteX11" fmla="*/ 0 w 2379518"/>
              <a:gd name="connsiteY11" fmla="*/ 398879 h 830997"/>
              <a:gd name="connsiteX12" fmla="*/ 0 w 2379518"/>
              <a:gd name="connsiteY12" fmla="*/ 0 h 830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79518" h="830997" extrusionOk="0">
                <a:moveTo>
                  <a:pt x="0" y="0"/>
                </a:moveTo>
                <a:cubicBezTo>
                  <a:pt x="202972" y="-2818"/>
                  <a:pt x="437036" y="-12080"/>
                  <a:pt x="571084" y="0"/>
                </a:cubicBezTo>
                <a:cubicBezTo>
                  <a:pt x="705132" y="12080"/>
                  <a:pt x="953604" y="21968"/>
                  <a:pt x="1118373" y="0"/>
                </a:cubicBezTo>
                <a:cubicBezTo>
                  <a:pt x="1283142" y="-21968"/>
                  <a:pt x="1485393" y="17933"/>
                  <a:pt x="1641867" y="0"/>
                </a:cubicBezTo>
                <a:cubicBezTo>
                  <a:pt x="1798341" y="-17933"/>
                  <a:pt x="2073150" y="-20698"/>
                  <a:pt x="2379518" y="0"/>
                </a:cubicBezTo>
                <a:cubicBezTo>
                  <a:pt x="2366658" y="153912"/>
                  <a:pt x="2372469" y="316121"/>
                  <a:pt x="2379518" y="423808"/>
                </a:cubicBezTo>
                <a:cubicBezTo>
                  <a:pt x="2386567" y="531495"/>
                  <a:pt x="2376946" y="652882"/>
                  <a:pt x="2379518" y="830997"/>
                </a:cubicBezTo>
                <a:cubicBezTo>
                  <a:pt x="2082621" y="843409"/>
                  <a:pt x="2061887" y="846821"/>
                  <a:pt x="1784639" y="830997"/>
                </a:cubicBezTo>
                <a:cubicBezTo>
                  <a:pt x="1507391" y="815173"/>
                  <a:pt x="1458171" y="818764"/>
                  <a:pt x="1165964" y="830997"/>
                </a:cubicBezTo>
                <a:cubicBezTo>
                  <a:pt x="873757" y="843230"/>
                  <a:pt x="767256" y="836848"/>
                  <a:pt x="642470" y="830997"/>
                </a:cubicBezTo>
                <a:cubicBezTo>
                  <a:pt x="517684" y="825146"/>
                  <a:pt x="315935" y="839228"/>
                  <a:pt x="0" y="830997"/>
                </a:cubicBezTo>
                <a:cubicBezTo>
                  <a:pt x="-11400" y="707860"/>
                  <a:pt x="17877" y="528636"/>
                  <a:pt x="0" y="398879"/>
                </a:cubicBezTo>
                <a:cubicBezTo>
                  <a:pt x="-17877" y="269122"/>
                  <a:pt x="13987" y="122137"/>
                  <a:pt x="0" y="0"/>
                </a:cubicBezTo>
                <a:close/>
              </a:path>
            </a:pathLst>
          </a:custGeom>
          <a:noFill/>
          <a:ln w="28575">
            <a:solidFill>
              <a:srgbClr val="B70005"/>
            </a:solidFill>
            <a:extLst>
              <a:ext uri="{C807C97D-BFC1-408E-A445-0C87EB9F89A2}">
                <ask:lineSketchStyleProps xmlns:ask="http://schemas.microsoft.com/office/drawing/2018/sketchyshapes" sd="156406482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600" dirty="0"/>
              <a:t>Add some facts about the Nimr Reed Beds to your fact sheet. </a:t>
            </a:r>
          </a:p>
        </p:txBody>
      </p:sp>
      <p:pic>
        <p:nvPicPr>
          <p:cNvPr id="7" name="Picture 6" descr="A close up of a logo&#10;&#10;AI-generated content may be incorrect.">
            <a:extLst>
              <a:ext uri="{FF2B5EF4-FFF2-40B4-BE49-F238E27FC236}">
                <a16:creationId xmlns:a16="http://schemas.microsoft.com/office/drawing/2014/main" id="{92FF3F1D-03DC-289B-4763-45154DE7F9F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6" y="5773546"/>
            <a:ext cx="1835944" cy="962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6892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CF7519-20A0-CB73-1878-F5B9016377D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797E01"/>
          </a:solidFill>
        </p:spPr>
        <p:txBody>
          <a:bodyPr/>
          <a:lstStyle/>
          <a:p>
            <a:r>
              <a:rPr lang="en-GB" b="1" dirty="0">
                <a:solidFill>
                  <a:schemeClr val="bg1"/>
                </a:solidFill>
              </a:rPr>
              <a:t>Create your own wetland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F5E51F-8439-7777-D69D-11BB4E02E9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797E01"/>
              </a:buClr>
            </a:pPr>
            <a:r>
              <a:rPr lang="en-GB" dirty="0"/>
              <a:t>In groups or pairs, follow the instructions on the </a:t>
            </a:r>
            <a:r>
              <a:rPr lang="en-GB" b="1" dirty="0"/>
              <a:t>mini wetlands experiment sheet </a:t>
            </a:r>
            <a:r>
              <a:rPr lang="en-GB" dirty="0"/>
              <a:t>to create your own wetlands. </a:t>
            </a:r>
          </a:p>
          <a:p>
            <a:pPr>
              <a:buClr>
                <a:srgbClr val="797E01"/>
              </a:buClr>
            </a:pPr>
            <a:r>
              <a:rPr lang="en-GB" b="1" dirty="0"/>
              <a:t>Summarise</a:t>
            </a:r>
            <a:r>
              <a:rPr lang="en-GB" dirty="0"/>
              <a:t> your findings on your fact sheet. </a:t>
            </a:r>
          </a:p>
        </p:txBody>
      </p:sp>
      <p:pic>
        <p:nvPicPr>
          <p:cNvPr id="5" name="Picture 4" descr="A close up of a logo&#10;&#10;AI-generated content may be incorrect.">
            <a:extLst>
              <a:ext uri="{FF2B5EF4-FFF2-40B4-BE49-F238E27FC236}">
                <a16:creationId xmlns:a16="http://schemas.microsoft.com/office/drawing/2014/main" id="{CCC438DF-D1F3-3EA5-4692-0C6C76E563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6" y="5773546"/>
            <a:ext cx="1835944" cy="962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0689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70E5401-08DA-D1EA-5ED9-FBAFB6A4083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740160"/>
          </a:solidFill>
        </p:spPr>
        <p:txBody>
          <a:bodyPr>
            <a:normAutofit fontScale="90000"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What do you now know about wetlands?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AB5FB13-5287-E1A1-6AB8-E78CDC76B7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>
              <a:buClr>
                <a:srgbClr val="740160"/>
              </a:buClr>
            </a:pPr>
            <a:r>
              <a:rPr lang="en-GB" dirty="0"/>
              <a:t>Add what you know now about wetlands to your fact sheet thinking specifically about how wetlands help people and the environment. 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 descr="A close up of a logo&#10;&#10;AI-generated content may be incorrect.">
            <a:extLst>
              <a:ext uri="{FF2B5EF4-FFF2-40B4-BE49-F238E27FC236}">
                <a16:creationId xmlns:a16="http://schemas.microsoft.com/office/drawing/2014/main" id="{0D478492-000D-C1B0-33EC-33E2445575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6" y="5773546"/>
            <a:ext cx="1835944" cy="962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078020"/>
      </p:ext>
    </p:extLst>
  </p:cSld>
  <p:clrMapOvr>
    <a:masterClrMapping/>
  </p:clrMapOvr>
</p:sld>
</file>

<file path=ppt/theme/theme1.xml><?xml version="1.0" encoding="utf-8"?>
<a:theme xmlns:a="http://schemas.openxmlformats.org/drawingml/2006/main" name="RGS-IBG master slide">
  <a:themeElements>
    <a:clrScheme name="RGS-IBG master slide 8">
      <a:dk1>
        <a:srgbClr val="000000"/>
      </a:dk1>
      <a:lt1>
        <a:srgbClr val="FFFFFF"/>
      </a:lt1>
      <a:dk2>
        <a:srgbClr val="000000"/>
      </a:dk2>
      <a:lt2>
        <a:srgbClr val="666699"/>
      </a:lt2>
      <a:accent1>
        <a:srgbClr val="FF9900"/>
      </a:accent1>
      <a:accent2>
        <a:srgbClr val="FF0000"/>
      </a:accent2>
      <a:accent3>
        <a:srgbClr val="FFFFFF"/>
      </a:accent3>
      <a:accent4>
        <a:srgbClr val="000000"/>
      </a:accent4>
      <a:accent5>
        <a:srgbClr val="FFCAAA"/>
      </a:accent5>
      <a:accent6>
        <a:srgbClr val="E70000"/>
      </a:accent6>
      <a:hlink>
        <a:srgbClr val="336699"/>
      </a:hlink>
      <a:folHlink>
        <a:srgbClr val="808080"/>
      </a:folHlink>
    </a:clrScheme>
    <a:fontScheme name="Custom 1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GS-IBG master slide 1">
        <a:dk1>
          <a:srgbClr val="25252F"/>
        </a:dk1>
        <a:lt1>
          <a:srgbClr val="9999FF"/>
        </a:lt1>
        <a:dk2>
          <a:srgbClr val="000000"/>
        </a:dk2>
        <a:lt2>
          <a:srgbClr val="FFFFFF"/>
        </a:lt2>
        <a:accent1>
          <a:srgbClr val="3366FF"/>
        </a:accent1>
        <a:accent2>
          <a:srgbClr val="003399"/>
        </a:accent2>
        <a:accent3>
          <a:srgbClr val="AAAAAA"/>
        </a:accent3>
        <a:accent4>
          <a:srgbClr val="8282DA"/>
        </a:accent4>
        <a:accent5>
          <a:srgbClr val="ADB8FF"/>
        </a:accent5>
        <a:accent6>
          <a:srgbClr val="002D8A"/>
        </a:accent6>
        <a:hlink>
          <a:srgbClr val="0099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GS-IBG master slide 2">
        <a:dk1>
          <a:srgbClr val="314183"/>
        </a:dk1>
        <a:lt1>
          <a:srgbClr val="FFFFFF"/>
        </a:lt1>
        <a:dk2>
          <a:srgbClr val="0B1E45"/>
        </a:dk2>
        <a:lt2>
          <a:srgbClr val="FFFFFF"/>
        </a:lt2>
        <a:accent1>
          <a:srgbClr val="6666FF"/>
        </a:accent1>
        <a:accent2>
          <a:srgbClr val="0066FF"/>
        </a:accent2>
        <a:accent3>
          <a:srgbClr val="AAABB0"/>
        </a:accent3>
        <a:accent4>
          <a:srgbClr val="DADADA"/>
        </a:accent4>
        <a:accent5>
          <a:srgbClr val="B8B8FF"/>
        </a:accent5>
        <a:accent6>
          <a:srgbClr val="005CE7"/>
        </a:accent6>
        <a:hlink>
          <a:srgbClr val="0066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GS-IBG master slide 3">
        <a:dk1>
          <a:srgbClr val="194349"/>
        </a:dk1>
        <a:lt1>
          <a:srgbClr val="FFFFCC"/>
        </a:lt1>
        <a:dk2>
          <a:srgbClr val="006666"/>
        </a:dk2>
        <a:lt2>
          <a:srgbClr val="FFFFFF"/>
        </a:lt2>
        <a:accent1>
          <a:srgbClr val="99CC00"/>
        </a:accent1>
        <a:accent2>
          <a:srgbClr val="00B6B2"/>
        </a:accent2>
        <a:accent3>
          <a:srgbClr val="AAB8B8"/>
        </a:accent3>
        <a:accent4>
          <a:srgbClr val="DADAAE"/>
        </a:accent4>
        <a:accent5>
          <a:srgbClr val="CAE2AA"/>
        </a:accent5>
        <a:accent6>
          <a:srgbClr val="00A5A1"/>
        </a:accent6>
        <a:hlink>
          <a:srgbClr val="669900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GS-IBG master slide 4">
        <a:dk1>
          <a:srgbClr val="194349"/>
        </a:dk1>
        <a:lt1>
          <a:srgbClr val="FFFFCC"/>
        </a:lt1>
        <a:dk2>
          <a:srgbClr val="0000FF"/>
        </a:dk2>
        <a:lt2>
          <a:srgbClr val="FFFFFF"/>
        </a:lt2>
        <a:accent1>
          <a:srgbClr val="0099FF"/>
        </a:accent1>
        <a:accent2>
          <a:srgbClr val="33CC33"/>
        </a:accent2>
        <a:accent3>
          <a:srgbClr val="AAAAFF"/>
        </a:accent3>
        <a:accent4>
          <a:srgbClr val="DADAAE"/>
        </a:accent4>
        <a:accent5>
          <a:srgbClr val="AACAFF"/>
        </a:accent5>
        <a:accent6>
          <a:srgbClr val="2DB92D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GS-IBG master slide 5">
        <a:dk1>
          <a:srgbClr val="194349"/>
        </a:dk1>
        <a:lt1>
          <a:srgbClr val="FFFFCC"/>
        </a:lt1>
        <a:dk2>
          <a:srgbClr val="72A497"/>
        </a:dk2>
        <a:lt2>
          <a:srgbClr val="000000"/>
        </a:lt2>
        <a:accent1>
          <a:srgbClr val="805D32"/>
        </a:accent1>
        <a:accent2>
          <a:srgbClr val="7D2F3C"/>
        </a:accent2>
        <a:accent3>
          <a:srgbClr val="BCCFC9"/>
        </a:accent3>
        <a:accent4>
          <a:srgbClr val="DADAAE"/>
        </a:accent4>
        <a:accent5>
          <a:srgbClr val="C0B6AD"/>
        </a:accent5>
        <a:accent6>
          <a:srgbClr val="712A35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GS-IBG master slide 6">
        <a:dk1>
          <a:srgbClr val="1C1C1C"/>
        </a:dk1>
        <a:lt1>
          <a:srgbClr val="FFFFFF"/>
        </a:lt1>
        <a:dk2>
          <a:srgbClr val="710F0F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BB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666699"/>
        </a:hlink>
        <a:folHlink>
          <a:srgbClr val="99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GS-IBG master slide 7">
        <a:dk1>
          <a:srgbClr val="336666"/>
        </a:dk1>
        <a:lt1>
          <a:srgbClr val="FFFFFF"/>
        </a:lt1>
        <a:dk2>
          <a:srgbClr val="000000"/>
        </a:dk2>
        <a:lt2>
          <a:srgbClr val="666699"/>
        </a:lt2>
        <a:accent1>
          <a:srgbClr val="99CCCC"/>
        </a:accent1>
        <a:accent2>
          <a:srgbClr val="CCCCCC"/>
        </a:accent2>
        <a:accent3>
          <a:srgbClr val="FFFFFF"/>
        </a:accent3>
        <a:accent4>
          <a:srgbClr val="2A5656"/>
        </a:accent4>
        <a:accent5>
          <a:srgbClr val="CAE2E2"/>
        </a:accent5>
        <a:accent6>
          <a:srgbClr val="B9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GS-IBG master slide 8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3366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GS-IBG master slide 9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CC33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B98A00"/>
        </a:accent6>
        <a:hlink>
          <a:srgbClr val="CC66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GS-IBG master slide 10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666699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B8CA"/>
        </a:accent5>
        <a:accent6>
          <a:srgbClr val="8A8AE7"/>
        </a:accent6>
        <a:hlink>
          <a:srgbClr val="3366FF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515a49c-d695-4170-b908-46c0a4a404c6" xsi:nil="true"/>
    <lcf76f155ced4ddcb4097134ff3c332f xmlns="cd97f3f7-55af-4798-b3a1-fe70b13b3c36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58B09AEAC5F5243A0949F91B324FB69" ma:contentTypeVersion="18" ma:contentTypeDescription="Create a new document." ma:contentTypeScope="" ma:versionID="80b6d4c330bd052135854d6547464b9e">
  <xsd:schema xmlns:xsd="http://www.w3.org/2001/XMLSchema" xmlns:xs="http://www.w3.org/2001/XMLSchema" xmlns:p="http://schemas.microsoft.com/office/2006/metadata/properties" xmlns:ns2="cd97f3f7-55af-4798-b3a1-fe70b13b3c36" xmlns:ns3="0515a49c-d695-4170-b908-46c0a4a404c6" targetNamespace="http://schemas.microsoft.com/office/2006/metadata/properties" ma:root="true" ma:fieldsID="612ded6ac3ecb0adab5874307195783d" ns2:_="" ns3:_="">
    <xsd:import namespace="cd97f3f7-55af-4798-b3a1-fe70b13b3c36"/>
    <xsd:import namespace="0515a49c-d695-4170-b908-46c0a4a404c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97f3f7-55af-4798-b3a1-fe70b13b3c3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48661125-99c8-487d-84bf-1ca27cde5d8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15a49c-d695-4170-b908-46c0a4a404c6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5ec90089-538b-4d2c-8a1d-ff12a2002a92}" ma:internalName="TaxCatchAll" ma:showField="CatchAllData" ma:web="0515a49c-d695-4170-b908-46c0a4a404c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AD20903-DC9D-43E6-BCF7-2B94FC845333}">
  <ds:schemaRefs>
    <ds:schemaRef ds:uri="http://schemas.microsoft.com/office/2006/metadata/properties"/>
    <ds:schemaRef ds:uri="http://schemas.microsoft.com/office/infopath/2007/PartnerControls"/>
    <ds:schemaRef ds:uri="0515a49c-d695-4170-b908-46c0a4a404c6"/>
    <ds:schemaRef ds:uri="cd97f3f7-55af-4798-b3a1-fe70b13b3c36"/>
  </ds:schemaRefs>
</ds:datastoreItem>
</file>

<file path=customXml/itemProps2.xml><?xml version="1.0" encoding="utf-8"?>
<ds:datastoreItem xmlns:ds="http://schemas.openxmlformats.org/officeDocument/2006/customXml" ds:itemID="{97CB5070-F146-4A7B-AC75-1410A7E76F0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959D8D3-11D4-4D22-A938-C41BF69FD00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d97f3f7-55af-4798-b3a1-fe70b13b3c36"/>
    <ds:schemaRef ds:uri="0515a49c-d695-4170-b908-46c0a4a404c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RGS-IBG Powerpoint template</Template>
  <TotalTime>30</TotalTime>
  <Words>383</Words>
  <Application>Microsoft Office PowerPoint</Application>
  <PresentationFormat>On-screen Show (4:3)</PresentationFormat>
  <Paragraphs>40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Aptos</vt:lpstr>
      <vt:lpstr>Cavolini</vt:lpstr>
      <vt:lpstr>Helvetica</vt:lpstr>
      <vt:lpstr>Times New Roman</vt:lpstr>
      <vt:lpstr>Wingdings</vt:lpstr>
      <vt:lpstr>RGS-IBG master slide</vt:lpstr>
      <vt:lpstr>Nimr Reed Beds</vt:lpstr>
      <vt:lpstr>What are wetlands? </vt:lpstr>
      <vt:lpstr>Nimr Reed Beds</vt:lpstr>
      <vt:lpstr>Create your own wetland</vt:lpstr>
      <vt:lpstr>What do you now know about wetlands?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Rachel Owen</dc:creator>
  <cp:lastModifiedBy>Rachel Owen</cp:lastModifiedBy>
  <cp:revision>1</cp:revision>
  <dcterms:created xsi:type="dcterms:W3CDTF">2024-05-31T14:53:15Z</dcterms:created>
  <dcterms:modified xsi:type="dcterms:W3CDTF">2025-03-07T14:13:38Z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0x010100758B09AEAC5F5243A0949F91B324FB69</vt:lpwstr>
  </property>
  <property fmtid="{D5CDD505-2E9C-101B-9397-08002B2CF9AE}" pid="3" name="MediaServiceImageTags">
    <vt:lpwstr/>
  </property>
</Properties>
</file>