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FC8F2E-370F-42D8-A623-59984E0BE24E}">
          <p14:sldIdLst>
            <p14:sldId id="256"/>
            <p14:sldId id="257"/>
            <p14:sldId id="258"/>
          </p14:sldIdLst>
        </p14:section>
        <p14:section name="Resources" id="{9458416C-20CD-4B20-B489-B104E3900798}">
          <p14:sldIdLst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15B"/>
    <a:srgbClr val="F54C00"/>
    <a:srgbClr val="740160"/>
    <a:srgbClr val="797E01"/>
    <a:srgbClr val="B70005"/>
    <a:srgbClr val="D6621A"/>
    <a:srgbClr val="CE5300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EBEF6E-0EB4-4F84-AE2C-910DFCEAD07A}" v="33" dt="2025-03-07T15:44:11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howGuides="1">
      <p:cViewPr varScale="1">
        <p:scale>
          <a:sx n="97" d="100"/>
          <a:sy n="97" d="100"/>
        </p:scale>
        <p:origin x="1914" y="72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Owen" userId="6c12c0a3-2525-4066-8047-0fb9dd12e67f" providerId="ADAL" clId="{E5EBEF6E-0EB4-4F84-AE2C-910DFCEAD07A}"/>
    <pc:docChg chg="custSel addSld delSld modSld addSection modSection">
      <pc:chgData name="Rachel Owen" userId="6c12c0a3-2525-4066-8047-0fb9dd12e67f" providerId="ADAL" clId="{E5EBEF6E-0EB4-4F84-AE2C-910DFCEAD07A}" dt="2025-03-07T15:44:31.807" v="91" actId="1076"/>
      <pc:docMkLst>
        <pc:docMk/>
      </pc:docMkLst>
      <pc:sldChg chg="delSp modSp add mod">
        <pc:chgData name="Rachel Owen" userId="6c12c0a3-2525-4066-8047-0fb9dd12e67f" providerId="ADAL" clId="{E5EBEF6E-0EB4-4F84-AE2C-910DFCEAD07A}" dt="2025-03-07T15:41:23.332" v="63" actId="14100"/>
        <pc:sldMkLst>
          <pc:docMk/>
          <pc:sldMk cId="4005045514" sldId="256"/>
        </pc:sldMkLst>
        <pc:spChg chg="mod">
          <ac:chgData name="Rachel Owen" userId="6c12c0a3-2525-4066-8047-0fb9dd12e67f" providerId="ADAL" clId="{E5EBEF6E-0EB4-4F84-AE2C-910DFCEAD07A}" dt="2025-03-07T15:40:47.073" v="53" actId="113"/>
          <ac:spMkLst>
            <pc:docMk/>
            <pc:sldMk cId="4005045514" sldId="256"/>
            <ac:spMk id="2" creationId="{E7A86AE4-7B47-F853-AE94-D1E3D7BDEE8A}"/>
          </ac:spMkLst>
        </pc:spChg>
        <pc:spChg chg="mod">
          <ac:chgData name="Rachel Owen" userId="6c12c0a3-2525-4066-8047-0fb9dd12e67f" providerId="ADAL" clId="{E5EBEF6E-0EB4-4F84-AE2C-910DFCEAD07A}" dt="2025-03-07T15:40:40.445" v="51" actId="27636"/>
          <ac:spMkLst>
            <pc:docMk/>
            <pc:sldMk cId="4005045514" sldId="256"/>
            <ac:spMk id="3" creationId="{15D09E5A-8632-E321-07BE-F5A12EC71227}"/>
          </ac:spMkLst>
        </pc:spChg>
        <pc:spChg chg="mod">
          <ac:chgData name="Rachel Owen" userId="6c12c0a3-2525-4066-8047-0fb9dd12e67f" providerId="ADAL" clId="{E5EBEF6E-0EB4-4F84-AE2C-910DFCEAD07A}" dt="2025-03-07T15:40:36.708" v="49" actId="1076"/>
          <ac:spMkLst>
            <pc:docMk/>
            <pc:sldMk cId="4005045514" sldId="256"/>
            <ac:spMk id="4" creationId="{2E7D0C1B-B367-3B86-7272-D027ACA304AF}"/>
          </ac:spMkLst>
        </pc:spChg>
        <pc:spChg chg="mod">
          <ac:chgData name="Rachel Owen" userId="6c12c0a3-2525-4066-8047-0fb9dd12e67f" providerId="ADAL" clId="{E5EBEF6E-0EB4-4F84-AE2C-910DFCEAD07A}" dt="2025-03-07T15:41:23.332" v="63" actId="14100"/>
          <ac:spMkLst>
            <pc:docMk/>
            <pc:sldMk cId="4005045514" sldId="256"/>
            <ac:spMk id="5" creationId="{CB96F9A0-94FE-1A46-0726-ED5E853A8BD7}"/>
          </ac:spMkLst>
        </pc:spChg>
        <pc:picChg chg="del">
          <ac:chgData name="Rachel Owen" userId="6c12c0a3-2525-4066-8047-0fb9dd12e67f" providerId="ADAL" clId="{E5EBEF6E-0EB4-4F84-AE2C-910DFCEAD07A}" dt="2025-03-07T15:39:43.211" v="26" actId="478"/>
          <ac:picMkLst>
            <pc:docMk/>
            <pc:sldMk cId="4005045514" sldId="256"/>
            <ac:picMk id="9" creationId="{E9BAF305-A26C-00BA-74FB-4DC940B33D4C}"/>
          </ac:picMkLst>
        </pc:picChg>
        <pc:picChg chg="mod">
          <ac:chgData name="Rachel Owen" userId="6c12c0a3-2525-4066-8047-0fb9dd12e67f" providerId="ADAL" clId="{E5EBEF6E-0EB4-4F84-AE2C-910DFCEAD07A}" dt="2025-03-07T15:39:49.323" v="28" actId="1076"/>
          <ac:picMkLst>
            <pc:docMk/>
            <pc:sldMk cId="4005045514" sldId="256"/>
            <ac:picMk id="11" creationId="{5261288B-F9E1-C8D4-93B7-771C5458578E}"/>
          </ac:picMkLst>
        </pc:picChg>
      </pc:sldChg>
      <pc:sldChg chg="addSp delSp modSp add mod">
        <pc:chgData name="Rachel Owen" userId="6c12c0a3-2525-4066-8047-0fb9dd12e67f" providerId="ADAL" clId="{E5EBEF6E-0EB4-4F84-AE2C-910DFCEAD07A}" dt="2025-03-07T15:42:14.316" v="76" actId="27636"/>
        <pc:sldMkLst>
          <pc:docMk/>
          <pc:sldMk cId="2296472034" sldId="257"/>
        </pc:sldMkLst>
        <pc:spChg chg="mod">
          <ac:chgData name="Rachel Owen" userId="6c12c0a3-2525-4066-8047-0fb9dd12e67f" providerId="ADAL" clId="{E5EBEF6E-0EB4-4F84-AE2C-910DFCEAD07A}" dt="2025-03-07T15:41:42.787" v="67" actId="207"/>
          <ac:spMkLst>
            <pc:docMk/>
            <pc:sldMk cId="2296472034" sldId="257"/>
            <ac:spMk id="2" creationId="{9CDA8241-D4FF-20AA-5189-9BD205BB3D88}"/>
          </ac:spMkLst>
        </pc:spChg>
        <pc:spChg chg="mod">
          <ac:chgData name="Rachel Owen" userId="6c12c0a3-2525-4066-8047-0fb9dd12e67f" providerId="ADAL" clId="{E5EBEF6E-0EB4-4F84-AE2C-910DFCEAD07A}" dt="2025-03-07T15:42:14.316" v="76" actId="27636"/>
          <ac:spMkLst>
            <pc:docMk/>
            <pc:sldMk cId="2296472034" sldId="257"/>
            <ac:spMk id="3" creationId="{3227D1FC-F3DA-D683-2E55-332A60C5A6CC}"/>
          </ac:spMkLst>
        </pc:spChg>
        <pc:spChg chg="mod">
          <ac:chgData name="Rachel Owen" userId="6c12c0a3-2525-4066-8047-0fb9dd12e67f" providerId="ADAL" clId="{E5EBEF6E-0EB4-4F84-AE2C-910DFCEAD07A}" dt="2025-03-07T15:42:09.671" v="74"/>
          <ac:spMkLst>
            <pc:docMk/>
            <pc:sldMk cId="2296472034" sldId="257"/>
            <ac:spMk id="4" creationId="{78C87B03-63C5-E26C-EC2A-6033C3A42CDA}"/>
          </ac:spMkLst>
        </pc:spChg>
        <pc:picChg chg="del">
          <ac:chgData name="Rachel Owen" userId="6c12c0a3-2525-4066-8047-0fb9dd12e67f" providerId="ADAL" clId="{E5EBEF6E-0EB4-4F84-AE2C-910DFCEAD07A}" dt="2025-03-07T15:39:54.221" v="29" actId="478"/>
          <ac:picMkLst>
            <pc:docMk/>
            <pc:sldMk cId="2296472034" sldId="257"/>
            <ac:picMk id="5" creationId="{A6F2EDEB-93EE-B7FE-9A44-E85ABF28E717}"/>
          </ac:picMkLst>
        </pc:picChg>
        <pc:picChg chg="del">
          <ac:chgData name="Rachel Owen" userId="6c12c0a3-2525-4066-8047-0fb9dd12e67f" providerId="ADAL" clId="{E5EBEF6E-0EB4-4F84-AE2C-910DFCEAD07A}" dt="2025-03-07T15:39:55.891" v="30" actId="478"/>
          <ac:picMkLst>
            <pc:docMk/>
            <pc:sldMk cId="2296472034" sldId="257"/>
            <ac:picMk id="6" creationId="{57CA6F3D-2A7E-96A2-9DD7-39163C4773CA}"/>
          </ac:picMkLst>
        </pc:picChg>
        <pc:picChg chg="add mod">
          <ac:chgData name="Rachel Owen" userId="6c12c0a3-2525-4066-8047-0fb9dd12e67f" providerId="ADAL" clId="{E5EBEF6E-0EB4-4F84-AE2C-910DFCEAD07A}" dt="2025-03-07T15:39:56.818" v="31"/>
          <ac:picMkLst>
            <pc:docMk/>
            <pc:sldMk cId="2296472034" sldId="257"/>
            <ac:picMk id="7" creationId="{BF432F9C-4209-E429-8F9B-198FF72B5990}"/>
          </ac:picMkLst>
        </pc:picChg>
      </pc:sldChg>
      <pc:sldChg chg="addSp delSp modSp add mod chgLayout">
        <pc:chgData name="Rachel Owen" userId="6c12c0a3-2525-4066-8047-0fb9dd12e67f" providerId="ADAL" clId="{E5EBEF6E-0EB4-4F84-AE2C-910DFCEAD07A}" dt="2025-03-07T15:44:11.798" v="88"/>
        <pc:sldMkLst>
          <pc:docMk/>
          <pc:sldMk cId="3100858061" sldId="258"/>
        </pc:sldMkLst>
        <pc:spChg chg="mod ord">
          <ac:chgData name="Rachel Owen" userId="6c12c0a3-2525-4066-8047-0fb9dd12e67f" providerId="ADAL" clId="{E5EBEF6E-0EB4-4F84-AE2C-910DFCEAD07A}" dt="2025-03-07T15:43:14.109" v="81" actId="113"/>
          <ac:spMkLst>
            <pc:docMk/>
            <pc:sldMk cId="3100858061" sldId="258"/>
            <ac:spMk id="2" creationId="{56B1712F-763C-526D-C7C1-6E4BFEAB3A7D}"/>
          </ac:spMkLst>
        </pc:spChg>
        <pc:spChg chg="mod ord">
          <ac:chgData name="Rachel Owen" userId="6c12c0a3-2525-4066-8047-0fb9dd12e67f" providerId="ADAL" clId="{E5EBEF6E-0EB4-4F84-AE2C-910DFCEAD07A}" dt="2025-03-07T15:44:11.798" v="88"/>
          <ac:spMkLst>
            <pc:docMk/>
            <pc:sldMk cId="3100858061" sldId="258"/>
            <ac:spMk id="34" creationId="{D3CA3290-1545-EA87-4469-704AC7D8CC96}"/>
          </ac:spMkLst>
        </pc:spChg>
        <pc:picChg chg="del">
          <ac:chgData name="Rachel Owen" userId="6c12c0a3-2525-4066-8047-0fb9dd12e67f" providerId="ADAL" clId="{E5EBEF6E-0EB4-4F84-AE2C-910DFCEAD07A}" dt="2025-03-07T15:39:59.244" v="32" actId="478"/>
          <ac:picMkLst>
            <pc:docMk/>
            <pc:sldMk cId="3100858061" sldId="258"/>
            <ac:picMk id="3" creationId="{7E280C71-7A19-9C02-0691-91B86524197A}"/>
          </ac:picMkLst>
        </pc:picChg>
        <pc:picChg chg="del mod">
          <ac:chgData name="Rachel Owen" userId="6c12c0a3-2525-4066-8047-0fb9dd12e67f" providerId="ADAL" clId="{E5EBEF6E-0EB4-4F84-AE2C-910DFCEAD07A}" dt="2025-03-07T15:40:01.273" v="34" actId="478"/>
          <ac:picMkLst>
            <pc:docMk/>
            <pc:sldMk cId="3100858061" sldId="258"/>
            <ac:picMk id="4" creationId="{AB333B03-14E9-8708-9EC7-E64B500051B7}"/>
          </ac:picMkLst>
        </pc:picChg>
        <pc:picChg chg="add mod">
          <ac:chgData name="Rachel Owen" userId="6c12c0a3-2525-4066-8047-0fb9dd12e67f" providerId="ADAL" clId="{E5EBEF6E-0EB4-4F84-AE2C-910DFCEAD07A}" dt="2025-03-07T15:40:02.209" v="35"/>
          <ac:picMkLst>
            <pc:docMk/>
            <pc:sldMk cId="3100858061" sldId="258"/>
            <ac:picMk id="5" creationId="{85819A91-E628-13BC-84A2-B02C3DD36036}"/>
          </ac:picMkLst>
        </pc:picChg>
      </pc:sldChg>
      <pc:sldChg chg="addSp delSp modSp add mod setBg modClrScheme delDesignElem chgLayout">
        <pc:chgData name="Rachel Owen" userId="6c12c0a3-2525-4066-8047-0fb9dd12e67f" providerId="ADAL" clId="{E5EBEF6E-0EB4-4F84-AE2C-910DFCEAD07A}" dt="2025-03-07T15:44:31.807" v="91" actId="1076"/>
        <pc:sldMkLst>
          <pc:docMk/>
          <pc:sldMk cId="3200823868" sldId="259"/>
        </pc:sldMkLst>
        <pc:spChg chg="mod">
          <ac:chgData name="Rachel Owen" userId="6c12c0a3-2525-4066-8047-0fb9dd12e67f" providerId="ADAL" clId="{E5EBEF6E-0EB4-4F84-AE2C-910DFCEAD07A}" dt="2025-03-07T15:44:31.807" v="91" actId="1076"/>
          <ac:spMkLst>
            <pc:docMk/>
            <pc:sldMk cId="3200823868" sldId="259"/>
            <ac:spMk id="6" creationId="{69F87DF3-7710-24EF-2D73-E0BCEAB4BD0F}"/>
          </ac:spMkLst>
        </pc:spChg>
        <pc:spChg chg="del">
          <ac:chgData name="Rachel Owen" userId="6c12c0a3-2525-4066-8047-0fb9dd12e67f" providerId="ADAL" clId="{E5EBEF6E-0EB4-4F84-AE2C-910DFCEAD07A}" dt="2025-03-07T15:38:33.288" v="1"/>
          <ac:spMkLst>
            <pc:docMk/>
            <pc:sldMk cId="3200823868" sldId="259"/>
            <ac:spMk id="10" creationId="{42A4FC2C-047E-45A5-965D-8E1E3BF09BC6}"/>
          </ac:spMkLst>
        </pc:spChg>
        <pc:picChg chg="add mod">
          <ac:chgData name="Rachel Owen" userId="6c12c0a3-2525-4066-8047-0fb9dd12e67f" providerId="ADAL" clId="{E5EBEF6E-0EB4-4F84-AE2C-910DFCEAD07A}" dt="2025-03-07T15:40:14.890" v="37" actId="1076"/>
          <ac:picMkLst>
            <pc:docMk/>
            <pc:sldMk cId="3200823868" sldId="259"/>
            <ac:picMk id="2" creationId="{90FA2FAE-1FD4-AE50-B812-AF44E3A3B91D}"/>
          </ac:picMkLst>
        </pc:picChg>
        <pc:picChg chg="mod ord">
          <ac:chgData name="Rachel Owen" userId="6c12c0a3-2525-4066-8047-0fb9dd12e67f" providerId="ADAL" clId="{E5EBEF6E-0EB4-4F84-AE2C-910DFCEAD07A}" dt="2025-03-07T15:44:26.417" v="90" actId="14100"/>
          <ac:picMkLst>
            <pc:docMk/>
            <pc:sldMk cId="3200823868" sldId="259"/>
            <ac:picMk id="5" creationId="{8BCE2BCF-1834-5778-F6B3-7D46588292DE}"/>
          </ac:picMkLst>
        </pc:picChg>
      </pc:sldChg>
      <pc:sldChg chg="del">
        <pc:chgData name="Rachel Owen" userId="6c12c0a3-2525-4066-8047-0fb9dd12e67f" providerId="ADAL" clId="{E5EBEF6E-0EB4-4F84-AE2C-910DFCEAD07A}" dt="2025-03-07T15:38:39.446" v="5" actId="47"/>
        <pc:sldMkLst>
          <pc:docMk/>
          <pc:sldMk cId="0" sldId="281"/>
        </pc:sldMkLst>
      </pc:sldChg>
      <pc:sldChg chg="del">
        <pc:chgData name="Rachel Owen" userId="6c12c0a3-2525-4066-8047-0fb9dd12e67f" providerId="ADAL" clId="{E5EBEF6E-0EB4-4F84-AE2C-910DFCEAD07A}" dt="2025-03-07T15:38:39.446" v="5" actId="47"/>
        <pc:sldMkLst>
          <pc:docMk/>
          <pc:sldMk cId="0" sldId="282"/>
        </pc:sldMkLst>
      </pc:sldChg>
      <pc:sldChg chg="del">
        <pc:chgData name="Rachel Owen" userId="6c12c0a3-2525-4066-8047-0fb9dd12e67f" providerId="ADAL" clId="{E5EBEF6E-0EB4-4F84-AE2C-910DFCEAD07A}" dt="2025-03-07T15:38:39.446" v="5" actId="47"/>
        <pc:sldMkLst>
          <pc:docMk/>
          <pc:sldMk cId="0" sldId="288"/>
        </pc:sldMkLst>
      </pc:sldChg>
      <pc:sldChg chg="del">
        <pc:chgData name="Rachel Owen" userId="6c12c0a3-2525-4066-8047-0fb9dd12e67f" providerId="ADAL" clId="{E5EBEF6E-0EB4-4F84-AE2C-910DFCEAD07A}" dt="2025-03-07T15:38:39.446" v="5" actId="47"/>
        <pc:sldMkLst>
          <pc:docMk/>
          <pc:sldMk cId="0" sldId="289"/>
        </pc:sldMkLst>
      </pc:sldChg>
      <pc:sldChg chg="del">
        <pc:chgData name="Rachel Owen" userId="6c12c0a3-2525-4066-8047-0fb9dd12e67f" providerId="ADAL" clId="{E5EBEF6E-0EB4-4F84-AE2C-910DFCEAD07A}" dt="2025-03-07T15:38:39.446" v="5" actId="47"/>
        <pc:sldMkLst>
          <pc:docMk/>
          <pc:sldMk cId="0" sldId="292"/>
        </pc:sldMkLst>
      </pc:sldChg>
      <pc:sldChg chg="del">
        <pc:chgData name="Rachel Owen" userId="6c12c0a3-2525-4066-8047-0fb9dd12e67f" providerId="ADAL" clId="{E5EBEF6E-0EB4-4F84-AE2C-910DFCEAD07A}" dt="2025-03-07T15:38:35.938" v="4" actId="47"/>
        <pc:sldMkLst>
          <pc:docMk/>
          <pc:sldMk cId="0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the%20W&#257;d&#299;%20Darb&#257;t%20waterfalls%20and%20Khor%20Rur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6AE4-7B47-F853-AE94-D1E3D7BDEE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Introduction to Wādī Darbāt and Khor Ruri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09E5A-8632-E321-07BE-F5A12EC71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6858000" cy="1920477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Learning Goals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Locate Wādī Darbāt and Khor Ruri on a map.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Identify some of the main features of Wādī Darbāt and Khor Ruri to understand what the place is like.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Think of ways in which places like Khor Ruri are important for people and the environment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D0C1B-B367-3B86-7272-D027ACA3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8064" y="2204864"/>
            <a:ext cx="3358976" cy="410542"/>
          </a:xfrm>
        </p:spPr>
        <p:txBody>
          <a:bodyPr/>
          <a:lstStyle/>
          <a:p>
            <a:fld id="{2EF0D22D-4304-4B25-8C13-179BABBE4850}" type="datetime2">
              <a:rPr lang="en-GB" sz="2000" smtClean="0">
                <a:solidFill>
                  <a:schemeClr val="tx1"/>
                </a:solidFill>
              </a:rPr>
              <a:t>Wednesday, 19 March 2025</a:t>
            </a:fld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6F9A0-94FE-1A46-0726-ED5E853A8BD7}"/>
              </a:ext>
            </a:extLst>
          </p:cNvPr>
          <p:cNvSpPr txBox="1"/>
          <p:nvPr/>
        </p:nvSpPr>
        <p:spPr>
          <a:xfrm>
            <a:off x="323528" y="2222991"/>
            <a:ext cx="2376264" cy="1015663"/>
          </a:xfrm>
          <a:custGeom>
            <a:avLst/>
            <a:gdLst>
              <a:gd name="connsiteX0" fmla="*/ 0 w 2376264"/>
              <a:gd name="connsiteY0" fmla="*/ 0 h 1015663"/>
              <a:gd name="connsiteX1" fmla="*/ 594066 w 2376264"/>
              <a:gd name="connsiteY1" fmla="*/ 0 h 1015663"/>
              <a:gd name="connsiteX2" fmla="*/ 1164369 w 2376264"/>
              <a:gd name="connsiteY2" fmla="*/ 0 h 1015663"/>
              <a:gd name="connsiteX3" fmla="*/ 1782198 w 2376264"/>
              <a:gd name="connsiteY3" fmla="*/ 0 h 1015663"/>
              <a:gd name="connsiteX4" fmla="*/ 2376264 w 2376264"/>
              <a:gd name="connsiteY4" fmla="*/ 0 h 1015663"/>
              <a:gd name="connsiteX5" fmla="*/ 2376264 w 2376264"/>
              <a:gd name="connsiteY5" fmla="*/ 507832 h 1015663"/>
              <a:gd name="connsiteX6" fmla="*/ 2376264 w 2376264"/>
              <a:gd name="connsiteY6" fmla="*/ 1015663 h 1015663"/>
              <a:gd name="connsiteX7" fmla="*/ 1782198 w 2376264"/>
              <a:gd name="connsiteY7" fmla="*/ 1015663 h 1015663"/>
              <a:gd name="connsiteX8" fmla="*/ 1235657 w 2376264"/>
              <a:gd name="connsiteY8" fmla="*/ 1015663 h 1015663"/>
              <a:gd name="connsiteX9" fmla="*/ 641591 w 2376264"/>
              <a:gd name="connsiteY9" fmla="*/ 1015663 h 1015663"/>
              <a:gd name="connsiteX10" fmla="*/ 0 w 2376264"/>
              <a:gd name="connsiteY10" fmla="*/ 1015663 h 1015663"/>
              <a:gd name="connsiteX11" fmla="*/ 0 w 2376264"/>
              <a:gd name="connsiteY11" fmla="*/ 487518 h 1015663"/>
              <a:gd name="connsiteX12" fmla="*/ 0 w 2376264"/>
              <a:gd name="connsiteY12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6264" h="1015663" extrusionOk="0">
                <a:moveTo>
                  <a:pt x="0" y="0"/>
                </a:moveTo>
                <a:cubicBezTo>
                  <a:pt x="159419" y="-233"/>
                  <a:pt x="435216" y="-12769"/>
                  <a:pt x="594066" y="0"/>
                </a:cubicBezTo>
                <a:cubicBezTo>
                  <a:pt x="752916" y="12769"/>
                  <a:pt x="945454" y="-18071"/>
                  <a:pt x="1164369" y="0"/>
                </a:cubicBezTo>
                <a:cubicBezTo>
                  <a:pt x="1383284" y="18071"/>
                  <a:pt x="1575360" y="-531"/>
                  <a:pt x="1782198" y="0"/>
                </a:cubicBezTo>
                <a:cubicBezTo>
                  <a:pt x="1989036" y="531"/>
                  <a:pt x="2254425" y="15110"/>
                  <a:pt x="2376264" y="0"/>
                </a:cubicBezTo>
                <a:cubicBezTo>
                  <a:pt x="2367816" y="186229"/>
                  <a:pt x="2351104" y="340206"/>
                  <a:pt x="2376264" y="507832"/>
                </a:cubicBezTo>
                <a:cubicBezTo>
                  <a:pt x="2401424" y="675458"/>
                  <a:pt x="2392429" y="862265"/>
                  <a:pt x="2376264" y="1015663"/>
                </a:cubicBezTo>
                <a:cubicBezTo>
                  <a:pt x="2090006" y="1038901"/>
                  <a:pt x="2006977" y="1044015"/>
                  <a:pt x="1782198" y="1015663"/>
                </a:cubicBezTo>
                <a:cubicBezTo>
                  <a:pt x="1557419" y="987311"/>
                  <a:pt x="1486820" y="1001284"/>
                  <a:pt x="1235657" y="1015663"/>
                </a:cubicBezTo>
                <a:cubicBezTo>
                  <a:pt x="984494" y="1030042"/>
                  <a:pt x="905501" y="1005157"/>
                  <a:pt x="641591" y="1015663"/>
                </a:cubicBezTo>
                <a:cubicBezTo>
                  <a:pt x="377681" y="1026169"/>
                  <a:pt x="272773" y="984892"/>
                  <a:pt x="0" y="1015663"/>
                </a:cubicBezTo>
                <a:cubicBezTo>
                  <a:pt x="-8601" y="902131"/>
                  <a:pt x="-19598" y="615343"/>
                  <a:pt x="0" y="487518"/>
                </a:cubicBezTo>
                <a:cubicBezTo>
                  <a:pt x="19598" y="359694"/>
                  <a:pt x="-16559" y="167995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54C00"/>
            </a:solidFill>
            <a:extLst>
              <a:ext uri="{C807C97D-BFC1-408E-A445-0C87EB9F89A2}">
                <ask:lineSketchStyleProps xmlns:ask="http://schemas.microsoft.com/office/drawing/2018/sketchyshapes" sd="161749963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r>
              <a:rPr lang="en-GB" sz="2000" dirty="0"/>
              <a:t>Find the definition to your image or image to definition. </a:t>
            </a:r>
          </a:p>
        </p:txBody>
      </p:sp>
      <p:pic>
        <p:nvPicPr>
          <p:cNvPr id="11" name="Picture 10" descr="A close up of a logo&#10;&#10;AI-generated content may be incorrect.">
            <a:extLst>
              <a:ext uri="{FF2B5EF4-FFF2-40B4-BE49-F238E27FC236}">
                <a16:creationId xmlns:a16="http://schemas.microsoft.com/office/drawing/2014/main" id="{5261288B-F9E1-C8D4-93B7-771C545857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2" y="5621686"/>
            <a:ext cx="1881155" cy="9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4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A8241-D4FF-20AA-5189-9BD205BB3D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54C00"/>
          </a:solidFill>
          <a:ln>
            <a:solidFill>
              <a:srgbClr val="F54C00"/>
            </a:solidFill>
          </a:ln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It’s a puzzle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7D1FC-F3DA-D683-2E55-332A60C5A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203132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 your pairs, put the puzzle pieces together. </a:t>
            </a:r>
          </a:p>
          <a:p>
            <a:r>
              <a:rPr lang="en-GB" dirty="0"/>
              <a:t>What do you think the finished image showing you?</a:t>
            </a:r>
          </a:p>
          <a:p>
            <a:r>
              <a:rPr lang="en-GB" dirty="0"/>
              <a:t>Draw your own copy of the map in your books. </a:t>
            </a:r>
          </a:p>
          <a:p>
            <a:r>
              <a:rPr lang="en-GB" dirty="0"/>
              <a:t>Can you describe the </a:t>
            </a:r>
            <a:r>
              <a:rPr lang="en-GB" i="1" dirty="0"/>
              <a:t>location</a:t>
            </a:r>
            <a:r>
              <a:rPr lang="en-GB" dirty="0"/>
              <a:t> of this place?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87B03-63C5-E26C-EC2A-6033C3A42CDA}"/>
              </a:ext>
            </a:extLst>
          </p:cNvPr>
          <p:cNvSpPr txBox="1"/>
          <p:nvPr/>
        </p:nvSpPr>
        <p:spPr>
          <a:xfrm>
            <a:off x="5397117" y="4365104"/>
            <a:ext cx="3151059" cy="2031325"/>
          </a:xfrm>
          <a:custGeom>
            <a:avLst/>
            <a:gdLst>
              <a:gd name="connsiteX0" fmla="*/ 0 w 3151059"/>
              <a:gd name="connsiteY0" fmla="*/ 0 h 2031325"/>
              <a:gd name="connsiteX1" fmla="*/ 661722 w 3151059"/>
              <a:gd name="connsiteY1" fmla="*/ 0 h 2031325"/>
              <a:gd name="connsiteX2" fmla="*/ 1260424 w 3151059"/>
              <a:gd name="connsiteY2" fmla="*/ 0 h 2031325"/>
              <a:gd name="connsiteX3" fmla="*/ 1953657 w 3151059"/>
              <a:gd name="connsiteY3" fmla="*/ 0 h 2031325"/>
              <a:gd name="connsiteX4" fmla="*/ 2489337 w 3151059"/>
              <a:gd name="connsiteY4" fmla="*/ 0 h 2031325"/>
              <a:gd name="connsiteX5" fmla="*/ 3151059 w 3151059"/>
              <a:gd name="connsiteY5" fmla="*/ 0 h 2031325"/>
              <a:gd name="connsiteX6" fmla="*/ 3151059 w 3151059"/>
              <a:gd name="connsiteY6" fmla="*/ 717735 h 2031325"/>
              <a:gd name="connsiteX7" fmla="*/ 3151059 w 3151059"/>
              <a:gd name="connsiteY7" fmla="*/ 1374530 h 2031325"/>
              <a:gd name="connsiteX8" fmla="*/ 3151059 w 3151059"/>
              <a:gd name="connsiteY8" fmla="*/ 2031325 h 2031325"/>
              <a:gd name="connsiteX9" fmla="*/ 2457826 w 3151059"/>
              <a:gd name="connsiteY9" fmla="*/ 2031325 h 2031325"/>
              <a:gd name="connsiteX10" fmla="*/ 1890635 w 3151059"/>
              <a:gd name="connsiteY10" fmla="*/ 2031325 h 2031325"/>
              <a:gd name="connsiteX11" fmla="*/ 1323445 w 3151059"/>
              <a:gd name="connsiteY11" fmla="*/ 2031325 h 2031325"/>
              <a:gd name="connsiteX12" fmla="*/ 693233 w 3151059"/>
              <a:gd name="connsiteY12" fmla="*/ 2031325 h 2031325"/>
              <a:gd name="connsiteX13" fmla="*/ 0 w 3151059"/>
              <a:gd name="connsiteY13" fmla="*/ 2031325 h 2031325"/>
              <a:gd name="connsiteX14" fmla="*/ 0 w 3151059"/>
              <a:gd name="connsiteY14" fmla="*/ 1415156 h 2031325"/>
              <a:gd name="connsiteX15" fmla="*/ 0 w 3151059"/>
              <a:gd name="connsiteY15" fmla="*/ 738048 h 2031325"/>
              <a:gd name="connsiteX16" fmla="*/ 0 w 3151059"/>
              <a:gd name="connsiteY16" fmla="*/ 0 h 203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51059" h="2031325" extrusionOk="0">
                <a:moveTo>
                  <a:pt x="0" y="0"/>
                </a:moveTo>
                <a:cubicBezTo>
                  <a:pt x="274901" y="-18512"/>
                  <a:pt x="458249" y="-11935"/>
                  <a:pt x="661722" y="0"/>
                </a:cubicBezTo>
                <a:cubicBezTo>
                  <a:pt x="865195" y="11935"/>
                  <a:pt x="994887" y="4789"/>
                  <a:pt x="1260424" y="0"/>
                </a:cubicBezTo>
                <a:cubicBezTo>
                  <a:pt x="1525961" y="-4789"/>
                  <a:pt x="1735270" y="-1505"/>
                  <a:pt x="1953657" y="0"/>
                </a:cubicBezTo>
                <a:cubicBezTo>
                  <a:pt x="2172044" y="1505"/>
                  <a:pt x="2262059" y="-17095"/>
                  <a:pt x="2489337" y="0"/>
                </a:cubicBezTo>
                <a:cubicBezTo>
                  <a:pt x="2716615" y="17095"/>
                  <a:pt x="2892371" y="17638"/>
                  <a:pt x="3151059" y="0"/>
                </a:cubicBezTo>
                <a:cubicBezTo>
                  <a:pt x="3184272" y="297804"/>
                  <a:pt x="3142619" y="425663"/>
                  <a:pt x="3151059" y="717735"/>
                </a:cubicBezTo>
                <a:cubicBezTo>
                  <a:pt x="3159499" y="1009807"/>
                  <a:pt x="3173129" y="1193110"/>
                  <a:pt x="3151059" y="1374530"/>
                </a:cubicBezTo>
                <a:cubicBezTo>
                  <a:pt x="3128989" y="1555951"/>
                  <a:pt x="3169625" y="1764884"/>
                  <a:pt x="3151059" y="2031325"/>
                </a:cubicBezTo>
                <a:cubicBezTo>
                  <a:pt x="2982791" y="2064516"/>
                  <a:pt x="2767866" y="2019497"/>
                  <a:pt x="2457826" y="2031325"/>
                </a:cubicBezTo>
                <a:cubicBezTo>
                  <a:pt x="2147786" y="2043153"/>
                  <a:pt x="2071009" y="2011675"/>
                  <a:pt x="1890635" y="2031325"/>
                </a:cubicBezTo>
                <a:cubicBezTo>
                  <a:pt x="1710261" y="2050975"/>
                  <a:pt x="1481062" y="2043391"/>
                  <a:pt x="1323445" y="2031325"/>
                </a:cubicBezTo>
                <a:cubicBezTo>
                  <a:pt x="1165828" y="2019260"/>
                  <a:pt x="919400" y="2034120"/>
                  <a:pt x="693233" y="2031325"/>
                </a:cubicBezTo>
                <a:cubicBezTo>
                  <a:pt x="467066" y="2028530"/>
                  <a:pt x="342992" y="2014200"/>
                  <a:pt x="0" y="2031325"/>
                </a:cubicBezTo>
                <a:cubicBezTo>
                  <a:pt x="-24604" y="1876257"/>
                  <a:pt x="-23599" y="1721990"/>
                  <a:pt x="0" y="1415156"/>
                </a:cubicBezTo>
                <a:cubicBezTo>
                  <a:pt x="23599" y="1108322"/>
                  <a:pt x="27112" y="956937"/>
                  <a:pt x="0" y="738048"/>
                </a:cubicBezTo>
                <a:cubicBezTo>
                  <a:pt x="-27112" y="519159"/>
                  <a:pt x="26694" y="19190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54C00"/>
            </a:solidFill>
            <a:extLst>
              <a:ext uri="{C807C97D-BFC1-408E-A445-0C87EB9F89A2}">
                <ask:lineSketchStyleProps xmlns:ask="http://schemas.microsoft.com/office/drawing/2018/sketchyshapes" sd="13638879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r>
              <a:rPr lang="en-GB" b="1" dirty="0"/>
              <a:t>Words to help you describe a location</a:t>
            </a:r>
          </a:p>
          <a:p>
            <a:endParaRPr lang="en-GB" dirty="0"/>
          </a:p>
          <a:p>
            <a:r>
              <a:rPr lang="en-GB" dirty="0"/>
              <a:t>(north/south/east/west) of (place / landmark)</a:t>
            </a:r>
          </a:p>
          <a:p>
            <a:endParaRPr lang="en-GB" dirty="0"/>
          </a:p>
          <a:p>
            <a:r>
              <a:rPr lang="en-GB" dirty="0"/>
              <a:t>near/far</a:t>
            </a:r>
          </a:p>
        </p:txBody>
      </p:sp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BF432F9C-4209-E429-8F9B-198FF72B5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2" y="5621686"/>
            <a:ext cx="1881155" cy="9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7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12F-763C-526D-C7C1-6E4BFEAB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726331"/>
          </a:xfrm>
          <a:solidFill>
            <a:srgbClr val="01415B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What do the Wādī Darbāt waterfalls and Khor Ruri look like?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D3CA3290-1545-EA87-4469-704AC7D8C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060575"/>
            <a:ext cx="7706816" cy="3561111"/>
          </a:xfrm>
        </p:spPr>
        <p:txBody>
          <a:bodyPr anchor="t">
            <a:normAutofit/>
          </a:bodyPr>
          <a:lstStyle/>
          <a:p>
            <a:pPr>
              <a:buClr>
                <a:srgbClr val="01415B"/>
              </a:buClr>
            </a:pPr>
            <a:r>
              <a:rPr lang="en-GB" sz="2400" dirty="0"/>
              <a:t>Watch this </a:t>
            </a:r>
            <a:r>
              <a:rPr lang="en-GB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GB" sz="2400" dirty="0"/>
              <a:t> on how you draw a </a:t>
            </a:r>
            <a:r>
              <a:rPr lang="en-GB" sz="2400" dirty="0" err="1"/>
              <a:t>fieldsketch</a:t>
            </a:r>
            <a:r>
              <a:rPr lang="en-GB" sz="2400" dirty="0"/>
              <a:t>. </a:t>
            </a:r>
          </a:p>
          <a:p>
            <a:pPr>
              <a:buClr>
                <a:srgbClr val="01415B"/>
              </a:buClr>
            </a:pPr>
            <a:r>
              <a:rPr lang="en-GB" sz="2400" dirty="0"/>
              <a:t>Now, taking the image you have been given, follow the video instructions to draw your own field sketch of the Wādī Darbāt waterfalls or Khor Ruri.</a:t>
            </a:r>
          </a:p>
          <a:p>
            <a:pPr>
              <a:buClr>
                <a:srgbClr val="01415B"/>
              </a:buClr>
            </a:pPr>
            <a:r>
              <a:rPr lang="en-GB" sz="2400" dirty="0"/>
              <a:t>Use some of the words in the box below to help you with your labels. </a:t>
            </a:r>
          </a:p>
          <a:p>
            <a:pPr>
              <a:buClr>
                <a:srgbClr val="01415B"/>
              </a:buClr>
            </a:pPr>
            <a:r>
              <a:rPr lang="en-GB" sz="2400" dirty="0"/>
              <a:t>Challenge: can you develop the labels further by adding descriptions?  </a:t>
            </a:r>
          </a:p>
          <a:p>
            <a:pPr>
              <a:buClr>
                <a:srgbClr val="01415B"/>
              </a:buClr>
            </a:pPr>
            <a:endParaRPr lang="en-GB" sz="2400" dirty="0"/>
          </a:p>
        </p:txBody>
      </p:sp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85819A91-E628-13BC-84A2-B02C3DD360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2" y="5621686"/>
            <a:ext cx="1881155" cy="9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5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F87DF3-7710-24EF-2D73-E0BCEAB4BD0F}"/>
              </a:ext>
            </a:extLst>
          </p:cNvPr>
          <p:cNvSpPr txBox="1"/>
          <p:nvPr/>
        </p:nvSpPr>
        <p:spPr bwMode="auto">
          <a:xfrm>
            <a:off x="6156176" y="5877272"/>
            <a:ext cx="3240360" cy="2160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105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Wādī Darbāt waterfalls © Wikimedia</a:t>
            </a:r>
          </a:p>
        </p:txBody>
      </p:sp>
      <p:pic>
        <p:nvPicPr>
          <p:cNvPr id="5" name="Picture 4" descr="the Wādī Darbāt waterfalls in Oman&#10;">
            <a:extLst>
              <a:ext uri="{FF2B5EF4-FFF2-40B4-BE49-F238E27FC236}">
                <a16:creationId xmlns:a16="http://schemas.microsoft.com/office/drawing/2014/main" id="{8BCE2BCF-1834-5778-F6B3-7D4658829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30563" y="44624"/>
            <a:ext cx="9082873" cy="5684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0823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ne ruins of a building&#10;&#10;AI-generated content may be incorrect.">
            <a:extLst>
              <a:ext uri="{FF2B5EF4-FFF2-40B4-BE49-F238E27FC236}">
                <a16:creationId xmlns:a16="http://schemas.microsoft.com/office/drawing/2014/main" id="{DFE580A3-F9F4-468A-D187-68F4967D7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388712-936A-9EDA-28F0-59879B8CD028}"/>
              </a:ext>
            </a:extLst>
          </p:cNvPr>
          <p:cNvSpPr txBox="1"/>
          <p:nvPr/>
        </p:nvSpPr>
        <p:spPr>
          <a:xfrm>
            <a:off x="5436096" y="6485393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Khor Ruri © Ana-Maria </a:t>
            </a:r>
            <a:r>
              <a:rPr lang="en-GB" sz="1100" dirty="0" err="1">
                <a:solidFill>
                  <a:schemeClr val="bg1"/>
                </a:solidFill>
              </a:rPr>
              <a:t>Pavalach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61797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15a49c-d695-4170-b908-46c0a4a404c6" xsi:nil="true"/>
    <lcf76f155ced4ddcb4097134ff3c332f xmlns="cd97f3f7-55af-4798-b3a1-fe70b13b3c3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B09AEAC5F5243A0949F91B324FB69" ma:contentTypeVersion="18" ma:contentTypeDescription="Create a new document." ma:contentTypeScope="" ma:versionID="80b6d4c330bd052135854d6547464b9e">
  <xsd:schema xmlns:xsd="http://www.w3.org/2001/XMLSchema" xmlns:xs="http://www.w3.org/2001/XMLSchema" xmlns:p="http://schemas.microsoft.com/office/2006/metadata/properties" xmlns:ns2="cd97f3f7-55af-4798-b3a1-fe70b13b3c36" xmlns:ns3="0515a49c-d695-4170-b908-46c0a4a404c6" targetNamespace="http://schemas.microsoft.com/office/2006/metadata/properties" ma:root="true" ma:fieldsID="612ded6ac3ecb0adab5874307195783d" ns2:_="" ns3:_="">
    <xsd:import namespace="cd97f3f7-55af-4798-b3a1-fe70b13b3c36"/>
    <xsd:import namespace="0515a49c-d695-4170-b908-46c0a4a40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7f3f7-55af-4798-b3a1-fe70b13b3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8661125-99c8-487d-84bf-1ca27cde5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5a49c-d695-4170-b908-46c0a4a404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ec90089-538b-4d2c-8a1d-ff12a2002a92}" ma:internalName="TaxCatchAll" ma:showField="CatchAllData" ma:web="0515a49c-d695-4170-b908-46c0a4a404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D20903-DC9D-43E6-BCF7-2B94FC845333}">
  <ds:schemaRefs>
    <ds:schemaRef ds:uri="http://schemas.microsoft.com/office/2006/metadata/properties"/>
    <ds:schemaRef ds:uri="http://schemas.microsoft.com/office/infopath/2007/PartnerControls"/>
    <ds:schemaRef ds:uri="0515a49c-d695-4170-b908-46c0a4a404c6"/>
    <ds:schemaRef ds:uri="cd97f3f7-55af-4798-b3a1-fe70b13b3c36"/>
  </ds:schemaRefs>
</ds:datastoreItem>
</file>

<file path=customXml/itemProps2.xml><?xml version="1.0" encoding="utf-8"?>
<ds:datastoreItem xmlns:ds="http://schemas.openxmlformats.org/officeDocument/2006/customXml" ds:itemID="{97CB5070-F146-4A7B-AC75-1410A7E76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59D8D3-11D4-4D22-A938-C41BF69FD0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7f3f7-55af-4798-b3a1-fe70b13b3c36"/>
    <ds:schemaRef ds:uri="0515a49c-d695-4170-b908-46c0a4a404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16</TotalTime>
  <Words>225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Helvetica</vt:lpstr>
      <vt:lpstr>Times New Roman</vt:lpstr>
      <vt:lpstr>Wingdings</vt:lpstr>
      <vt:lpstr>RGS-IBG master slide</vt:lpstr>
      <vt:lpstr>Introduction to Wādī Darbāt and Khor Ruri</vt:lpstr>
      <vt:lpstr>It’s a puzzle</vt:lpstr>
      <vt:lpstr>What do the Wādī Darbāt waterfalls and Khor Ruri look like?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Rachel Owen</dc:creator>
  <cp:lastModifiedBy>Rachel Owen</cp:lastModifiedBy>
  <cp:revision>3</cp:revision>
  <dcterms:created xsi:type="dcterms:W3CDTF">2024-05-31T14:53:15Z</dcterms:created>
  <dcterms:modified xsi:type="dcterms:W3CDTF">2025-03-19T11:32:36Z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0x010100758B09AEAC5F5243A0949F91B324FB69</vt:lpwstr>
  </property>
  <property fmtid="{D5CDD505-2E9C-101B-9397-08002B2CF9AE}" pid="3" name="MediaServiceImageTags">
    <vt:lpwstr/>
  </property>
</Properties>
</file>