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301" r:id="rId7"/>
    <p:sldId id="262" r:id="rId8"/>
    <p:sldId id="302" r:id="rId9"/>
    <p:sldId id="260" r:id="rId10"/>
    <p:sldId id="299" r:id="rId11"/>
    <p:sldId id="296" r:id="rId12"/>
    <p:sldId id="295" r:id="rId13"/>
    <p:sldId id="303" r:id="rId14"/>
    <p:sldId id="298" r:id="rId15"/>
    <p:sldId id="30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loMissThang" panose="02000603000000000000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2305" autoAdjust="0"/>
  </p:normalViewPr>
  <p:slideViewPr>
    <p:cSldViewPr snapToGrid="0">
      <p:cViewPr varScale="1">
        <p:scale>
          <a:sx n="71" d="100"/>
          <a:sy n="71" d="100"/>
        </p:scale>
        <p:origin x="11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6BBE-C34D-4D5E-8BD8-3EB9894DE4F8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4967-0FB3-45A2-B730-2E898711B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2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4967-0FB3-45A2-B730-2E898711B9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5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Although we give these sheets to students we aren’t limiting their knowledge.</a:t>
            </a:r>
          </a:p>
          <a:p>
            <a:endParaRPr lang="en-GB" dirty="0"/>
          </a:p>
          <a:p>
            <a:r>
              <a:rPr lang="en-GB" dirty="0"/>
              <a:t>Students also have access to full case studies with a larger number of facts, synoptic links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4967-0FB3-45A2-B730-2E898711B9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4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4967-0FB3-45A2-B730-2E898711B9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2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D53B-DA40-44C8-ADDE-CAD8C5BEC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BF5FD-E23D-4C50-9B3D-334F1327B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2A53-2784-475C-9658-98EB3872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7C96E-8899-4E41-B8E3-61CB55AE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DD504-2416-4A5C-9519-1A162D42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8DBF-E2D4-4C97-BF44-31353FB7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BEDC8-A314-47CA-9AC6-C90587A96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FEAE-F262-4083-A48D-1B438B0F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2715-88F4-4C1D-824E-B44207A5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F5C3-43CD-42E3-837B-AFF8057C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6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7F855-2896-49C8-9FDD-66C328718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5B3CE-6EAC-47C9-8B56-D45D90B2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6D3D-2811-4AE7-95C3-18BE745A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E78FF-C523-4B84-9954-B075AA27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265F1-AA6F-49CB-A85F-CD2DA52A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3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FADF-EB95-498D-AACF-56DDD6C4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10CC-A13E-41DC-B0CC-3327F2D5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03F25-58B8-4647-BA5C-E82DB135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FD142-BF9B-491B-B18B-C894BA69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16E6-E8C4-42EF-854E-2DFD4896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5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4735-05A5-44CA-8EAB-995C631D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7B8B-0C0E-46F6-81AA-D2FD6128E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F1D39-204F-4EA4-A8A1-ECD2D003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978B-0C9F-416B-9971-BC6141F0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082D-64F7-4152-80B8-A453276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B594-EBF9-4FFA-BB1C-16DD3139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14E5-8279-4FB1-B53F-64D01D135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88021-2481-404D-A785-313B219E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C3883-DCF4-493D-B849-22E020FF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6294-62A1-4E1C-86A4-E16D59A9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FF5B9-283E-457B-885F-71565BD2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2E01-E9FD-4F19-B365-DA57563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1E7CC-91CE-4F94-A0EF-ED82029B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A9DDF-6389-4822-AAFD-2241EC17D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B8168-5ECF-4C7D-B82A-E61D321E3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C21CD-7284-4752-8807-0F5ACD264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F90EC-927F-40AD-89C6-A4CE9BF8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82A72-7602-4EDA-A23B-09BACD2E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F005F-F761-4CD8-B56A-415E6982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10B-843A-4811-9133-9428CEE0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4651B-A5E3-45D9-B281-60DEAF49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3B73F-E1F0-45FA-AF81-B742326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CA0DD-6791-4CDA-AC7A-1B862ADF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6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77542-0411-4460-BD99-108C140E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D66A8-5E49-4EA2-AC56-B77DA370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9C90F-9E16-405A-B558-7FBBF817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F501-851F-41E2-8AEA-45047FF0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E22F-43EC-40DA-832D-1CC96B34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7447F-7D20-4D82-8EA9-1686FA9D7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AFD36-A7FE-462C-A90F-50C0F472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B8524-3799-4603-BC16-C0CED211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4A8F2-FFC8-4FE1-8534-860CE569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D682-81E8-40E2-A35E-048B6F58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0BA22-DB3A-4973-8B37-031501D1B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B1952-4327-4A76-9FF1-D1E6A34D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FD7B-3197-4346-B735-E4FB1C79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6DC86-9BC9-481D-990C-087BDFED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89F5-3151-4E0A-A095-DBFA4DC2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1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718FC-6224-455B-A6D0-A884C92A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6E35C-5A27-4E90-84EC-D8E1C268A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47F34-6CE0-4B34-908A-A0BB4702D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8B51-2557-4B1E-A046-B2EC3EFC33EE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8DB6-DA61-4F4D-BE60-75CDA7188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4FA72-7906-49A0-9D2C-9A453B591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9535-EC71-436A-A25B-F08546AA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EA6E1-EDE9-484E-8AEE-75C3FDB83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388" y="1598413"/>
            <a:ext cx="7257673" cy="2254495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HelloMissThang" panose="02000603000000000000" pitchFamily="2" charset="0"/>
                <a:ea typeface="HelloMissThang" panose="02000603000000000000" pitchFamily="2" charset="0"/>
              </a:rPr>
              <a:t>Making case studies stick!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6AA261AD-A5FF-43D4-8632-8FCF7E1C5C26}"/>
              </a:ext>
            </a:extLst>
          </p:cNvPr>
          <p:cNvSpPr/>
          <p:nvPr/>
        </p:nvSpPr>
        <p:spPr>
          <a:xfrm>
            <a:off x="218427" y="162201"/>
            <a:ext cx="2107522" cy="1782007"/>
          </a:xfrm>
          <a:prstGeom prst="hex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CD736C4-D107-4994-9BB4-FCF589015818}"/>
              </a:ext>
            </a:extLst>
          </p:cNvPr>
          <p:cNvSpPr/>
          <p:nvPr/>
        </p:nvSpPr>
        <p:spPr>
          <a:xfrm>
            <a:off x="1924420" y="1053204"/>
            <a:ext cx="2107522" cy="1782007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12E9370-F107-4140-A144-D5CA1B0EAD99}"/>
              </a:ext>
            </a:extLst>
          </p:cNvPr>
          <p:cNvSpPr/>
          <p:nvPr/>
        </p:nvSpPr>
        <p:spPr>
          <a:xfrm>
            <a:off x="239604" y="1978097"/>
            <a:ext cx="2107522" cy="1782007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6C2307B-10E8-4ABF-A4FB-CC8B06047A0D}"/>
              </a:ext>
            </a:extLst>
          </p:cNvPr>
          <p:cNvSpPr/>
          <p:nvPr/>
        </p:nvSpPr>
        <p:spPr>
          <a:xfrm>
            <a:off x="1924420" y="2867477"/>
            <a:ext cx="2107522" cy="1782007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7564D45-62CB-432C-B3A3-435B379F7A6F}"/>
              </a:ext>
            </a:extLst>
          </p:cNvPr>
          <p:cNvSpPr/>
          <p:nvPr/>
        </p:nvSpPr>
        <p:spPr>
          <a:xfrm>
            <a:off x="239604" y="3790746"/>
            <a:ext cx="2107522" cy="1782007"/>
          </a:xfrm>
          <a:prstGeom prst="hexagon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6DAB07E-E406-4F4A-B328-A152DCBD50D1}"/>
              </a:ext>
            </a:extLst>
          </p:cNvPr>
          <p:cNvSpPr/>
          <p:nvPr/>
        </p:nvSpPr>
        <p:spPr>
          <a:xfrm>
            <a:off x="1935979" y="4680126"/>
            <a:ext cx="2107522" cy="1782007"/>
          </a:xfrm>
          <a:prstGeom prst="hexagon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14A63-4A93-4888-9E12-9CDC6C850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955" y="4591228"/>
            <a:ext cx="5472537" cy="1528451"/>
          </a:xfrm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000" dirty="0">
                <a:latin typeface="HelloMissThang" panose="02000603000000000000" pitchFamily="2" charset="0"/>
                <a:ea typeface="HelloMissThang" panose="02000603000000000000" pitchFamily="2" charset="0"/>
              </a:rPr>
              <a:t>Fiona Old</a:t>
            </a:r>
          </a:p>
          <a:p>
            <a:r>
              <a:rPr lang="en-GB" sz="2000" dirty="0">
                <a:latin typeface="HelloMissThang" panose="02000603000000000000" pitchFamily="2" charset="0"/>
                <a:ea typeface="HelloMissThang" panose="02000603000000000000" pitchFamily="2" charset="0"/>
              </a:rPr>
              <a:t>Subject Leader for Geography</a:t>
            </a:r>
          </a:p>
          <a:p>
            <a:r>
              <a:rPr lang="en-GB" sz="2000" dirty="0">
                <a:latin typeface="HelloMissThang" panose="02000603000000000000" pitchFamily="2" charset="0"/>
                <a:ea typeface="HelloMissThang" panose="02000603000000000000" pitchFamily="2" charset="0"/>
              </a:rPr>
              <a:t>Kingsthorpe College</a:t>
            </a:r>
          </a:p>
          <a:p>
            <a:r>
              <a:rPr lang="en-GB" sz="2000" dirty="0">
                <a:latin typeface="HelloMissThang" panose="02000603000000000000" pitchFamily="2" charset="0"/>
                <a:ea typeface="HelloMissThang" panose="02000603000000000000" pitchFamily="2" charset="0"/>
              </a:rPr>
              <a:t>@fiona_616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03EFD10-B702-4E17-BFEE-FD38EC841014}"/>
              </a:ext>
            </a:extLst>
          </p:cNvPr>
          <p:cNvSpPr/>
          <p:nvPr/>
        </p:nvSpPr>
        <p:spPr>
          <a:xfrm>
            <a:off x="5440684" y="4517283"/>
            <a:ext cx="5576504" cy="1660651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576504"/>
                      <a:gd name="connsiteY0" fmla="*/ 0 h 1660651"/>
                      <a:gd name="connsiteX1" fmla="*/ 618485 w 5576504"/>
                      <a:gd name="connsiteY1" fmla="*/ 0 h 1660651"/>
                      <a:gd name="connsiteX2" fmla="*/ 1069675 w 5576504"/>
                      <a:gd name="connsiteY2" fmla="*/ 0 h 1660651"/>
                      <a:gd name="connsiteX3" fmla="*/ 1409335 w 5576504"/>
                      <a:gd name="connsiteY3" fmla="*/ 0 h 1660651"/>
                      <a:gd name="connsiteX4" fmla="*/ 1804759 w 5576504"/>
                      <a:gd name="connsiteY4" fmla="*/ 0 h 1660651"/>
                      <a:gd name="connsiteX5" fmla="*/ 2367479 w 5576504"/>
                      <a:gd name="connsiteY5" fmla="*/ 0 h 1660651"/>
                      <a:gd name="connsiteX6" fmla="*/ 2707139 w 5576504"/>
                      <a:gd name="connsiteY6" fmla="*/ 0 h 1660651"/>
                      <a:gd name="connsiteX7" fmla="*/ 3046798 w 5576504"/>
                      <a:gd name="connsiteY7" fmla="*/ 0 h 1660651"/>
                      <a:gd name="connsiteX8" fmla="*/ 3442224 w 5576504"/>
                      <a:gd name="connsiteY8" fmla="*/ 0 h 1660651"/>
                      <a:gd name="connsiteX9" fmla="*/ 3893413 w 5576504"/>
                      <a:gd name="connsiteY9" fmla="*/ 0 h 1660651"/>
                      <a:gd name="connsiteX10" fmla="*/ 4233073 w 5576504"/>
                      <a:gd name="connsiteY10" fmla="*/ 0 h 1660651"/>
                      <a:gd name="connsiteX11" fmla="*/ 4795793 w 5576504"/>
                      <a:gd name="connsiteY11" fmla="*/ 0 h 1660651"/>
                      <a:gd name="connsiteX12" fmla="*/ 5576504 w 5576504"/>
                      <a:gd name="connsiteY12" fmla="*/ 0 h 1660651"/>
                      <a:gd name="connsiteX13" fmla="*/ 5576504 w 5576504"/>
                      <a:gd name="connsiteY13" fmla="*/ 243562 h 1660651"/>
                      <a:gd name="connsiteX14" fmla="*/ 5576504 w 5576504"/>
                      <a:gd name="connsiteY14" fmla="*/ 487124 h 1660651"/>
                      <a:gd name="connsiteX15" fmla="*/ 5576504 w 5576504"/>
                      <a:gd name="connsiteY15" fmla="*/ 763899 h 1660651"/>
                      <a:gd name="connsiteX16" fmla="*/ 5576504 w 5576504"/>
                      <a:gd name="connsiteY16" fmla="*/ 1040674 h 1660651"/>
                      <a:gd name="connsiteX17" fmla="*/ 5576504 w 5576504"/>
                      <a:gd name="connsiteY17" fmla="*/ 1284236 h 1660651"/>
                      <a:gd name="connsiteX18" fmla="*/ 5576504 w 5576504"/>
                      <a:gd name="connsiteY18" fmla="*/ 1660651 h 1660651"/>
                      <a:gd name="connsiteX19" fmla="*/ 5181078 w 5576504"/>
                      <a:gd name="connsiteY19" fmla="*/ 1660651 h 1660651"/>
                      <a:gd name="connsiteX20" fmla="*/ 4841419 w 5576504"/>
                      <a:gd name="connsiteY20" fmla="*/ 1660651 h 1660651"/>
                      <a:gd name="connsiteX21" fmla="*/ 4334464 w 5576504"/>
                      <a:gd name="connsiteY21" fmla="*/ 1660651 h 1660651"/>
                      <a:gd name="connsiteX22" fmla="*/ 3771744 w 5576504"/>
                      <a:gd name="connsiteY22" fmla="*/ 1660651 h 1660651"/>
                      <a:gd name="connsiteX23" fmla="*/ 3209024 w 5576504"/>
                      <a:gd name="connsiteY23" fmla="*/ 1660651 h 1660651"/>
                      <a:gd name="connsiteX24" fmla="*/ 2813599 w 5576504"/>
                      <a:gd name="connsiteY24" fmla="*/ 1660651 h 1660651"/>
                      <a:gd name="connsiteX25" fmla="*/ 2195114 w 5576504"/>
                      <a:gd name="connsiteY25" fmla="*/ 1660651 h 1660651"/>
                      <a:gd name="connsiteX26" fmla="*/ 1855455 w 5576504"/>
                      <a:gd name="connsiteY26" fmla="*/ 1660651 h 1660651"/>
                      <a:gd name="connsiteX27" fmla="*/ 1515795 w 5576504"/>
                      <a:gd name="connsiteY27" fmla="*/ 1660651 h 1660651"/>
                      <a:gd name="connsiteX28" fmla="*/ 1064605 w 5576504"/>
                      <a:gd name="connsiteY28" fmla="*/ 1660651 h 1660651"/>
                      <a:gd name="connsiteX29" fmla="*/ 669180 w 5576504"/>
                      <a:gd name="connsiteY29" fmla="*/ 1660651 h 1660651"/>
                      <a:gd name="connsiteX30" fmla="*/ 0 w 5576504"/>
                      <a:gd name="connsiteY30" fmla="*/ 1660651 h 1660651"/>
                      <a:gd name="connsiteX31" fmla="*/ 0 w 5576504"/>
                      <a:gd name="connsiteY31" fmla="*/ 1417088 h 1660651"/>
                      <a:gd name="connsiteX32" fmla="*/ 0 w 5576504"/>
                      <a:gd name="connsiteY32" fmla="*/ 1107100 h 1660651"/>
                      <a:gd name="connsiteX33" fmla="*/ 0 w 5576504"/>
                      <a:gd name="connsiteY33" fmla="*/ 846932 h 1660651"/>
                      <a:gd name="connsiteX34" fmla="*/ 0 w 5576504"/>
                      <a:gd name="connsiteY34" fmla="*/ 603370 h 1660651"/>
                      <a:gd name="connsiteX35" fmla="*/ 0 w 5576504"/>
                      <a:gd name="connsiteY35" fmla="*/ 343201 h 1660651"/>
                      <a:gd name="connsiteX36" fmla="*/ 0 w 5576504"/>
                      <a:gd name="connsiteY36" fmla="*/ 0 h 1660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576504" h="1660651" extrusionOk="0">
                        <a:moveTo>
                          <a:pt x="0" y="0"/>
                        </a:moveTo>
                        <a:cubicBezTo>
                          <a:pt x="183086" y="-22452"/>
                          <a:pt x="428503" y="13525"/>
                          <a:pt x="618485" y="0"/>
                        </a:cubicBezTo>
                        <a:cubicBezTo>
                          <a:pt x="796722" y="-28335"/>
                          <a:pt x="930357" y="-4235"/>
                          <a:pt x="1069675" y="0"/>
                        </a:cubicBezTo>
                        <a:cubicBezTo>
                          <a:pt x="1224658" y="-7829"/>
                          <a:pt x="1330444" y="7329"/>
                          <a:pt x="1409335" y="0"/>
                        </a:cubicBezTo>
                        <a:cubicBezTo>
                          <a:pt x="1510055" y="14773"/>
                          <a:pt x="1732262" y="4624"/>
                          <a:pt x="1804759" y="0"/>
                        </a:cubicBezTo>
                        <a:cubicBezTo>
                          <a:pt x="1889791" y="-42408"/>
                          <a:pt x="2154419" y="-4736"/>
                          <a:pt x="2367479" y="0"/>
                        </a:cubicBezTo>
                        <a:cubicBezTo>
                          <a:pt x="2558486" y="-17527"/>
                          <a:pt x="2598490" y="7734"/>
                          <a:pt x="2707139" y="0"/>
                        </a:cubicBezTo>
                        <a:cubicBezTo>
                          <a:pt x="2816994" y="-7138"/>
                          <a:pt x="2875559" y="11753"/>
                          <a:pt x="3046798" y="0"/>
                        </a:cubicBezTo>
                        <a:cubicBezTo>
                          <a:pt x="3205089" y="-23926"/>
                          <a:pt x="3353907" y="5326"/>
                          <a:pt x="3442224" y="0"/>
                        </a:cubicBezTo>
                        <a:cubicBezTo>
                          <a:pt x="3515966" y="-57732"/>
                          <a:pt x="3750482" y="52394"/>
                          <a:pt x="3893413" y="0"/>
                        </a:cubicBezTo>
                        <a:cubicBezTo>
                          <a:pt x="4052374" y="-9675"/>
                          <a:pt x="4097620" y="10593"/>
                          <a:pt x="4233073" y="0"/>
                        </a:cubicBezTo>
                        <a:cubicBezTo>
                          <a:pt x="4366481" y="-7147"/>
                          <a:pt x="4543789" y="49958"/>
                          <a:pt x="4795793" y="0"/>
                        </a:cubicBezTo>
                        <a:cubicBezTo>
                          <a:pt x="5090251" y="-60694"/>
                          <a:pt x="5249877" y="85371"/>
                          <a:pt x="5576504" y="0"/>
                        </a:cubicBezTo>
                        <a:cubicBezTo>
                          <a:pt x="5599673" y="97626"/>
                          <a:pt x="5532272" y="147505"/>
                          <a:pt x="5576504" y="243562"/>
                        </a:cubicBezTo>
                        <a:cubicBezTo>
                          <a:pt x="5652415" y="336863"/>
                          <a:pt x="5546313" y="369864"/>
                          <a:pt x="5576504" y="487124"/>
                        </a:cubicBezTo>
                        <a:cubicBezTo>
                          <a:pt x="5640227" y="582637"/>
                          <a:pt x="5522168" y="693246"/>
                          <a:pt x="5576504" y="763899"/>
                        </a:cubicBezTo>
                        <a:cubicBezTo>
                          <a:pt x="5642243" y="823774"/>
                          <a:pt x="5580876" y="891735"/>
                          <a:pt x="5576504" y="1040674"/>
                        </a:cubicBezTo>
                        <a:cubicBezTo>
                          <a:pt x="5580542" y="1167697"/>
                          <a:pt x="5583059" y="1224525"/>
                          <a:pt x="5576504" y="1284236"/>
                        </a:cubicBezTo>
                        <a:cubicBezTo>
                          <a:pt x="5569998" y="1310513"/>
                          <a:pt x="5478828" y="1554541"/>
                          <a:pt x="5576504" y="1660651"/>
                        </a:cubicBezTo>
                        <a:cubicBezTo>
                          <a:pt x="5469101" y="1653806"/>
                          <a:pt x="5276934" y="1646229"/>
                          <a:pt x="5181078" y="1660651"/>
                        </a:cubicBezTo>
                        <a:cubicBezTo>
                          <a:pt x="5059642" y="1662543"/>
                          <a:pt x="4971550" y="1635839"/>
                          <a:pt x="4841419" y="1660651"/>
                        </a:cubicBezTo>
                        <a:cubicBezTo>
                          <a:pt x="4707299" y="1640642"/>
                          <a:pt x="4444428" y="1658171"/>
                          <a:pt x="4334464" y="1660651"/>
                        </a:cubicBezTo>
                        <a:cubicBezTo>
                          <a:pt x="4211530" y="1693298"/>
                          <a:pt x="4038826" y="1616576"/>
                          <a:pt x="3771744" y="1660651"/>
                        </a:cubicBezTo>
                        <a:cubicBezTo>
                          <a:pt x="3507980" y="1698203"/>
                          <a:pt x="3366713" y="1610904"/>
                          <a:pt x="3209024" y="1660651"/>
                        </a:cubicBezTo>
                        <a:cubicBezTo>
                          <a:pt x="3081625" y="1690461"/>
                          <a:pt x="2901290" y="1626683"/>
                          <a:pt x="2813599" y="1660651"/>
                        </a:cubicBezTo>
                        <a:cubicBezTo>
                          <a:pt x="2658372" y="1696995"/>
                          <a:pt x="2406562" y="1645855"/>
                          <a:pt x="2195114" y="1660651"/>
                        </a:cubicBezTo>
                        <a:cubicBezTo>
                          <a:pt x="1929796" y="1695869"/>
                          <a:pt x="1977435" y="1645112"/>
                          <a:pt x="1855455" y="1660651"/>
                        </a:cubicBezTo>
                        <a:cubicBezTo>
                          <a:pt x="1727705" y="1665658"/>
                          <a:pt x="1674617" y="1641379"/>
                          <a:pt x="1515795" y="1660651"/>
                        </a:cubicBezTo>
                        <a:cubicBezTo>
                          <a:pt x="1346001" y="1669277"/>
                          <a:pt x="1304071" y="1623722"/>
                          <a:pt x="1064605" y="1660651"/>
                        </a:cubicBezTo>
                        <a:cubicBezTo>
                          <a:pt x="827621" y="1688486"/>
                          <a:pt x="859060" y="1640484"/>
                          <a:pt x="669180" y="1660651"/>
                        </a:cubicBezTo>
                        <a:cubicBezTo>
                          <a:pt x="491553" y="1672148"/>
                          <a:pt x="218912" y="1714312"/>
                          <a:pt x="0" y="1660651"/>
                        </a:cubicBezTo>
                        <a:cubicBezTo>
                          <a:pt x="-11431" y="1573168"/>
                          <a:pt x="10314" y="1510354"/>
                          <a:pt x="0" y="1417088"/>
                        </a:cubicBezTo>
                        <a:cubicBezTo>
                          <a:pt x="-28462" y="1344111"/>
                          <a:pt x="51411" y="1175848"/>
                          <a:pt x="0" y="1107100"/>
                        </a:cubicBezTo>
                        <a:cubicBezTo>
                          <a:pt x="-42869" y="1022694"/>
                          <a:pt x="74698" y="925839"/>
                          <a:pt x="0" y="846932"/>
                        </a:cubicBezTo>
                        <a:cubicBezTo>
                          <a:pt x="-61099" y="727090"/>
                          <a:pt x="10030" y="673645"/>
                          <a:pt x="0" y="603370"/>
                        </a:cubicBezTo>
                        <a:cubicBezTo>
                          <a:pt x="-3023" y="504394"/>
                          <a:pt x="23328" y="426977"/>
                          <a:pt x="0" y="343201"/>
                        </a:cubicBezTo>
                        <a:cubicBezTo>
                          <a:pt x="-35313" y="247884"/>
                          <a:pt x="29414" y="1532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DF6B623-B5F2-4205-AE7D-7EF6990609FE}"/>
              </a:ext>
            </a:extLst>
          </p:cNvPr>
          <p:cNvSpPr/>
          <p:nvPr/>
        </p:nvSpPr>
        <p:spPr>
          <a:xfrm>
            <a:off x="4839247" y="1716001"/>
            <a:ext cx="6827236" cy="2254495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827236"/>
                      <a:gd name="connsiteY0" fmla="*/ 0 h 2254495"/>
                      <a:gd name="connsiteX1" fmla="*/ 757202 w 6827236"/>
                      <a:gd name="connsiteY1" fmla="*/ 0 h 2254495"/>
                      <a:gd name="connsiteX2" fmla="*/ 1309588 w 6827236"/>
                      <a:gd name="connsiteY2" fmla="*/ 0 h 2254495"/>
                      <a:gd name="connsiteX3" fmla="*/ 1725429 w 6827236"/>
                      <a:gd name="connsiteY3" fmla="*/ 0 h 2254495"/>
                      <a:gd name="connsiteX4" fmla="*/ 2209541 w 6827236"/>
                      <a:gd name="connsiteY4" fmla="*/ 0 h 2254495"/>
                      <a:gd name="connsiteX5" fmla="*/ 2898471 w 6827236"/>
                      <a:gd name="connsiteY5" fmla="*/ 0 h 2254495"/>
                      <a:gd name="connsiteX6" fmla="*/ 3314312 w 6827236"/>
                      <a:gd name="connsiteY6" fmla="*/ 0 h 2254495"/>
                      <a:gd name="connsiteX7" fmla="*/ 3730153 w 6827236"/>
                      <a:gd name="connsiteY7" fmla="*/ 0 h 2254495"/>
                      <a:gd name="connsiteX8" fmla="*/ 4214266 w 6827236"/>
                      <a:gd name="connsiteY8" fmla="*/ 0 h 2254495"/>
                      <a:gd name="connsiteX9" fmla="*/ 4766652 w 6827236"/>
                      <a:gd name="connsiteY9" fmla="*/ 0 h 2254495"/>
                      <a:gd name="connsiteX10" fmla="*/ 5182493 w 6827236"/>
                      <a:gd name="connsiteY10" fmla="*/ 0 h 2254495"/>
                      <a:gd name="connsiteX11" fmla="*/ 5871423 w 6827236"/>
                      <a:gd name="connsiteY11" fmla="*/ 0 h 2254495"/>
                      <a:gd name="connsiteX12" fmla="*/ 6827236 w 6827236"/>
                      <a:gd name="connsiteY12" fmla="*/ 0 h 2254495"/>
                      <a:gd name="connsiteX13" fmla="*/ 6827236 w 6827236"/>
                      <a:gd name="connsiteY13" fmla="*/ 330659 h 2254495"/>
                      <a:gd name="connsiteX14" fmla="*/ 6827236 w 6827236"/>
                      <a:gd name="connsiteY14" fmla="*/ 661318 h 2254495"/>
                      <a:gd name="connsiteX15" fmla="*/ 6827236 w 6827236"/>
                      <a:gd name="connsiteY15" fmla="*/ 1037067 h 2254495"/>
                      <a:gd name="connsiteX16" fmla="*/ 6827236 w 6827236"/>
                      <a:gd name="connsiteY16" fmla="*/ 1412816 h 2254495"/>
                      <a:gd name="connsiteX17" fmla="*/ 6827236 w 6827236"/>
                      <a:gd name="connsiteY17" fmla="*/ 1743475 h 2254495"/>
                      <a:gd name="connsiteX18" fmla="*/ 6827236 w 6827236"/>
                      <a:gd name="connsiteY18" fmla="*/ 2254495 h 2254495"/>
                      <a:gd name="connsiteX19" fmla="*/ 6343122 w 6827236"/>
                      <a:gd name="connsiteY19" fmla="*/ 2254495 h 2254495"/>
                      <a:gd name="connsiteX20" fmla="*/ 5927282 w 6827236"/>
                      <a:gd name="connsiteY20" fmla="*/ 2254495 h 2254495"/>
                      <a:gd name="connsiteX21" fmla="*/ 5306624 w 6827236"/>
                      <a:gd name="connsiteY21" fmla="*/ 2254495 h 2254495"/>
                      <a:gd name="connsiteX22" fmla="*/ 4617694 w 6827236"/>
                      <a:gd name="connsiteY22" fmla="*/ 2254495 h 2254495"/>
                      <a:gd name="connsiteX23" fmla="*/ 3928764 w 6827236"/>
                      <a:gd name="connsiteY23" fmla="*/ 2254495 h 2254495"/>
                      <a:gd name="connsiteX24" fmla="*/ 3444650 w 6827236"/>
                      <a:gd name="connsiteY24" fmla="*/ 2254495 h 2254495"/>
                      <a:gd name="connsiteX25" fmla="*/ 2687448 w 6827236"/>
                      <a:gd name="connsiteY25" fmla="*/ 2254495 h 2254495"/>
                      <a:gd name="connsiteX26" fmla="*/ 2271607 w 6827236"/>
                      <a:gd name="connsiteY26" fmla="*/ 2254495 h 2254495"/>
                      <a:gd name="connsiteX27" fmla="*/ 1855767 w 6827236"/>
                      <a:gd name="connsiteY27" fmla="*/ 2254495 h 2254495"/>
                      <a:gd name="connsiteX28" fmla="*/ 1303381 w 6827236"/>
                      <a:gd name="connsiteY28" fmla="*/ 2254495 h 2254495"/>
                      <a:gd name="connsiteX29" fmla="*/ 819268 w 6827236"/>
                      <a:gd name="connsiteY29" fmla="*/ 2254495 h 2254495"/>
                      <a:gd name="connsiteX30" fmla="*/ 0 w 6827236"/>
                      <a:gd name="connsiteY30" fmla="*/ 2254495 h 2254495"/>
                      <a:gd name="connsiteX31" fmla="*/ 0 w 6827236"/>
                      <a:gd name="connsiteY31" fmla="*/ 1923835 h 2254495"/>
                      <a:gd name="connsiteX32" fmla="*/ 0 w 6827236"/>
                      <a:gd name="connsiteY32" fmla="*/ 1502996 h 2254495"/>
                      <a:gd name="connsiteX33" fmla="*/ 0 w 6827236"/>
                      <a:gd name="connsiteY33" fmla="*/ 1149792 h 2254495"/>
                      <a:gd name="connsiteX34" fmla="*/ 0 w 6827236"/>
                      <a:gd name="connsiteY34" fmla="*/ 819133 h 2254495"/>
                      <a:gd name="connsiteX35" fmla="*/ 0 w 6827236"/>
                      <a:gd name="connsiteY35" fmla="*/ 465928 h 2254495"/>
                      <a:gd name="connsiteX36" fmla="*/ 0 w 6827236"/>
                      <a:gd name="connsiteY36" fmla="*/ 0 h 2254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827236" h="2254495" extrusionOk="0">
                        <a:moveTo>
                          <a:pt x="0" y="0"/>
                        </a:moveTo>
                        <a:cubicBezTo>
                          <a:pt x="193087" y="-27235"/>
                          <a:pt x="505554" y="-2065"/>
                          <a:pt x="757202" y="0"/>
                        </a:cubicBezTo>
                        <a:cubicBezTo>
                          <a:pt x="974203" y="-40811"/>
                          <a:pt x="1121277" y="5950"/>
                          <a:pt x="1309588" y="0"/>
                        </a:cubicBezTo>
                        <a:cubicBezTo>
                          <a:pt x="1493131" y="-19366"/>
                          <a:pt x="1631245" y="16178"/>
                          <a:pt x="1725429" y="0"/>
                        </a:cubicBezTo>
                        <a:cubicBezTo>
                          <a:pt x="1842161" y="12900"/>
                          <a:pt x="2103001" y="10513"/>
                          <a:pt x="2209541" y="0"/>
                        </a:cubicBezTo>
                        <a:cubicBezTo>
                          <a:pt x="2316012" y="-36705"/>
                          <a:pt x="2651157" y="11448"/>
                          <a:pt x="2898471" y="0"/>
                        </a:cubicBezTo>
                        <a:cubicBezTo>
                          <a:pt x="3130157" y="-27375"/>
                          <a:pt x="3180882" y="10964"/>
                          <a:pt x="3314312" y="0"/>
                        </a:cubicBezTo>
                        <a:cubicBezTo>
                          <a:pt x="3463156" y="-17951"/>
                          <a:pt x="3517895" y="11438"/>
                          <a:pt x="3730153" y="0"/>
                        </a:cubicBezTo>
                        <a:cubicBezTo>
                          <a:pt x="3928939" y="-27208"/>
                          <a:pt x="4104792" y="3736"/>
                          <a:pt x="4214266" y="0"/>
                        </a:cubicBezTo>
                        <a:cubicBezTo>
                          <a:pt x="4312208" y="-50209"/>
                          <a:pt x="4584513" y="42006"/>
                          <a:pt x="4766652" y="0"/>
                        </a:cubicBezTo>
                        <a:cubicBezTo>
                          <a:pt x="4966129" y="-7160"/>
                          <a:pt x="5017925" y="-2482"/>
                          <a:pt x="5182493" y="0"/>
                        </a:cubicBezTo>
                        <a:cubicBezTo>
                          <a:pt x="5329793" y="31606"/>
                          <a:pt x="5562614" y="62705"/>
                          <a:pt x="5871423" y="0"/>
                        </a:cubicBezTo>
                        <a:cubicBezTo>
                          <a:pt x="6221417" y="-68497"/>
                          <a:pt x="6389498" y="72508"/>
                          <a:pt x="6827236" y="0"/>
                        </a:cubicBezTo>
                        <a:cubicBezTo>
                          <a:pt x="6855623" y="133315"/>
                          <a:pt x="6771988" y="207093"/>
                          <a:pt x="6827236" y="330659"/>
                        </a:cubicBezTo>
                        <a:cubicBezTo>
                          <a:pt x="6921630" y="455908"/>
                          <a:pt x="6789886" y="504954"/>
                          <a:pt x="6827236" y="661318"/>
                        </a:cubicBezTo>
                        <a:cubicBezTo>
                          <a:pt x="6914617" y="789396"/>
                          <a:pt x="6746432" y="938222"/>
                          <a:pt x="6827236" y="1037067"/>
                        </a:cubicBezTo>
                        <a:cubicBezTo>
                          <a:pt x="6889458" y="1127148"/>
                          <a:pt x="6825502" y="1222407"/>
                          <a:pt x="6827236" y="1412816"/>
                        </a:cubicBezTo>
                        <a:cubicBezTo>
                          <a:pt x="6829996" y="1577244"/>
                          <a:pt x="6832445" y="1663662"/>
                          <a:pt x="6827236" y="1743475"/>
                        </a:cubicBezTo>
                        <a:cubicBezTo>
                          <a:pt x="6828006" y="1811042"/>
                          <a:pt x="6731549" y="2106509"/>
                          <a:pt x="6827236" y="2254495"/>
                        </a:cubicBezTo>
                        <a:cubicBezTo>
                          <a:pt x="6680772" y="2241224"/>
                          <a:pt x="6479549" y="2234964"/>
                          <a:pt x="6343122" y="2254495"/>
                        </a:cubicBezTo>
                        <a:cubicBezTo>
                          <a:pt x="6197244" y="2255051"/>
                          <a:pt x="6096052" y="2229099"/>
                          <a:pt x="5927282" y="2254495"/>
                        </a:cubicBezTo>
                        <a:cubicBezTo>
                          <a:pt x="5761343" y="2238687"/>
                          <a:pt x="5442738" y="2250381"/>
                          <a:pt x="5306624" y="2254495"/>
                        </a:cubicBezTo>
                        <a:cubicBezTo>
                          <a:pt x="5126410" y="2269785"/>
                          <a:pt x="4962829" y="2175917"/>
                          <a:pt x="4617694" y="2254495"/>
                        </a:cubicBezTo>
                        <a:cubicBezTo>
                          <a:pt x="4284196" y="2314096"/>
                          <a:pt x="4106549" y="2202586"/>
                          <a:pt x="3928764" y="2254495"/>
                        </a:cubicBezTo>
                        <a:cubicBezTo>
                          <a:pt x="3775530" y="2317125"/>
                          <a:pt x="3558107" y="2215134"/>
                          <a:pt x="3444650" y="2254495"/>
                        </a:cubicBezTo>
                        <a:cubicBezTo>
                          <a:pt x="3251536" y="2302637"/>
                          <a:pt x="2932780" y="2237674"/>
                          <a:pt x="2687448" y="2254495"/>
                        </a:cubicBezTo>
                        <a:cubicBezTo>
                          <a:pt x="2359319" y="2299942"/>
                          <a:pt x="2425870" y="2229576"/>
                          <a:pt x="2271607" y="2254495"/>
                        </a:cubicBezTo>
                        <a:cubicBezTo>
                          <a:pt x="2121333" y="2268542"/>
                          <a:pt x="2053853" y="2230496"/>
                          <a:pt x="1855767" y="2254495"/>
                        </a:cubicBezTo>
                        <a:cubicBezTo>
                          <a:pt x="1646998" y="2253768"/>
                          <a:pt x="1582708" y="2217125"/>
                          <a:pt x="1303381" y="2254495"/>
                        </a:cubicBezTo>
                        <a:cubicBezTo>
                          <a:pt x="1013507" y="2291740"/>
                          <a:pt x="1059075" y="2212940"/>
                          <a:pt x="819268" y="2254495"/>
                        </a:cubicBezTo>
                        <a:cubicBezTo>
                          <a:pt x="643939" y="2243464"/>
                          <a:pt x="269200" y="2270074"/>
                          <a:pt x="0" y="2254495"/>
                        </a:cubicBezTo>
                        <a:cubicBezTo>
                          <a:pt x="2895" y="2133260"/>
                          <a:pt x="7322" y="2059062"/>
                          <a:pt x="0" y="1923835"/>
                        </a:cubicBezTo>
                        <a:cubicBezTo>
                          <a:pt x="-43136" y="1829582"/>
                          <a:pt x="66314" y="1585901"/>
                          <a:pt x="0" y="1502996"/>
                        </a:cubicBezTo>
                        <a:cubicBezTo>
                          <a:pt x="-41983" y="1391642"/>
                          <a:pt x="89018" y="1263433"/>
                          <a:pt x="0" y="1149792"/>
                        </a:cubicBezTo>
                        <a:cubicBezTo>
                          <a:pt x="-72284" y="993620"/>
                          <a:pt x="12964" y="923072"/>
                          <a:pt x="0" y="819133"/>
                        </a:cubicBezTo>
                        <a:cubicBezTo>
                          <a:pt x="-7459" y="687815"/>
                          <a:pt x="28051" y="581878"/>
                          <a:pt x="0" y="465928"/>
                        </a:cubicBezTo>
                        <a:cubicBezTo>
                          <a:pt x="-40872" y="337779"/>
                          <a:pt x="33357" y="2083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8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2A89-9F9D-4B60-A71C-7F2A8F3C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1FCD9-1A4B-4F22-B481-49BA648A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" y="0"/>
            <a:ext cx="12174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4CF83-2472-4798-A25D-B94D63A8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147343"/>
            <a:ext cx="4993085" cy="653481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3739A63-9C05-4906-8C9A-68393C9F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034" y="147343"/>
            <a:ext cx="6605195" cy="1325563"/>
          </a:xfrm>
        </p:spPr>
        <p:txBody>
          <a:bodyPr/>
          <a:lstStyle/>
          <a:p>
            <a:pPr algn="ctr"/>
            <a:r>
              <a:rPr lang="en-GB" dirty="0"/>
              <a:t>Hexagons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EAC183-7E29-433C-B74E-A3DF5CBB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033" y="1688951"/>
            <a:ext cx="6605196" cy="49932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imagery from the case studies we put together hexagons for students to summarise the key parts of case studies.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Additional questions are usually given so that students can explore the links between the different parts of the case studies e.g. impacts and responses.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6986E1-03FA-4A7C-AFC1-0026AC232D1B}"/>
              </a:ext>
            </a:extLst>
          </p:cNvPr>
          <p:cNvSpPr/>
          <p:nvPr/>
        </p:nvSpPr>
        <p:spPr>
          <a:xfrm>
            <a:off x="6706916" y="6306298"/>
            <a:ext cx="4605172" cy="413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Inspiration:@</a:t>
            </a:r>
            <a:r>
              <a:rPr lang="en-GB" dirty="0" err="1"/>
              <a:t>MrsHumanities</a:t>
            </a:r>
            <a:r>
              <a:rPr lang="en-GB" dirty="0"/>
              <a:t> 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2CECBEFE-0F79-46A8-848E-EB82CAA155A0}"/>
              </a:ext>
            </a:extLst>
          </p:cNvPr>
          <p:cNvSpPr/>
          <p:nvPr/>
        </p:nvSpPr>
        <p:spPr>
          <a:xfrm>
            <a:off x="5325033" y="332869"/>
            <a:ext cx="6605195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605195"/>
                      <a:gd name="connsiteY0" fmla="*/ 0 h 954510"/>
                      <a:gd name="connsiteX1" fmla="*/ 732576 w 6605195"/>
                      <a:gd name="connsiteY1" fmla="*/ 0 h 954510"/>
                      <a:gd name="connsiteX2" fmla="*/ 1266996 w 6605195"/>
                      <a:gd name="connsiteY2" fmla="*/ 0 h 954510"/>
                      <a:gd name="connsiteX3" fmla="*/ 1669313 w 6605195"/>
                      <a:gd name="connsiteY3" fmla="*/ 0 h 954510"/>
                      <a:gd name="connsiteX4" fmla="*/ 2137681 w 6605195"/>
                      <a:gd name="connsiteY4" fmla="*/ 0 h 954510"/>
                      <a:gd name="connsiteX5" fmla="*/ 2804205 w 6605195"/>
                      <a:gd name="connsiteY5" fmla="*/ 0 h 954510"/>
                      <a:gd name="connsiteX6" fmla="*/ 3206521 w 6605195"/>
                      <a:gd name="connsiteY6" fmla="*/ 0 h 954510"/>
                      <a:gd name="connsiteX7" fmla="*/ 3608838 w 6605195"/>
                      <a:gd name="connsiteY7" fmla="*/ 0 h 954510"/>
                      <a:gd name="connsiteX8" fmla="*/ 4077207 w 6605195"/>
                      <a:gd name="connsiteY8" fmla="*/ 0 h 954510"/>
                      <a:gd name="connsiteX9" fmla="*/ 4611627 w 6605195"/>
                      <a:gd name="connsiteY9" fmla="*/ 0 h 954510"/>
                      <a:gd name="connsiteX10" fmla="*/ 5013943 w 6605195"/>
                      <a:gd name="connsiteY10" fmla="*/ 0 h 954510"/>
                      <a:gd name="connsiteX11" fmla="*/ 5680467 w 6605195"/>
                      <a:gd name="connsiteY11" fmla="*/ 0 h 954510"/>
                      <a:gd name="connsiteX12" fmla="*/ 6605195 w 6605195"/>
                      <a:gd name="connsiteY12" fmla="*/ 0 h 954510"/>
                      <a:gd name="connsiteX13" fmla="*/ 6605195 w 6605195"/>
                      <a:gd name="connsiteY13" fmla="*/ 139994 h 954510"/>
                      <a:gd name="connsiteX14" fmla="*/ 6605195 w 6605195"/>
                      <a:gd name="connsiteY14" fmla="*/ 279989 h 954510"/>
                      <a:gd name="connsiteX15" fmla="*/ 6605195 w 6605195"/>
                      <a:gd name="connsiteY15" fmla="*/ 439074 h 954510"/>
                      <a:gd name="connsiteX16" fmla="*/ 6605195 w 6605195"/>
                      <a:gd name="connsiteY16" fmla="*/ 598159 h 954510"/>
                      <a:gd name="connsiteX17" fmla="*/ 6605195 w 6605195"/>
                      <a:gd name="connsiteY17" fmla="*/ 738154 h 954510"/>
                      <a:gd name="connsiteX18" fmla="*/ 6605195 w 6605195"/>
                      <a:gd name="connsiteY18" fmla="*/ 954510 h 954510"/>
                      <a:gd name="connsiteX19" fmla="*/ 6136826 w 6605195"/>
                      <a:gd name="connsiteY19" fmla="*/ 954510 h 954510"/>
                      <a:gd name="connsiteX20" fmla="*/ 5734510 w 6605195"/>
                      <a:gd name="connsiteY20" fmla="*/ 954510 h 954510"/>
                      <a:gd name="connsiteX21" fmla="*/ 5134037 w 6605195"/>
                      <a:gd name="connsiteY21" fmla="*/ 954510 h 954510"/>
                      <a:gd name="connsiteX22" fmla="*/ 4467513 w 6605195"/>
                      <a:gd name="connsiteY22" fmla="*/ 954510 h 954510"/>
                      <a:gd name="connsiteX23" fmla="*/ 3800989 w 6605195"/>
                      <a:gd name="connsiteY23" fmla="*/ 954510 h 954510"/>
                      <a:gd name="connsiteX24" fmla="*/ 3332620 w 6605195"/>
                      <a:gd name="connsiteY24" fmla="*/ 954510 h 954510"/>
                      <a:gd name="connsiteX25" fmla="*/ 2600045 w 6605195"/>
                      <a:gd name="connsiteY25" fmla="*/ 954510 h 954510"/>
                      <a:gd name="connsiteX26" fmla="*/ 2197728 w 6605195"/>
                      <a:gd name="connsiteY26" fmla="*/ 954510 h 954510"/>
                      <a:gd name="connsiteX27" fmla="*/ 1795412 w 6605195"/>
                      <a:gd name="connsiteY27" fmla="*/ 954510 h 954510"/>
                      <a:gd name="connsiteX28" fmla="*/ 1260992 w 6605195"/>
                      <a:gd name="connsiteY28" fmla="*/ 954510 h 954510"/>
                      <a:gd name="connsiteX29" fmla="*/ 792623 w 6605195"/>
                      <a:gd name="connsiteY29" fmla="*/ 954510 h 954510"/>
                      <a:gd name="connsiteX30" fmla="*/ 0 w 6605195"/>
                      <a:gd name="connsiteY30" fmla="*/ 954510 h 954510"/>
                      <a:gd name="connsiteX31" fmla="*/ 0 w 6605195"/>
                      <a:gd name="connsiteY31" fmla="*/ 814515 h 954510"/>
                      <a:gd name="connsiteX32" fmla="*/ 0 w 6605195"/>
                      <a:gd name="connsiteY32" fmla="*/ 636339 h 954510"/>
                      <a:gd name="connsiteX33" fmla="*/ 0 w 6605195"/>
                      <a:gd name="connsiteY33" fmla="*/ 486800 h 954510"/>
                      <a:gd name="connsiteX34" fmla="*/ 0 w 6605195"/>
                      <a:gd name="connsiteY34" fmla="*/ 346805 h 954510"/>
                      <a:gd name="connsiteX35" fmla="*/ 0 w 6605195"/>
                      <a:gd name="connsiteY35" fmla="*/ 197265 h 954510"/>
                      <a:gd name="connsiteX36" fmla="*/ 0 w 6605195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05195" h="954510" extrusionOk="0">
                        <a:moveTo>
                          <a:pt x="0" y="0"/>
                        </a:moveTo>
                        <a:cubicBezTo>
                          <a:pt x="209126" y="-14432"/>
                          <a:pt x="507444" y="176"/>
                          <a:pt x="732576" y="0"/>
                        </a:cubicBezTo>
                        <a:cubicBezTo>
                          <a:pt x="929543" y="-49140"/>
                          <a:pt x="1102504" y="-8831"/>
                          <a:pt x="1266996" y="0"/>
                        </a:cubicBezTo>
                        <a:cubicBezTo>
                          <a:pt x="1445461" y="-13193"/>
                          <a:pt x="1576499" y="10286"/>
                          <a:pt x="1669313" y="0"/>
                        </a:cubicBezTo>
                        <a:cubicBezTo>
                          <a:pt x="1777506" y="9107"/>
                          <a:pt x="2038205" y="3278"/>
                          <a:pt x="2137681" y="0"/>
                        </a:cubicBezTo>
                        <a:cubicBezTo>
                          <a:pt x="2236727" y="-56691"/>
                          <a:pt x="2551047" y="-19891"/>
                          <a:pt x="2804205" y="0"/>
                        </a:cubicBezTo>
                        <a:cubicBezTo>
                          <a:pt x="3032389" y="-4641"/>
                          <a:pt x="3075668" y="9450"/>
                          <a:pt x="3206521" y="0"/>
                        </a:cubicBezTo>
                        <a:cubicBezTo>
                          <a:pt x="3340789" y="-7376"/>
                          <a:pt x="3399564" y="-7172"/>
                          <a:pt x="3608838" y="0"/>
                        </a:cubicBezTo>
                        <a:cubicBezTo>
                          <a:pt x="3796020" y="-19620"/>
                          <a:pt x="3975977" y="6071"/>
                          <a:pt x="4077207" y="0"/>
                        </a:cubicBezTo>
                        <a:cubicBezTo>
                          <a:pt x="4164501" y="-52593"/>
                          <a:pt x="4436341" y="29581"/>
                          <a:pt x="4611627" y="0"/>
                        </a:cubicBezTo>
                        <a:cubicBezTo>
                          <a:pt x="4798707" y="-1479"/>
                          <a:pt x="4853495" y="4750"/>
                          <a:pt x="5013943" y="0"/>
                        </a:cubicBezTo>
                        <a:cubicBezTo>
                          <a:pt x="5160541" y="29430"/>
                          <a:pt x="5385833" y="69757"/>
                          <a:pt x="5680467" y="0"/>
                        </a:cubicBezTo>
                        <a:cubicBezTo>
                          <a:pt x="5987926" y="-19359"/>
                          <a:pt x="6184475" y="36711"/>
                          <a:pt x="6605195" y="0"/>
                        </a:cubicBezTo>
                        <a:cubicBezTo>
                          <a:pt x="6632476" y="52818"/>
                          <a:pt x="6547052" y="93078"/>
                          <a:pt x="6605195" y="139994"/>
                        </a:cubicBezTo>
                        <a:cubicBezTo>
                          <a:pt x="6675600" y="191011"/>
                          <a:pt x="6563533" y="207705"/>
                          <a:pt x="6605195" y="279989"/>
                        </a:cubicBezTo>
                        <a:cubicBezTo>
                          <a:pt x="6668005" y="335501"/>
                          <a:pt x="6547740" y="398735"/>
                          <a:pt x="6605195" y="439074"/>
                        </a:cubicBezTo>
                        <a:cubicBezTo>
                          <a:pt x="6674700" y="471695"/>
                          <a:pt x="6608846" y="505965"/>
                          <a:pt x="6605195" y="598159"/>
                        </a:cubicBezTo>
                        <a:cubicBezTo>
                          <a:pt x="6611505" y="672848"/>
                          <a:pt x="6610133" y="702907"/>
                          <a:pt x="6605195" y="738154"/>
                        </a:cubicBezTo>
                        <a:cubicBezTo>
                          <a:pt x="6602232" y="749774"/>
                          <a:pt x="6492536" y="895389"/>
                          <a:pt x="6605195" y="954510"/>
                        </a:cubicBezTo>
                        <a:cubicBezTo>
                          <a:pt x="6468119" y="941946"/>
                          <a:pt x="6286532" y="946251"/>
                          <a:pt x="6136826" y="954510"/>
                        </a:cubicBezTo>
                        <a:cubicBezTo>
                          <a:pt x="5988849" y="953448"/>
                          <a:pt x="5888466" y="934195"/>
                          <a:pt x="5734510" y="954510"/>
                        </a:cubicBezTo>
                        <a:cubicBezTo>
                          <a:pt x="5569716" y="944394"/>
                          <a:pt x="5306892" y="951368"/>
                          <a:pt x="5134037" y="954510"/>
                        </a:cubicBezTo>
                        <a:cubicBezTo>
                          <a:pt x="4975365" y="977698"/>
                          <a:pt x="4785998" y="914754"/>
                          <a:pt x="4467513" y="954510"/>
                        </a:cubicBezTo>
                        <a:cubicBezTo>
                          <a:pt x="4151503" y="987546"/>
                          <a:pt x="3965181" y="929514"/>
                          <a:pt x="3800989" y="954510"/>
                        </a:cubicBezTo>
                        <a:cubicBezTo>
                          <a:pt x="3651450" y="985532"/>
                          <a:pt x="3455790" y="936414"/>
                          <a:pt x="3332620" y="954510"/>
                        </a:cubicBezTo>
                        <a:cubicBezTo>
                          <a:pt x="3154041" y="985719"/>
                          <a:pt x="2866492" y="952880"/>
                          <a:pt x="2600045" y="954510"/>
                        </a:cubicBezTo>
                        <a:cubicBezTo>
                          <a:pt x="2281291" y="968923"/>
                          <a:pt x="2341054" y="945224"/>
                          <a:pt x="2197728" y="954510"/>
                        </a:cubicBezTo>
                        <a:cubicBezTo>
                          <a:pt x="2053773" y="959652"/>
                          <a:pt x="1980083" y="939196"/>
                          <a:pt x="1795412" y="954510"/>
                        </a:cubicBezTo>
                        <a:cubicBezTo>
                          <a:pt x="1593950" y="950601"/>
                          <a:pt x="1541744" y="927887"/>
                          <a:pt x="1260992" y="954510"/>
                        </a:cubicBezTo>
                        <a:cubicBezTo>
                          <a:pt x="992496" y="969421"/>
                          <a:pt x="1017648" y="942113"/>
                          <a:pt x="792623" y="954510"/>
                        </a:cubicBezTo>
                        <a:cubicBezTo>
                          <a:pt x="594036" y="948653"/>
                          <a:pt x="260109" y="986607"/>
                          <a:pt x="0" y="954510"/>
                        </a:cubicBezTo>
                        <a:cubicBezTo>
                          <a:pt x="-15340" y="903903"/>
                          <a:pt x="18059" y="863985"/>
                          <a:pt x="0" y="814515"/>
                        </a:cubicBezTo>
                        <a:cubicBezTo>
                          <a:pt x="-23214" y="770320"/>
                          <a:pt x="60827" y="665767"/>
                          <a:pt x="0" y="636339"/>
                        </a:cubicBezTo>
                        <a:cubicBezTo>
                          <a:pt x="-44930" y="590522"/>
                          <a:pt x="65832" y="543840"/>
                          <a:pt x="0" y="486800"/>
                        </a:cubicBezTo>
                        <a:cubicBezTo>
                          <a:pt x="-68970" y="415291"/>
                          <a:pt x="13476" y="386121"/>
                          <a:pt x="0" y="346805"/>
                        </a:cubicBezTo>
                        <a:cubicBezTo>
                          <a:pt x="-11323" y="290962"/>
                          <a:pt x="29113" y="237367"/>
                          <a:pt x="0" y="197265"/>
                        </a:cubicBezTo>
                        <a:cubicBezTo>
                          <a:pt x="-30340" y="143163"/>
                          <a:pt x="45114" y="897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374E3-9097-4CC6-A869-1268883DB8E9}"/>
              </a:ext>
            </a:extLst>
          </p:cNvPr>
          <p:cNvSpPr/>
          <p:nvPr/>
        </p:nvSpPr>
        <p:spPr>
          <a:xfrm>
            <a:off x="5325032" y="1503423"/>
            <a:ext cx="6605195" cy="4586829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605195"/>
                      <a:gd name="connsiteY0" fmla="*/ 0 h 4586829"/>
                      <a:gd name="connsiteX1" fmla="*/ 732576 w 6605195"/>
                      <a:gd name="connsiteY1" fmla="*/ 0 h 4586829"/>
                      <a:gd name="connsiteX2" fmla="*/ 1266996 w 6605195"/>
                      <a:gd name="connsiteY2" fmla="*/ 0 h 4586829"/>
                      <a:gd name="connsiteX3" fmla="*/ 1669313 w 6605195"/>
                      <a:gd name="connsiteY3" fmla="*/ 0 h 4586829"/>
                      <a:gd name="connsiteX4" fmla="*/ 2137681 w 6605195"/>
                      <a:gd name="connsiteY4" fmla="*/ 0 h 4586829"/>
                      <a:gd name="connsiteX5" fmla="*/ 2804205 w 6605195"/>
                      <a:gd name="connsiteY5" fmla="*/ 0 h 4586829"/>
                      <a:gd name="connsiteX6" fmla="*/ 3206521 w 6605195"/>
                      <a:gd name="connsiteY6" fmla="*/ 0 h 4586829"/>
                      <a:gd name="connsiteX7" fmla="*/ 3608838 w 6605195"/>
                      <a:gd name="connsiteY7" fmla="*/ 0 h 4586829"/>
                      <a:gd name="connsiteX8" fmla="*/ 4077207 w 6605195"/>
                      <a:gd name="connsiteY8" fmla="*/ 0 h 4586829"/>
                      <a:gd name="connsiteX9" fmla="*/ 4611627 w 6605195"/>
                      <a:gd name="connsiteY9" fmla="*/ 0 h 4586829"/>
                      <a:gd name="connsiteX10" fmla="*/ 5013943 w 6605195"/>
                      <a:gd name="connsiteY10" fmla="*/ 0 h 4586829"/>
                      <a:gd name="connsiteX11" fmla="*/ 5680467 w 6605195"/>
                      <a:gd name="connsiteY11" fmla="*/ 0 h 4586829"/>
                      <a:gd name="connsiteX12" fmla="*/ 6605195 w 6605195"/>
                      <a:gd name="connsiteY12" fmla="*/ 0 h 4586829"/>
                      <a:gd name="connsiteX13" fmla="*/ 6605195 w 6605195"/>
                      <a:gd name="connsiteY13" fmla="*/ 672734 h 4586829"/>
                      <a:gd name="connsiteX14" fmla="*/ 6605195 w 6605195"/>
                      <a:gd name="connsiteY14" fmla="*/ 1345469 h 4586829"/>
                      <a:gd name="connsiteX15" fmla="*/ 6605195 w 6605195"/>
                      <a:gd name="connsiteY15" fmla="*/ 2109940 h 4586829"/>
                      <a:gd name="connsiteX16" fmla="*/ 6605195 w 6605195"/>
                      <a:gd name="connsiteY16" fmla="*/ 2874412 h 4586829"/>
                      <a:gd name="connsiteX17" fmla="*/ 6605195 w 6605195"/>
                      <a:gd name="connsiteY17" fmla="*/ 3547147 h 4586829"/>
                      <a:gd name="connsiteX18" fmla="*/ 6605195 w 6605195"/>
                      <a:gd name="connsiteY18" fmla="*/ 4586829 h 4586829"/>
                      <a:gd name="connsiteX19" fmla="*/ 6136826 w 6605195"/>
                      <a:gd name="connsiteY19" fmla="*/ 4586829 h 4586829"/>
                      <a:gd name="connsiteX20" fmla="*/ 5734510 w 6605195"/>
                      <a:gd name="connsiteY20" fmla="*/ 4586829 h 4586829"/>
                      <a:gd name="connsiteX21" fmla="*/ 5134037 w 6605195"/>
                      <a:gd name="connsiteY21" fmla="*/ 4586829 h 4586829"/>
                      <a:gd name="connsiteX22" fmla="*/ 4467513 w 6605195"/>
                      <a:gd name="connsiteY22" fmla="*/ 4586829 h 4586829"/>
                      <a:gd name="connsiteX23" fmla="*/ 3800989 w 6605195"/>
                      <a:gd name="connsiteY23" fmla="*/ 4586829 h 4586829"/>
                      <a:gd name="connsiteX24" fmla="*/ 3332620 w 6605195"/>
                      <a:gd name="connsiteY24" fmla="*/ 4586829 h 4586829"/>
                      <a:gd name="connsiteX25" fmla="*/ 2600045 w 6605195"/>
                      <a:gd name="connsiteY25" fmla="*/ 4586829 h 4586829"/>
                      <a:gd name="connsiteX26" fmla="*/ 2197728 w 6605195"/>
                      <a:gd name="connsiteY26" fmla="*/ 4586829 h 4586829"/>
                      <a:gd name="connsiteX27" fmla="*/ 1795412 w 6605195"/>
                      <a:gd name="connsiteY27" fmla="*/ 4586829 h 4586829"/>
                      <a:gd name="connsiteX28" fmla="*/ 1260992 w 6605195"/>
                      <a:gd name="connsiteY28" fmla="*/ 4586829 h 4586829"/>
                      <a:gd name="connsiteX29" fmla="*/ 792623 w 6605195"/>
                      <a:gd name="connsiteY29" fmla="*/ 4586829 h 4586829"/>
                      <a:gd name="connsiteX30" fmla="*/ 0 w 6605195"/>
                      <a:gd name="connsiteY30" fmla="*/ 4586829 h 4586829"/>
                      <a:gd name="connsiteX31" fmla="*/ 0 w 6605195"/>
                      <a:gd name="connsiteY31" fmla="*/ 3914094 h 4586829"/>
                      <a:gd name="connsiteX32" fmla="*/ 0 w 6605195"/>
                      <a:gd name="connsiteY32" fmla="*/ 3057885 h 4586829"/>
                      <a:gd name="connsiteX33" fmla="*/ 0 w 6605195"/>
                      <a:gd name="connsiteY33" fmla="*/ 2339283 h 4586829"/>
                      <a:gd name="connsiteX34" fmla="*/ 0 w 6605195"/>
                      <a:gd name="connsiteY34" fmla="*/ 1666548 h 4586829"/>
                      <a:gd name="connsiteX35" fmla="*/ 0 w 6605195"/>
                      <a:gd name="connsiteY35" fmla="*/ 947944 h 4586829"/>
                      <a:gd name="connsiteX36" fmla="*/ 0 w 6605195"/>
                      <a:gd name="connsiteY36" fmla="*/ 0 h 4586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05195" h="4586829" extrusionOk="0">
                        <a:moveTo>
                          <a:pt x="0" y="0"/>
                        </a:moveTo>
                        <a:cubicBezTo>
                          <a:pt x="192312" y="-54102"/>
                          <a:pt x="478092" y="22603"/>
                          <a:pt x="732576" y="0"/>
                        </a:cubicBezTo>
                        <a:cubicBezTo>
                          <a:pt x="932947" y="-98017"/>
                          <a:pt x="1104280" y="2713"/>
                          <a:pt x="1266996" y="0"/>
                        </a:cubicBezTo>
                        <a:cubicBezTo>
                          <a:pt x="1442317" y="-30344"/>
                          <a:pt x="1575345" y="7814"/>
                          <a:pt x="1669313" y="0"/>
                        </a:cubicBezTo>
                        <a:cubicBezTo>
                          <a:pt x="1777513" y="8153"/>
                          <a:pt x="2051745" y="18593"/>
                          <a:pt x="2137681" y="0"/>
                        </a:cubicBezTo>
                        <a:cubicBezTo>
                          <a:pt x="2238576" y="-62113"/>
                          <a:pt x="2550799" y="28072"/>
                          <a:pt x="2804205" y="0"/>
                        </a:cubicBezTo>
                        <a:cubicBezTo>
                          <a:pt x="3028228" y="-58598"/>
                          <a:pt x="3068187" y="35250"/>
                          <a:pt x="3206521" y="0"/>
                        </a:cubicBezTo>
                        <a:cubicBezTo>
                          <a:pt x="3347427" y="-23905"/>
                          <a:pt x="3403926" y="33207"/>
                          <a:pt x="3608838" y="0"/>
                        </a:cubicBezTo>
                        <a:cubicBezTo>
                          <a:pt x="3804031" y="-45307"/>
                          <a:pt x="3975982" y="63308"/>
                          <a:pt x="4077207" y="0"/>
                        </a:cubicBezTo>
                        <a:cubicBezTo>
                          <a:pt x="4167499" y="-100433"/>
                          <a:pt x="4446676" y="107567"/>
                          <a:pt x="4611627" y="0"/>
                        </a:cubicBezTo>
                        <a:cubicBezTo>
                          <a:pt x="4793688" y="-51231"/>
                          <a:pt x="4854081" y="25172"/>
                          <a:pt x="5013943" y="0"/>
                        </a:cubicBezTo>
                        <a:cubicBezTo>
                          <a:pt x="5169413" y="-22251"/>
                          <a:pt x="5383589" y="111576"/>
                          <a:pt x="5680467" y="0"/>
                        </a:cubicBezTo>
                        <a:cubicBezTo>
                          <a:pt x="6003415" y="-90325"/>
                          <a:pt x="6189185" y="148916"/>
                          <a:pt x="6605195" y="0"/>
                        </a:cubicBezTo>
                        <a:cubicBezTo>
                          <a:pt x="6632116" y="281711"/>
                          <a:pt x="6556805" y="425994"/>
                          <a:pt x="6605195" y="672734"/>
                        </a:cubicBezTo>
                        <a:cubicBezTo>
                          <a:pt x="6670627" y="884163"/>
                          <a:pt x="6575024" y="1044390"/>
                          <a:pt x="6605195" y="1345469"/>
                        </a:cubicBezTo>
                        <a:cubicBezTo>
                          <a:pt x="6687187" y="1613488"/>
                          <a:pt x="6519951" y="1913415"/>
                          <a:pt x="6605195" y="2109940"/>
                        </a:cubicBezTo>
                        <a:cubicBezTo>
                          <a:pt x="6696215" y="2283509"/>
                          <a:pt x="6602745" y="2496229"/>
                          <a:pt x="6605195" y="2874412"/>
                        </a:cubicBezTo>
                        <a:cubicBezTo>
                          <a:pt x="6607415" y="3226673"/>
                          <a:pt x="6628139" y="3382224"/>
                          <a:pt x="6605195" y="3547147"/>
                        </a:cubicBezTo>
                        <a:cubicBezTo>
                          <a:pt x="6604169" y="3689123"/>
                          <a:pt x="6431846" y="4296050"/>
                          <a:pt x="6605195" y="4586829"/>
                        </a:cubicBezTo>
                        <a:cubicBezTo>
                          <a:pt x="6483200" y="4583301"/>
                          <a:pt x="6257426" y="4547123"/>
                          <a:pt x="6136826" y="4586829"/>
                        </a:cubicBezTo>
                        <a:cubicBezTo>
                          <a:pt x="5992280" y="4612641"/>
                          <a:pt x="5895419" y="4538631"/>
                          <a:pt x="5734510" y="4586829"/>
                        </a:cubicBezTo>
                        <a:cubicBezTo>
                          <a:pt x="5569781" y="4609493"/>
                          <a:pt x="5275698" y="4571772"/>
                          <a:pt x="5134037" y="4586829"/>
                        </a:cubicBezTo>
                        <a:cubicBezTo>
                          <a:pt x="4970803" y="4621245"/>
                          <a:pt x="4769030" y="4513360"/>
                          <a:pt x="4467513" y="4586829"/>
                        </a:cubicBezTo>
                        <a:cubicBezTo>
                          <a:pt x="4165395" y="4659932"/>
                          <a:pt x="3988211" y="4487221"/>
                          <a:pt x="3800989" y="4586829"/>
                        </a:cubicBezTo>
                        <a:cubicBezTo>
                          <a:pt x="3653653" y="4692034"/>
                          <a:pt x="3435002" y="4522499"/>
                          <a:pt x="3332620" y="4586829"/>
                        </a:cubicBezTo>
                        <a:cubicBezTo>
                          <a:pt x="3127209" y="4664863"/>
                          <a:pt x="2847610" y="4509903"/>
                          <a:pt x="2600045" y="4586829"/>
                        </a:cubicBezTo>
                        <a:cubicBezTo>
                          <a:pt x="2262624" y="4669652"/>
                          <a:pt x="2366099" y="4527377"/>
                          <a:pt x="2197728" y="4586829"/>
                        </a:cubicBezTo>
                        <a:cubicBezTo>
                          <a:pt x="2048791" y="4616241"/>
                          <a:pt x="1979605" y="4539056"/>
                          <a:pt x="1795412" y="4586829"/>
                        </a:cubicBezTo>
                        <a:cubicBezTo>
                          <a:pt x="1593709" y="4611598"/>
                          <a:pt x="1534766" y="4512667"/>
                          <a:pt x="1260992" y="4586829"/>
                        </a:cubicBezTo>
                        <a:cubicBezTo>
                          <a:pt x="965815" y="4661969"/>
                          <a:pt x="1028555" y="4511126"/>
                          <a:pt x="792623" y="4586829"/>
                        </a:cubicBezTo>
                        <a:cubicBezTo>
                          <a:pt x="613218" y="4610432"/>
                          <a:pt x="259648" y="4629080"/>
                          <a:pt x="0" y="4586829"/>
                        </a:cubicBezTo>
                        <a:cubicBezTo>
                          <a:pt x="35384" y="4339220"/>
                          <a:pt x="2935" y="4171245"/>
                          <a:pt x="0" y="3914094"/>
                        </a:cubicBezTo>
                        <a:cubicBezTo>
                          <a:pt x="-51007" y="3711215"/>
                          <a:pt x="71661" y="3234031"/>
                          <a:pt x="0" y="3057885"/>
                        </a:cubicBezTo>
                        <a:cubicBezTo>
                          <a:pt x="-12480" y="2835120"/>
                          <a:pt x="83714" y="2604816"/>
                          <a:pt x="0" y="2339283"/>
                        </a:cubicBezTo>
                        <a:cubicBezTo>
                          <a:pt x="-81982" y="2013582"/>
                          <a:pt x="11349" y="1892325"/>
                          <a:pt x="0" y="1666548"/>
                        </a:cubicBezTo>
                        <a:cubicBezTo>
                          <a:pt x="12149" y="1393053"/>
                          <a:pt x="35401" y="1171710"/>
                          <a:pt x="0" y="947944"/>
                        </a:cubicBezTo>
                        <a:cubicBezTo>
                          <a:pt x="-67106" y="684179"/>
                          <a:pt x="29330" y="380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7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4" y="143783"/>
            <a:ext cx="8416424" cy="10379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/>
              <a:t>What impact has this policy had?</a:t>
            </a:r>
          </a:p>
        </p:txBody>
      </p:sp>
      <p:sp>
        <p:nvSpPr>
          <p:cNvPr id="5" name="Hexagon 4"/>
          <p:cNvSpPr/>
          <p:nvPr/>
        </p:nvSpPr>
        <p:spPr>
          <a:xfrm>
            <a:off x="8260508" y="1054405"/>
            <a:ext cx="2016224" cy="1656184"/>
          </a:xfrm>
          <a:prstGeom prst="hex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/>
          <p:cNvSpPr/>
          <p:nvPr/>
        </p:nvSpPr>
        <p:spPr>
          <a:xfrm>
            <a:off x="8260508" y="2782597"/>
            <a:ext cx="2016224" cy="1656184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9916692" y="1884288"/>
            <a:ext cx="2016224" cy="1656184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9916692" y="3646693"/>
            <a:ext cx="2016224" cy="1656184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Hexagon 8"/>
          <p:cNvSpPr/>
          <p:nvPr/>
        </p:nvSpPr>
        <p:spPr>
          <a:xfrm>
            <a:off x="8260508" y="4527591"/>
            <a:ext cx="2016224" cy="1656184"/>
          </a:xfrm>
          <a:prstGeom prst="hexagon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6549084" y="3646693"/>
            <a:ext cx="2016224" cy="1656184"/>
          </a:xfrm>
          <a:prstGeom prst="hexagon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/>
          <p:cNvSpPr/>
          <p:nvPr/>
        </p:nvSpPr>
        <p:spPr>
          <a:xfrm>
            <a:off x="6549084" y="1884288"/>
            <a:ext cx="2016224" cy="1656184"/>
          </a:xfrm>
          <a:prstGeom prst="hexagon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9555537" y="751558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1. </a:t>
            </a:r>
          </a:p>
        </p:txBody>
      </p:sp>
      <p:sp>
        <p:nvSpPr>
          <p:cNvPr id="13" name="Oval 12"/>
          <p:cNvSpPr/>
          <p:nvPr/>
        </p:nvSpPr>
        <p:spPr>
          <a:xfrm>
            <a:off x="11261970" y="1475220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</a:p>
        </p:txBody>
      </p:sp>
      <p:sp>
        <p:nvSpPr>
          <p:cNvPr id="14" name="Oval 13"/>
          <p:cNvSpPr/>
          <p:nvPr/>
        </p:nvSpPr>
        <p:spPr>
          <a:xfrm>
            <a:off x="11442669" y="3646693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3. </a:t>
            </a:r>
          </a:p>
        </p:txBody>
      </p:sp>
      <p:sp>
        <p:nvSpPr>
          <p:cNvPr id="15" name="Oval 14"/>
          <p:cNvSpPr/>
          <p:nvPr/>
        </p:nvSpPr>
        <p:spPr>
          <a:xfrm>
            <a:off x="9555536" y="5779894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4. </a:t>
            </a:r>
          </a:p>
        </p:txBody>
      </p:sp>
      <p:sp>
        <p:nvSpPr>
          <p:cNvPr id="16" name="Oval 15"/>
          <p:cNvSpPr/>
          <p:nvPr/>
        </p:nvSpPr>
        <p:spPr>
          <a:xfrm>
            <a:off x="6549084" y="4856026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5. </a:t>
            </a:r>
          </a:p>
        </p:txBody>
      </p:sp>
      <p:sp>
        <p:nvSpPr>
          <p:cNvPr id="17" name="Oval 16"/>
          <p:cNvSpPr/>
          <p:nvPr/>
        </p:nvSpPr>
        <p:spPr>
          <a:xfrm>
            <a:off x="6454398" y="1528331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6. </a:t>
            </a:r>
          </a:p>
        </p:txBody>
      </p:sp>
      <p:sp>
        <p:nvSpPr>
          <p:cNvPr id="18" name="Oval 17"/>
          <p:cNvSpPr/>
          <p:nvPr/>
        </p:nvSpPr>
        <p:spPr>
          <a:xfrm>
            <a:off x="8320185" y="3375227"/>
            <a:ext cx="689317" cy="605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7.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09489" y="1475220"/>
            <a:ext cx="5936566" cy="51787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Stick the hexagons into the centre of your book.</a:t>
            </a:r>
          </a:p>
          <a:p>
            <a:pPr algn="ctr"/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Write down what you can see in each picture – how does this relate to the One Child Policy.</a:t>
            </a:r>
          </a:p>
          <a:p>
            <a:pPr marL="342900" indent="-342900">
              <a:buAutoNum type="arabicPeriod"/>
            </a:pPr>
            <a:r>
              <a:rPr lang="en-GB" sz="2400" dirty="0"/>
              <a:t>What is the link between pictures 6 and 7?</a:t>
            </a:r>
          </a:p>
          <a:p>
            <a:pPr marL="342900" indent="-342900">
              <a:buAutoNum type="arabicPeriod"/>
            </a:pPr>
            <a:r>
              <a:rPr lang="en-GB" sz="2400" dirty="0"/>
              <a:t>What is the link between pictures 3 and 5?</a:t>
            </a:r>
          </a:p>
          <a:p>
            <a:pPr marL="342900" indent="-342900">
              <a:buAutoNum type="arabicPeriod"/>
            </a:pPr>
            <a:r>
              <a:rPr lang="en-GB" sz="2400" dirty="0"/>
              <a:t>What impact did picture 1 have?</a:t>
            </a:r>
          </a:p>
          <a:p>
            <a:pPr marL="342900" indent="-342900">
              <a:buAutoNum type="arabicPeriod"/>
            </a:pPr>
            <a:r>
              <a:rPr lang="en-GB" sz="2400" dirty="0"/>
              <a:t>When and why did families have their money cut?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838374-2880-4666-9F2D-ED898CE412CE}"/>
              </a:ext>
            </a:extLst>
          </p:cNvPr>
          <p:cNvSpPr/>
          <p:nvPr/>
        </p:nvSpPr>
        <p:spPr>
          <a:xfrm>
            <a:off x="6706916" y="6306298"/>
            <a:ext cx="4605172" cy="413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Inspiration:@</a:t>
            </a:r>
            <a:r>
              <a:rPr lang="en-GB" dirty="0" err="1"/>
              <a:t>MrsHumanities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55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80C0A-F0D7-417C-A8DF-3CE85825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70" y="1812868"/>
            <a:ext cx="5784031" cy="4710111"/>
          </a:xfrm>
        </p:spPr>
        <p:txBody>
          <a:bodyPr/>
          <a:lstStyle/>
          <a:p>
            <a:r>
              <a:rPr lang="en-GB" dirty="0"/>
              <a:t>5 quick questions at the beginning of  a lesson. I usually allow students to work in pairs to ‘</a:t>
            </a:r>
            <a:r>
              <a:rPr lang="en-GB" dirty="0" err="1"/>
              <a:t>geog</a:t>
            </a:r>
            <a:r>
              <a:rPr lang="en-GB" dirty="0"/>
              <a:t>’ each other’s memory!</a:t>
            </a:r>
          </a:p>
          <a:p>
            <a:r>
              <a:rPr lang="en-GB" dirty="0"/>
              <a:t>Questions could come from one topic or from multiple topics.</a:t>
            </a:r>
          </a:p>
          <a:p>
            <a:r>
              <a:rPr lang="en-GB" dirty="0"/>
              <a:t>Works well to interleave knowledge. </a:t>
            </a:r>
          </a:p>
          <a:p>
            <a:r>
              <a:rPr lang="en-GB" dirty="0"/>
              <a:t>This can be extended to include links to the current topic.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D7E8A-774A-4E45-99F9-92726B0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24113"/>
            <a:ext cx="5936429" cy="34054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4F1B16-EA47-4281-A98E-DD7328731E07}"/>
              </a:ext>
            </a:extLst>
          </p:cNvPr>
          <p:cNvSpPr txBox="1">
            <a:spLocks/>
          </p:cNvSpPr>
          <p:nvPr/>
        </p:nvSpPr>
        <p:spPr>
          <a:xfrm>
            <a:off x="7173" y="252806"/>
            <a:ext cx="5936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Memory </a:t>
            </a:r>
            <a:r>
              <a:rPr lang="en-GB" dirty="0" err="1"/>
              <a:t>Geoggers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B0518-B2FE-4912-90C6-CA5D90739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28456"/>
            <a:ext cx="5784030" cy="29912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6D7AFB-4282-47F1-BC61-E4F64A9D376E}"/>
              </a:ext>
            </a:extLst>
          </p:cNvPr>
          <p:cNvSpPr/>
          <p:nvPr/>
        </p:nvSpPr>
        <p:spPr>
          <a:xfrm>
            <a:off x="327631" y="6316026"/>
            <a:ext cx="4605172" cy="413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Inspiration:@</a:t>
            </a:r>
            <a:r>
              <a:rPr lang="en-GB" dirty="0" err="1"/>
              <a:t>Jennnnnn_x</a:t>
            </a:r>
            <a:r>
              <a:rPr lang="en-GB" dirty="0"/>
              <a:t> 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D66EB8D2-937C-436B-9D2B-5BB90435A977}"/>
              </a:ext>
            </a:extLst>
          </p:cNvPr>
          <p:cNvSpPr/>
          <p:nvPr/>
        </p:nvSpPr>
        <p:spPr>
          <a:xfrm>
            <a:off x="71719" y="361120"/>
            <a:ext cx="6024282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024282"/>
                      <a:gd name="connsiteY0" fmla="*/ 0 h 954510"/>
                      <a:gd name="connsiteX1" fmla="*/ 668148 w 6024282"/>
                      <a:gd name="connsiteY1" fmla="*/ 0 h 954510"/>
                      <a:gd name="connsiteX2" fmla="*/ 1155567 w 6024282"/>
                      <a:gd name="connsiteY2" fmla="*/ 0 h 954510"/>
                      <a:gd name="connsiteX3" fmla="*/ 1522500 w 6024282"/>
                      <a:gd name="connsiteY3" fmla="*/ 0 h 954510"/>
                      <a:gd name="connsiteX4" fmla="*/ 1949676 w 6024282"/>
                      <a:gd name="connsiteY4" fmla="*/ 0 h 954510"/>
                      <a:gd name="connsiteX5" fmla="*/ 2557581 w 6024282"/>
                      <a:gd name="connsiteY5" fmla="*/ 0 h 954510"/>
                      <a:gd name="connsiteX6" fmla="*/ 2924514 w 6024282"/>
                      <a:gd name="connsiteY6" fmla="*/ 0 h 954510"/>
                      <a:gd name="connsiteX7" fmla="*/ 3291448 w 6024282"/>
                      <a:gd name="connsiteY7" fmla="*/ 0 h 954510"/>
                      <a:gd name="connsiteX8" fmla="*/ 3718625 w 6024282"/>
                      <a:gd name="connsiteY8" fmla="*/ 0 h 954510"/>
                      <a:gd name="connsiteX9" fmla="*/ 4206044 w 6024282"/>
                      <a:gd name="connsiteY9" fmla="*/ 0 h 954510"/>
                      <a:gd name="connsiteX10" fmla="*/ 4572978 w 6024282"/>
                      <a:gd name="connsiteY10" fmla="*/ 0 h 954510"/>
                      <a:gd name="connsiteX11" fmla="*/ 5180882 w 6024282"/>
                      <a:gd name="connsiteY11" fmla="*/ 0 h 954510"/>
                      <a:gd name="connsiteX12" fmla="*/ 6024282 w 6024282"/>
                      <a:gd name="connsiteY12" fmla="*/ 0 h 954510"/>
                      <a:gd name="connsiteX13" fmla="*/ 6024282 w 6024282"/>
                      <a:gd name="connsiteY13" fmla="*/ 139994 h 954510"/>
                      <a:gd name="connsiteX14" fmla="*/ 6024282 w 6024282"/>
                      <a:gd name="connsiteY14" fmla="*/ 279989 h 954510"/>
                      <a:gd name="connsiteX15" fmla="*/ 6024282 w 6024282"/>
                      <a:gd name="connsiteY15" fmla="*/ 439074 h 954510"/>
                      <a:gd name="connsiteX16" fmla="*/ 6024282 w 6024282"/>
                      <a:gd name="connsiteY16" fmla="*/ 598159 h 954510"/>
                      <a:gd name="connsiteX17" fmla="*/ 6024282 w 6024282"/>
                      <a:gd name="connsiteY17" fmla="*/ 738154 h 954510"/>
                      <a:gd name="connsiteX18" fmla="*/ 6024282 w 6024282"/>
                      <a:gd name="connsiteY18" fmla="*/ 954510 h 954510"/>
                      <a:gd name="connsiteX19" fmla="*/ 5597105 w 6024282"/>
                      <a:gd name="connsiteY19" fmla="*/ 954510 h 954510"/>
                      <a:gd name="connsiteX20" fmla="*/ 5230172 w 6024282"/>
                      <a:gd name="connsiteY20" fmla="*/ 954510 h 954510"/>
                      <a:gd name="connsiteX21" fmla="*/ 4682510 w 6024282"/>
                      <a:gd name="connsiteY21" fmla="*/ 954510 h 954510"/>
                      <a:gd name="connsiteX22" fmla="*/ 4074605 w 6024282"/>
                      <a:gd name="connsiteY22" fmla="*/ 954510 h 954510"/>
                      <a:gd name="connsiteX23" fmla="*/ 3466700 w 6024282"/>
                      <a:gd name="connsiteY23" fmla="*/ 954510 h 954510"/>
                      <a:gd name="connsiteX24" fmla="*/ 3039523 w 6024282"/>
                      <a:gd name="connsiteY24" fmla="*/ 954510 h 954510"/>
                      <a:gd name="connsiteX25" fmla="*/ 2371376 w 6024282"/>
                      <a:gd name="connsiteY25" fmla="*/ 954510 h 954510"/>
                      <a:gd name="connsiteX26" fmla="*/ 2004443 w 6024282"/>
                      <a:gd name="connsiteY26" fmla="*/ 954510 h 954510"/>
                      <a:gd name="connsiteX27" fmla="*/ 1637509 w 6024282"/>
                      <a:gd name="connsiteY27" fmla="*/ 954510 h 954510"/>
                      <a:gd name="connsiteX28" fmla="*/ 1150090 w 6024282"/>
                      <a:gd name="connsiteY28" fmla="*/ 954510 h 954510"/>
                      <a:gd name="connsiteX29" fmla="*/ 722913 w 6024282"/>
                      <a:gd name="connsiteY29" fmla="*/ 954510 h 954510"/>
                      <a:gd name="connsiteX30" fmla="*/ 0 w 6024282"/>
                      <a:gd name="connsiteY30" fmla="*/ 954510 h 954510"/>
                      <a:gd name="connsiteX31" fmla="*/ 0 w 6024282"/>
                      <a:gd name="connsiteY31" fmla="*/ 814515 h 954510"/>
                      <a:gd name="connsiteX32" fmla="*/ 0 w 6024282"/>
                      <a:gd name="connsiteY32" fmla="*/ 636339 h 954510"/>
                      <a:gd name="connsiteX33" fmla="*/ 0 w 6024282"/>
                      <a:gd name="connsiteY33" fmla="*/ 486800 h 954510"/>
                      <a:gd name="connsiteX34" fmla="*/ 0 w 6024282"/>
                      <a:gd name="connsiteY34" fmla="*/ 346805 h 954510"/>
                      <a:gd name="connsiteX35" fmla="*/ 0 w 6024282"/>
                      <a:gd name="connsiteY35" fmla="*/ 197265 h 954510"/>
                      <a:gd name="connsiteX36" fmla="*/ 0 w 6024282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024282" h="954510" extrusionOk="0">
                        <a:moveTo>
                          <a:pt x="0" y="0"/>
                        </a:moveTo>
                        <a:cubicBezTo>
                          <a:pt x="180634" y="-13217"/>
                          <a:pt x="466882" y="6171"/>
                          <a:pt x="668148" y="0"/>
                        </a:cubicBezTo>
                        <a:cubicBezTo>
                          <a:pt x="850641" y="-39821"/>
                          <a:pt x="994664" y="-1408"/>
                          <a:pt x="1155567" y="0"/>
                        </a:cubicBezTo>
                        <a:cubicBezTo>
                          <a:pt x="1315059" y="-17085"/>
                          <a:pt x="1436248" y="4640"/>
                          <a:pt x="1522500" y="0"/>
                        </a:cubicBezTo>
                        <a:cubicBezTo>
                          <a:pt x="1616648" y="4753"/>
                          <a:pt x="1872491" y="558"/>
                          <a:pt x="1949676" y="0"/>
                        </a:cubicBezTo>
                        <a:cubicBezTo>
                          <a:pt x="2045939" y="-11259"/>
                          <a:pt x="2331873" y="-11546"/>
                          <a:pt x="2557581" y="0"/>
                        </a:cubicBezTo>
                        <a:cubicBezTo>
                          <a:pt x="2764809" y="-6572"/>
                          <a:pt x="2802285" y="13992"/>
                          <a:pt x="2924514" y="0"/>
                        </a:cubicBezTo>
                        <a:cubicBezTo>
                          <a:pt x="3046412" y="-6688"/>
                          <a:pt x="3098836" y="-9078"/>
                          <a:pt x="3291448" y="0"/>
                        </a:cubicBezTo>
                        <a:cubicBezTo>
                          <a:pt x="3460025" y="-20374"/>
                          <a:pt x="3625967" y="5323"/>
                          <a:pt x="3718625" y="0"/>
                        </a:cubicBezTo>
                        <a:cubicBezTo>
                          <a:pt x="3802270" y="-36689"/>
                          <a:pt x="4044316" y="21534"/>
                          <a:pt x="4206044" y="0"/>
                        </a:cubicBezTo>
                        <a:cubicBezTo>
                          <a:pt x="4372854" y="-8023"/>
                          <a:pt x="4426676" y="4495"/>
                          <a:pt x="4572978" y="0"/>
                        </a:cubicBezTo>
                        <a:cubicBezTo>
                          <a:pt x="4701654" y="39387"/>
                          <a:pt x="4909252" y="44930"/>
                          <a:pt x="5180882" y="0"/>
                        </a:cubicBezTo>
                        <a:cubicBezTo>
                          <a:pt x="5486695" y="-41457"/>
                          <a:pt x="5663378" y="59202"/>
                          <a:pt x="6024282" y="0"/>
                        </a:cubicBezTo>
                        <a:cubicBezTo>
                          <a:pt x="6051183" y="45877"/>
                          <a:pt x="5975037" y="79488"/>
                          <a:pt x="6024282" y="139994"/>
                        </a:cubicBezTo>
                        <a:cubicBezTo>
                          <a:pt x="6087714" y="189759"/>
                          <a:pt x="5984846" y="210563"/>
                          <a:pt x="6024282" y="279989"/>
                        </a:cubicBezTo>
                        <a:cubicBezTo>
                          <a:pt x="6081431" y="335658"/>
                          <a:pt x="5960755" y="396319"/>
                          <a:pt x="6024282" y="439074"/>
                        </a:cubicBezTo>
                        <a:cubicBezTo>
                          <a:pt x="6076556" y="476941"/>
                          <a:pt x="6021317" y="516047"/>
                          <a:pt x="6024282" y="598159"/>
                        </a:cubicBezTo>
                        <a:cubicBezTo>
                          <a:pt x="6028828" y="668080"/>
                          <a:pt x="6026720" y="703766"/>
                          <a:pt x="6024282" y="738154"/>
                        </a:cubicBezTo>
                        <a:cubicBezTo>
                          <a:pt x="6023307" y="757126"/>
                          <a:pt x="5924364" y="894628"/>
                          <a:pt x="6024282" y="954510"/>
                        </a:cubicBezTo>
                        <a:cubicBezTo>
                          <a:pt x="5911281" y="947256"/>
                          <a:pt x="5734562" y="946254"/>
                          <a:pt x="5597105" y="954510"/>
                        </a:cubicBezTo>
                        <a:cubicBezTo>
                          <a:pt x="5461331" y="955333"/>
                          <a:pt x="5369026" y="934063"/>
                          <a:pt x="5230172" y="954510"/>
                        </a:cubicBezTo>
                        <a:cubicBezTo>
                          <a:pt x="5083401" y="932492"/>
                          <a:pt x="4799436" y="955529"/>
                          <a:pt x="4682510" y="954510"/>
                        </a:cubicBezTo>
                        <a:cubicBezTo>
                          <a:pt x="4545283" y="982466"/>
                          <a:pt x="4361993" y="920641"/>
                          <a:pt x="4074605" y="954510"/>
                        </a:cubicBezTo>
                        <a:cubicBezTo>
                          <a:pt x="3798170" y="974343"/>
                          <a:pt x="3620699" y="926970"/>
                          <a:pt x="3466700" y="954510"/>
                        </a:cubicBezTo>
                        <a:cubicBezTo>
                          <a:pt x="3332593" y="1003008"/>
                          <a:pt x="3141072" y="929878"/>
                          <a:pt x="3039523" y="954510"/>
                        </a:cubicBezTo>
                        <a:cubicBezTo>
                          <a:pt x="2868806" y="988049"/>
                          <a:pt x="2626063" y="945534"/>
                          <a:pt x="2371376" y="954510"/>
                        </a:cubicBezTo>
                        <a:cubicBezTo>
                          <a:pt x="2079981" y="969029"/>
                          <a:pt x="2137376" y="943518"/>
                          <a:pt x="2004443" y="954510"/>
                        </a:cubicBezTo>
                        <a:cubicBezTo>
                          <a:pt x="1863636" y="950356"/>
                          <a:pt x="1814041" y="943270"/>
                          <a:pt x="1637509" y="954510"/>
                        </a:cubicBezTo>
                        <a:cubicBezTo>
                          <a:pt x="1454041" y="955778"/>
                          <a:pt x="1398236" y="935333"/>
                          <a:pt x="1150090" y="954510"/>
                        </a:cubicBezTo>
                        <a:cubicBezTo>
                          <a:pt x="900966" y="970467"/>
                          <a:pt x="931546" y="935612"/>
                          <a:pt x="722913" y="954510"/>
                        </a:cubicBezTo>
                        <a:cubicBezTo>
                          <a:pt x="561601" y="937132"/>
                          <a:pt x="237013" y="992795"/>
                          <a:pt x="0" y="954510"/>
                        </a:cubicBezTo>
                        <a:cubicBezTo>
                          <a:pt x="-5956" y="902745"/>
                          <a:pt x="14748" y="867060"/>
                          <a:pt x="0" y="814515"/>
                        </a:cubicBezTo>
                        <a:cubicBezTo>
                          <a:pt x="-19905" y="769161"/>
                          <a:pt x="51679" y="681801"/>
                          <a:pt x="0" y="636339"/>
                        </a:cubicBezTo>
                        <a:cubicBezTo>
                          <a:pt x="-37086" y="591482"/>
                          <a:pt x="61700" y="542113"/>
                          <a:pt x="0" y="486800"/>
                        </a:cubicBezTo>
                        <a:cubicBezTo>
                          <a:pt x="-61344" y="419098"/>
                          <a:pt x="12830" y="391704"/>
                          <a:pt x="0" y="346805"/>
                        </a:cubicBezTo>
                        <a:cubicBezTo>
                          <a:pt x="-7651" y="289560"/>
                          <a:pt x="24379" y="243773"/>
                          <a:pt x="0" y="197265"/>
                        </a:cubicBezTo>
                        <a:cubicBezTo>
                          <a:pt x="-46837" y="137807"/>
                          <a:pt x="47090" y="772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9E7DD-3819-46F8-9E77-726E4F2E6D97}"/>
              </a:ext>
            </a:extLst>
          </p:cNvPr>
          <p:cNvSpPr/>
          <p:nvPr/>
        </p:nvSpPr>
        <p:spPr>
          <a:xfrm>
            <a:off x="71719" y="1595747"/>
            <a:ext cx="6024282" cy="4595929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024282"/>
                      <a:gd name="connsiteY0" fmla="*/ 0 h 4595929"/>
                      <a:gd name="connsiteX1" fmla="*/ 668148 w 6024282"/>
                      <a:gd name="connsiteY1" fmla="*/ 0 h 4595929"/>
                      <a:gd name="connsiteX2" fmla="*/ 1155567 w 6024282"/>
                      <a:gd name="connsiteY2" fmla="*/ 0 h 4595929"/>
                      <a:gd name="connsiteX3" fmla="*/ 1522500 w 6024282"/>
                      <a:gd name="connsiteY3" fmla="*/ 0 h 4595929"/>
                      <a:gd name="connsiteX4" fmla="*/ 1949676 w 6024282"/>
                      <a:gd name="connsiteY4" fmla="*/ 0 h 4595929"/>
                      <a:gd name="connsiteX5" fmla="*/ 2557581 w 6024282"/>
                      <a:gd name="connsiteY5" fmla="*/ 0 h 4595929"/>
                      <a:gd name="connsiteX6" fmla="*/ 2924514 w 6024282"/>
                      <a:gd name="connsiteY6" fmla="*/ 0 h 4595929"/>
                      <a:gd name="connsiteX7" fmla="*/ 3291448 w 6024282"/>
                      <a:gd name="connsiteY7" fmla="*/ 0 h 4595929"/>
                      <a:gd name="connsiteX8" fmla="*/ 3718625 w 6024282"/>
                      <a:gd name="connsiteY8" fmla="*/ 0 h 4595929"/>
                      <a:gd name="connsiteX9" fmla="*/ 4206044 w 6024282"/>
                      <a:gd name="connsiteY9" fmla="*/ 0 h 4595929"/>
                      <a:gd name="connsiteX10" fmla="*/ 4572978 w 6024282"/>
                      <a:gd name="connsiteY10" fmla="*/ 0 h 4595929"/>
                      <a:gd name="connsiteX11" fmla="*/ 5180882 w 6024282"/>
                      <a:gd name="connsiteY11" fmla="*/ 0 h 4595929"/>
                      <a:gd name="connsiteX12" fmla="*/ 6024282 w 6024282"/>
                      <a:gd name="connsiteY12" fmla="*/ 0 h 4595929"/>
                      <a:gd name="connsiteX13" fmla="*/ 6024282 w 6024282"/>
                      <a:gd name="connsiteY13" fmla="*/ 674069 h 4595929"/>
                      <a:gd name="connsiteX14" fmla="*/ 6024282 w 6024282"/>
                      <a:gd name="connsiteY14" fmla="*/ 1348138 h 4595929"/>
                      <a:gd name="connsiteX15" fmla="*/ 6024282 w 6024282"/>
                      <a:gd name="connsiteY15" fmla="*/ 2114126 h 4595929"/>
                      <a:gd name="connsiteX16" fmla="*/ 6024282 w 6024282"/>
                      <a:gd name="connsiteY16" fmla="*/ 2880115 h 4595929"/>
                      <a:gd name="connsiteX17" fmla="*/ 6024282 w 6024282"/>
                      <a:gd name="connsiteY17" fmla="*/ 3554184 h 4595929"/>
                      <a:gd name="connsiteX18" fmla="*/ 6024282 w 6024282"/>
                      <a:gd name="connsiteY18" fmla="*/ 4595929 h 4595929"/>
                      <a:gd name="connsiteX19" fmla="*/ 5597105 w 6024282"/>
                      <a:gd name="connsiteY19" fmla="*/ 4595929 h 4595929"/>
                      <a:gd name="connsiteX20" fmla="*/ 5230172 w 6024282"/>
                      <a:gd name="connsiteY20" fmla="*/ 4595929 h 4595929"/>
                      <a:gd name="connsiteX21" fmla="*/ 4682510 w 6024282"/>
                      <a:gd name="connsiteY21" fmla="*/ 4595929 h 4595929"/>
                      <a:gd name="connsiteX22" fmla="*/ 4074605 w 6024282"/>
                      <a:gd name="connsiteY22" fmla="*/ 4595929 h 4595929"/>
                      <a:gd name="connsiteX23" fmla="*/ 3466700 w 6024282"/>
                      <a:gd name="connsiteY23" fmla="*/ 4595929 h 4595929"/>
                      <a:gd name="connsiteX24" fmla="*/ 3039523 w 6024282"/>
                      <a:gd name="connsiteY24" fmla="*/ 4595929 h 4595929"/>
                      <a:gd name="connsiteX25" fmla="*/ 2371376 w 6024282"/>
                      <a:gd name="connsiteY25" fmla="*/ 4595929 h 4595929"/>
                      <a:gd name="connsiteX26" fmla="*/ 2004443 w 6024282"/>
                      <a:gd name="connsiteY26" fmla="*/ 4595929 h 4595929"/>
                      <a:gd name="connsiteX27" fmla="*/ 1637509 w 6024282"/>
                      <a:gd name="connsiteY27" fmla="*/ 4595929 h 4595929"/>
                      <a:gd name="connsiteX28" fmla="*/ 1150090 w 6024282"/>
                      <a:gd name="connsiteY28" fmla="*/ 4595929 h 4595929"/>
                      <a:gd name="connsiteX29" fmla="*/ 722913 w 6024282"/>
                      <a:gd name="connsiteY29" fmla="*/ 4595929 h 4595929"/>
                      <a:gd name="connsiteX30" fmla="*/ 0 w 6024282"/>
                      <a:gd name="connsiteY30" fmla="*/ 4595929 h 4595929"/>
                      <a:gd name="connsiteX31" fmla="*/ 0 w 6024282"/>
                      <a:gd name="connsiteY31" fmla="*/ 3921859 h 4595929"/>
                      <a:gd name="connsiteX32" fmla="*/ 0 w 6024282"/>
                      <a:gd name="connsiteY32" fmla="*/ 3063952 h 4595929"/>
                      <a:gd name="connsiteX33" fmla="*/ 0 w 6024282"/>
                      <a:gd name="connsiteY33" fmla="*/ 2343924 h 4595929"/>
                      <a:gd name="connsiteX34" fmla="*/ 0 w 6024282"/>
                      <a:gd name="connsiteY34" fmla="*/ 1669854 h 4595929"/>
                      <a:gd name="connsiteX35" fmla="*/ 0 w 6024282"/>
                      <a:gd name="connsiteY35" fmla="*/ 949825 h 4595929"/>
                      <a:gd name="connsiteX36" fmla="*/ 0 w 6024282"/>
                      <a:gd name="connsiteY36" fmla="*/ 0 h 4595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024282" h="4595929" extrusionOk="0">
                        <a:moveTo>
                          <a:pt x="0" y="0"/>
                        </a:moveTo>
                        <a:cubicBezTo>
                          <a:pt x="160113" y="-52660"/>
                          <a:pt x="461082" y="56005"/>
                          <a:pt x="668148" y="0"/>
                        </a:cubicBezTo>
                        <a:cubicBezTo>
                          <a:pt x="847269" y="-103828"/>
                          <a:pt x="1015077" y="-722"/>
                          <a:pt x="1155567" y="0"/>
                        </a:cubicBezTo>
                        <a:cubicBezTo>
                          <a:pt x="1315742" y="-28706"/>
                          <a:pt x="1440390" y="17930"/>
                          <a:pt x="1522500" y="0"/>
                        </a:cubicBezTo>
                        <a:cubicBezTo>
                          <a:pt x="1612253" y="365"/>
                          <a:pt x="1865293" y="20286"/>
                          <a:pt x="1949676" y="0"/>
                        </a:cubicBezTo>
                        <a:cubicBezTo>
                          <a:pt x="2044199" y="-41467"/>
                          <a:pt x="2345087" y="50769"/>
                          <a:pt x="2557581" y="0"/>
                        </a:cubicBezTo>
                        <a:cubicBezTo>
                          <a:pt x="2769274" y="-48766"/>
                          <a:pt x="2806265" y="19635"/>
                          <a:pt x="2924514" y="0"/>
                        </a:cubicBezTo>
                        <a:cubicBezTo>
                          <a:pt x="3053472" y="-23497"/>
                          <a:pt x="3096529" y="18838"/>
                          <a:pt x="3291448" y="0"/>
                        </a:cubicBezTo>
                        <a:cubicBezTo>
                          <a:pt x="3456807" y="-55236"/>
                          <a:pt x="3627233" y="68566"/>
                          <a:pt x="3718625" y="0"/>
                        </a:cubicBezTo>
                        <a:cubicBezTo>
                          <a:pt x="3803506" y="-90183"/>
                          <a:pt x="4048620" y="78777"/>
                          <a:pt x="4206044" y="0"/>
                        </a:cubicBezTo>
                        <a:cubicBezTo>
                          <a:pt x="4381478" y="-37514"/>
                          <a:pt x="4428378" y="9849"/>
                          <a:pt x="4572978" y="0"/>
                        </a:cubicBezTo>
                        <a:cubicBezTo>
                          <a:pt x="4696954" y="23268"/>
                          <a:pt x="4908637" y="98098"/>
                          <a:pt x="5180882" y="0"/>
                        </a:cubicBezTo>
                        <a:cubicBezTo>
                          <a:pt x="5471311" y="-85239"/>
                          <a:pt x="5661137" y="164597"/>
                          <a:pt x="6024282" y="0"/>
                        </a:cubicBezTo>
                        <a:cubicBezTo>
                          <a:pt x="6053523" y="265242"/>
                          <a:pt x="5979529" y="432687"/>
                          <a:pt x="6024282" y="674069"/>
                        </a:cubicBezTo>
                        <a:cubicBezTo>
                          <a:pt x="6118712" y="910106"/>
                          <a:pt x="5991080" y="1054890"/>
                          <a:pt x="6024282" y="1348138"/>
                        </a:cubicBezTo>
                        <a:cubicBezTo>
                          <a:pt x="6118126" y="1612993"/>
                          <a:pt x="5968677" y="1922829"/>
                          <a:pt x="6024282" y="2114126"/>
                        </a:cubicBezTo>
                        <a:cubicBezTo>
                          <a:pt x="6077419" y="2301954"/>
                          <a:pt x="6027034" y="2494791"/>
                          <a:pt x="6024282" y="2880115"/>
                        </a:cubicBezTo>
                        <a:cubicBezTo>
                          <a:pt x="6024897" y="3229003"/>
                          <a:pt x="6058755" y="3385533"/>
                          <a:pt x="6024282" y="3554184"/>
                        </a:cubicBezTo>
                        <a:cubicBezTo>
                          <a:pt x="6014890" y="3670841"/>
                          <a:pt x="5930583" y="4294191"/>
                          <a:pt x="6024282" y="4595929"/>
                        </a:cubicBezTo>
                        <a:cubicBezTo>
                          <a:pt x="5894822" y="4586922"/>
                          <a:pt x="5712177" y="4556161"/>
                          <a:pt x="5597105" y="4595929"/>
                        </a:cubicBezTo>
                        <a:cubicBezTo>
                          <a:pt x="5470207" y="4616544"/>
                          <a:pt x="5379964" y="4550463"/>
                          <a:pt x="5230172" y="4595929"/>
                        </a:cubicBezTo>
                        <a:cubicBezTo>
                          <a:pt x="5077935" y="4628018"/>
                          <a:pt x="4840261" y="4577506"/>
                          <a:pt x="4682510" y="4595929"/>
                        </a:cubicBezTo>
                        <a:cubicBezTo>
                          <a:pt x="4536522" y="4631531"/>
                          <a:pt x="4355075" y="4516393"/>
                          <a:pt x="4074605" y="4595929"/>
                        </a:cubicBezTo>
                        <a:cubicBezTo>
                          <a:pt x="3775144" y="4692110"/>
                          <a:pt x="3632318" y="4502905"/>
                          <a:pt x="3466700" y="4595929"/>
                        </a:cubicBezTo>
                        <a:cubicBezTo>
                          <a:pt x="3329338" y="4673466"/>
                          <a:pt x="3153000" y="4547387"/>
                          <a:pt x="3039523" y="4595929"/>
                        </a:cubicBezTo>
                        <a:cubicBezTo>
                          <a:pt x="2873092" y="4659177"/>
                          <a:pt x="2582179" y="4523315"/>
                          <a:pt x="2371376" y="4595929"/>
                        </a:cubicBezTo>
                        <a:cubicBezTo>
                          <a:pt x="2086024" y="4700050"/>
                          <a:pt x="2161336" y="4535601"/>
                          <a:pt x="2004443" y="4595929"/>
                        </a:cubicBezTo>
                        <a:cubicBezTo>
                          <a:pt x="1860075" y="4617541"/>
                          <a:pt x="1798262" y="4545592"/>
                          <a:pt x="1637509" y="4595929"/>
                        </a:cubicBezTo>
                        <a:cubicBezTo>
                          <a:pt x="1452612" y="4608320"/>
                          <a:pt x="1395282" y="4525859"/>
                          <a:pt x="1150090" y="4595929"/>
                        </a:cubicBezTo>
                        <a:cubicBezTo>
                          <a:pt x="891874" y="4667563"/>
                          <a:pt x="932973" y="4532089"/>
                          <a:pt x="722913" y="4595929"/>
                        </a:cubicBezTo>
                        <a:cubicBezTo>
                          <a:pt x="538306" y="4636009"/>
                          <a:pt x="236293" y="4655170"/>
                          <a:pt x="0" y="4595929"/>
                        </a:cubicBezTo>
                        <a:cubicBezTo>
                          <a:pt x="13021" y="4351573"/>
                          <a:pt x="-3149" y="4187838"/>
                          <a:pt x="0" y="3921859"/>
                        </a:cubicBezTo>
                        <a:cubicBezTo>
                          <a:pt x="-51830" y="3720357"/>
                          <a:pt x="59931" y="3266320"/>
                          <a:pt x="0" y="3063952"/>
                        </a:cubicBezTo>
                        <a:cubicBezTo>
                          <a:pt x="-23807" y="2835452"/>
                          <a:pt x="75518" y="2613299"/>
                          <a:pt x="0" y="2343924"/>
                        </a:cubicBezTo>
                        <a:cubicBezTo>
                          <a:pt x="-68064" y="2032931"/>
                          <a:pt x="10743" y="1902039"/>
                          <a:pt x="0" y="1669854"/>
                        </a:cubicBezTo>
                        <a:cubicBezTo>
                          <a:pt x="19798" y="1392056"/>
                          <a:pt x="25613" y="1192892"/>
                          <a:pt x="0" y="949825"/>
                        </a:cubicBezTo>
                        <a:cubicBezTo>
                          <a:pt x="-105547" y="673893"/>
                          <a:pt x="42597" y="3486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8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360F9-F05C-4FA0-BA03-FFF5D88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" t="4127" r="1012" b="17778"/>
          <a:stretch/>
        </p:blipFill>
        <p:spPr>
          <a:xfrm>
            <a:off x="5933829" y="172122"/>
            <a:ext cx="6157768" cy="2840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411D4B-043D-4E19-83FF-7809827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"/>
          <a:stretch/>
        </p:blipFill>
        <p:spPr>
          <a:xfrm>
            <a:off x="5970229" y="3012141"/>
            <a:ext cx="6221771" cy="32568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E9A21B-D0E6-47E5-8DFC-A2DD2D1E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2" y="172122"/>
            <a:ext cx="5529430" cy="1325563"/>
          </a:xfrm>
        </p:spPr>
        <p:txBody>
          <a:bodyPr/>
          <a:lstStyle/>
          <a:p>
            <a:pPr algn="ctr"/>
            <a:r>
              <a:rPr lang="en-GB" dirty="0"/>
              <a:t>Challenge Grids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58E5D-C0CD-4E17-8102-8DB38DE2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2" y="1815352"/>
            <a:ext cx="5529430" cy="4870525"/>
          </a:xfrm>
        </p:spPr>
        <p:txBody>
          <a:bodyPr/>
          <a:lstStyle/>
          <a:p>
            <a:r>
              <a:rPr lang="en-GB" dirty="0"/>
              <a:t>Great way to quiz students a the end of a case study.</a:t>
            </a:r>
          </a:p>
          <a:p>
            <a:r>
              <a:rPr lang="en-GB" dirty="0"/>
              <a:t>Could be used a competition – highest score wins – students could work together to complete the grid.</a:t>
            </a:r>
          </a:p>
          <a:p>
            <a:r>
              <a:rPr lang="en-GB" dirty="0"/>
              <a:t>Questions are of differing difficulties.</a:t>
            </a:r>
          </a:p>
          <a:p>
            <a:r>
              <a:rPr lang="en-GB" dirty="0"/>
              <a:t>Command words could also be used to provide exam format familiarity.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0F77570-6F4B-4AEC-8A33-D7C4D4C06C73}"/>
              </a:ext>
            </a:extLst>
          </p:cNvPr>
          <p:cNvSpPr/>
          <p:nvPr/>
        </p:nvSpPr>
        <p:spPr>
          <a:xfrm>
            <a:off x="225912" y="361120"/>
            <a:ext cx="5529430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529430"/>
                      <a:gd name="connsiteY0" fmla="*/ 0 h 954510"/>
                      <a:gd name="connsiteX1" fmla="*/ 613264 w 5529430"/>
                      <a:gd name="connsiteY1" fmla="*/ 0 h 954510"/>
                      <a:gd name="connsiteX2" fmla="*/ 1060645 w 5529430"/>
                      <a:gd name="connsiteY2" fmla="*/ 0 h 954510"/>
                      <a:gd name="connsiteX3" fmla="*/ 1397438 w 5529430"/>
                      <a:gd name="connsiteY3" fmla="*/ 0 h 954510"/>
                      <a:gd name="connsiteX4" fmla="*/ 1789524 w 5529430"/>
                      <a:gd name="connsiteY4" fmla="*/ 0 h 954510"/>
                      <a:gd name="connsiteX5" fmla="*/ 2347494 w 5529430"/>
                      <a:gd name="connsiteY5" fmla="*/ 0 h 954510"/>
                      <a:gd name="connsiteX6" fmla="*/ 2684286 w 5529430"/>
                      <a:gd name="connsiteY6" fmla="*/ 0 h 954510"/>
                      <a:gd name="connsiteX7" fmla="*/ 3021079 w 5529430"/>
                      <a:gd name="connsiteY7" fmla="*/ 0 h 954510"/>
                      <a:gd name="connsiteX8" fmla="*/ 3413166 w 5529430"/>
                      <a:gd name="connsiteY8" fmla="*/ 0 h 954510"/>
                      <a:gd name="connsiteX9" fmla="*/ 3860547 w 5529430"/>
                      <a:gd name="connsiteY9" fmla="*/ 0 h 954510"/>
                      <a:gd name="connsiteX10" fmla="*/ 4197340 w 5529430"/>
                      <a:gd name="connsiteY10" fmla="*/ 0 h 954510"/>
                      <a:gd name="connsiteX11" fmla="*/ 4755310 w 5529430"/>
                      <a:gd name="connsiteY11" fmla="*/ 0 h 954510"/>
                      <a:gd name="connsiteX12" fmla="*/ 5529430 w 5529430"/>
                      <a:gd name="connsiteY12" fmla="*/ 0 h 954510"/>
                      <a:gd name="connsiteX13" fmla="*/ 5529430 w 5529430"/>
                      <a:gd name="connsiteY13" fmla="*/ 139994 h 954510"/>
                      <a:gd name="connsiteX14" fmla="*/ 5529430 w 5529430"/>
                      <a:gd name="connsiteY14" fmla="*/ 279989 h 954510"/>
                      <a:gd name="connsiteX15" fmla="*/ 5529430 w 5529430"/>
                      <a:gd name="connsiteY15" fmla="*/ 439074 h 954510"/>
                      <a:gd name="connsiteX16" fmla="*/ 5529430 w 5529430"/>
                      <a:gd name="connsiteY16" fmla="*/ 598159 h 954510"/>
                      <a:gd name="connsiteX17" fmla="*/ 5529430 w 5529430"/>
                      <a:gd name="connsiteY17" fmla="*/ 738154 h 954510"/>
                      <a:gd name="connsiteX18" fmla="*/ 5529430 w 5529430"/>
                      <a:gd name="connsiteY18" fmla="*/ 954510 h 954510"/>
                      <a:gd name="connsiteX19" fmla="*/ 5137342 w 5529430"/>
                      <a:gd name="connsiteY19" fmla="*/ 954510 h 954510"/>
                      <a:gd name="connsiteX20" fmla="*/ 4800551 w 5529430"/>
                      <a:gd name="connsiteY20" fmla="*/ 954510 h 954510"/>
                      <a:gd name="connsiteX21" fmla="*/ 4297875 w 5529430"/>
                      <a:gd name="connsiteY21" fmla="*/ 954510 h 954510"/>
                      <a:gd name="connsiteX22" fmla="*/ 3739905 w 5529430"/>
                      <a:gd name="connsiteY22" fmla="*/ 954510 h 954510"/>
                      <a:gd name="connsiteX23" fmla="*/ 3181935 w 5529430"/>
                      <a:gd name="connsiteY23" fmla="*/ 954510 h 954510"/>
                      <a:gd name="connsiteX24" fmla="*/ 2789848 w 5529430"/>
                      <a:gd name="connsiteY24" fmla="*/ 954510 h 954510"/>
                      <a:gd name="connsiteX25" fmla="*/ 2176584 w 5529430"/>
                      <a:gd name="connsiteY25" fmla="*/ 954510 h 954510"/>
                      <a:gd name="connsiteX26" fmla="*/ 1839792 w 5529430"/>
                      <a:gd name="connsiteY26" fmla="*/ 954510 h 954510"/>
                      <a:gd name="connsiteX27" fmla="*/ 1502999 w 5529430"/>
                      <a:gd name="connsiteY27" fmla="*/ 954510 h 954510"/>
                      <a:gd name="connsiteX28" fmla="*/ 1055618 w 5529430"/>
                      <a:gd name="connsiteY28" fmla="*/ 954510 h 954510"/>
                      <a:gd name="connsiteX29" fmla="*/ 663531 w 5529430"/>
                      <a:gd name="connsiteY29" fmla="*/ 954510 h 954510"/>
                      <a:gd name="connsiteX30" fmla="*/ 0 w 5529430"/>
                      <a:gd name="connsiteY30" fmla="*/ 954510 h 954510"/>
                      <a:gd name="connsiteX31" fmla="*/ 0 w 5529430"/>
                      <a:gd name="connsiteY31" fmla="*/ 814515 h 954510"/>
                      <a:gd name="connsiteX32" fmla="*/ 0 w 5529430"/>
                      <a:gd name="connsiteY32" fmla="*/ 636339 h 954510"/>
                      <a:gd name="connsiteX33" fmla="*/ 0 w 5529430"/>
                      <a:gd name="connsiteY33" fmla="*/ 486800 h 954510"/>
                      <a:gd name="connsiteX34" fmla="*/ 0 w 5529430"/>
                      <a:gd name="connsiteY34" fmla="*/ 346805 h 954510"/>
                      <a:gd name="connsiteX35" fmla="*/ 0 w 5529430"/>
                      <a:gd name="connsiteY35" fmla="*/ 197265 h 954510"/>
                      <a:gd name="connsiteX36" fmla="*/ 0 w 5529430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529430" h="954510" extrusionOk="0">
                        <a:moveTo>
                          <a:pt x="0" y="0"/>
                        </a:moveTo>
                        <a:cubicBezTo>
                          <a:pt x="160544" y="-12553"/>
                          <a:pt x="426836" y="4920"/>
                          <a:pt x="613264" y="0"/>
                        </a:cubicBezTo>
                        <a:cubicBezTo>
                          <a:pt x="788247" y="-21217"/>
                          <a:pt x="918536" y="-4279"/>
                          <a:pt x="1060645" y="0"/>
                        </a:cubicBezTo>
                        <a:cubicBezTo>
                          <a:pt x="1207593" y="-15145"/>
                          <a:pt x="1319370" y="7552"/>
                          <a:pt x="1397438" y="0"/>
                        </a:cubicBezTo>
                        <a:cubicBezTo>
                          <a:pt x="1483815" y="4313"/>
                          <a:pt x="1725558" y="-544"/>
                          <a:pt x="1789524" y="0"/>
                        </a:cubicBezTo>
                        <a:cubicBezTo>
                          <a:pt x="1874777" y="-32113"/>
                          <a:pt x="2129721" y="-20767"/>
                          <a:pt x="2347494" y="0"/>
                        </a:cubicBezTo>
                        <a:cubicBezTo>
                          <a:pt x="2537775" y="-6968"/>
                          <a:pt x="2570912" y="15201"/>
                          <a:pt x="2684286" y="0"/>
                        </a:cubicBezTo>
                        <a:cubicBezTo>
                          <a:pt x="2798580" y="-7830"/>
                          <a:pt x="2850942" y="4877"/>
                          <a:pt x="3021079" y="0"/>
                        </a:cubicBezTo>
                        <a:cubicBezTo>
                          <a:pt x="3170796" y="-23455"/>
                          <a:pt x="3328060" y="5842"/>
                          <a:pt x="3413166" y="0"/>
                        </a:cubicBezTo>
                        <a:cubicBezTo>
                          <a:pt x="3488369" y="-39827"/>
                          <a:pt x="3714919" y="30407"/>
                          <a:pt x="3860547" y="0"/>
                        </a:cubicBezTo>
                        <a:cubicBezTo>
                          <a:pt x="4014266" y="-7364"/>
                          <a:pt x="4063757" y="-4771"/>
                          <a:pt x="4197340" y="0"/>
                        </a:cubicBezTo>
                        <a:cubicBezTo>
                          <a:pt x="4324254" y="12415"/>
                          <a:pt x="4504398" y="31512"/>
                          <a:pt x="4755310" y="0"/>
                        </a:cubicBezTo>
                        <a:cubicBezTo>
                          <a:pt x="5029362" y="-33410"/>
                          <a:pt x="5193174" y="51568"/>
                          <a:pt x="5529430" y="0"/>
                        </a:cubicBezTo>
                        <a:cubicBezTo>
                          <a:pt x="5552029" y="54847"/>
                          <a:pt x="5480718" y="93841"/>
                          <a:pt x="5529430" y="139994"/>
                        </a:cubicBezTo>
                        <a:cubicBezTo>
                          <a:pt x="5583545" y="186305"/>
                          <a:pt x="5483725" y="221563"/>
                          <a:pt x="5529430" y="279989"/>
                        </a:cubicBezTo>
                        <a:cubicBezTo>
                          <a:pt x="5580921" y="335976"/>
                          <a:pt x="5471078" y="396585"/>
                          <a:pt x="5529430" y="439074"/>
                        </a:cubicBezTo>
                        <a:cubicBezTo>
                          <a:pt x="5581330" y="475428"/>
                          <a:pt x="5527586" y="515211"/>
                          <a:pt x="5529430" y="598159"/>
                        </a:cubicBezTo>
                        <a:cubicBezTo>
                          <a:pt x="5534180" y="671083"/>
                          <a:pt x="5533865" y="703240"/>
                          <a:pt x="5529430" y="738154"/>
                        </a:cubicBezTo>
                        <a:cubicBezTo>
                          <a:pt x="5529448" y="761156"/>
                          <a:pt x="5445005" y="893313"/>
                          <a:pt x="5529430" y="954510"/>
                        </a:cubicBezTo>
                        <a:cubicBezTo>
                          <a:pt x="5420438" y="946130"/>
                          <a:pt x="5231025" y="946188"/>
                          <a:pt x="5137342" y="954510"/>
                        </a:cubicBezTo>
                        <a:cubicBezTo>
                          <a:pt x="5015889" y="951776"/>
                          <a:pt x="4931816" y="937854"/>
                          <a:pt x="4800551" y="954510"/>
                        </a:cubicBezTo>
                        <a:cubicBezTo>
                          <a:pt x="4668760" y="923778"/>
                          <a:pt x="4416914" y="953900"/>
                          <a:pt x="4297875" y="954510"/>
                        </a:cubicBezTo>
                        <a:cubicBezTo>
                          <a:pt x="4167886" y="977019"/>
                          <a:pt x="3996714" y="930464"/>
                          <a:pt x="3739905" y="954510"/>
                        </a:cubicBezTo>
                        <a:cubicBezTo>
                          <a:pt x="3487982" y="972105"/>
                          <a:pt x="3328938" y="923434"/>
                          <a:pt x="3181935" y="954510"/>
                        </a:cubicBezTo>
                        <a:cubicBezTo>
                          <a:pt x="3056227" y="978521"/>
                          <a:pt x="2882507" y="930835"/>
                          <a:pt x="2789848" y="954510"/>
                        </a:cubicBezTo>
                        <a:cubicBezTo>
                          <a:pt x="2662453" y="969793"/>
                          <a:pt x="2407440" y="945834"/>
                          <a:pt x="2176584" y="954510"/>
                        </a:cubicBezTo>
                        <a:cubicBezTo>
                          <a:pt x="1910008" y="970405"/>
                          <a:pt x="1959703" y="945544"/>
                          <a:pt x="1839792" y="954510"/>
                        </a:cubicBezTo>
                        <a:cubicBezTo>
                          <a:pt x="1713400" y="954179"/>
                          <a:pt x="1658449" y="940677"/>
                          <a:pt x="1502999" y="954510"/>
                        </a:cubicBezTo>
                        <a:cubicBezTo>
                          <a:pt x="1333962" y="946875"/>
                          <a:pt x="1278504" y="939662"/>
                          <a:pt x="1055618" y="954510"/>
                        </a:cubicBezTo>
                        <a:cubicBezTo>
                          <a:pt x="829826" y="969539"/>
                          <a:pt x="852443" y="941290"/>
                          <a:pt x="663531" y="954510"/>
                        </a:cubicBezTo>
                        <a:cubicBezTo>
                          <a:pt x="481726" y="961625"/>
                          <a:pt x="217361" y="997060"/>
                          <a:pt x="0" y="954510"/>
                        </a:cubicBezTo>
                        <a:cubicBezTo>
                          <a:pt x="-15052" y="904388"/>
                          <a:pt x="10587" y="872243"/>
                          <a:pt x="0" y="814515"/>
                        </a:cubicBezTo>
                        <a:cubicBezTo>
                          <a:pt x="-25104" y="773963"/>
                          <a:pt x="48174" y="679331"/>
                          <a:pt x="0" y="636339"/>
                        </a:cubicBezTo>
                        <a:cubicBezTo>
                          <a:pt x="-27793" y="593148"/>
                          <a:pt x="55749" y="543629"/>
                          <a:pt x="0" y="486800"/>
                        </a:cubicBezTo>
                        <a:cubicBezTo>
                          <a:pt x="-56239" y="419807"/>
                          <a:pt x="12381" y="397267"/>
                          <a:pt x="0" y="346805"/>
                        </a:cubicBezTo>
                        <a:cubicBezTo>
                          <a:pt x="-11157" y="292355"/>
                          <a:pt x="23910" y="240489"/>
                          <a:pt x="0" y="197265"/>
                        </a:cubicBezTo>
                        <a:cubicBezTo>
                          <a:pt x="-23966" y="143866"/>
                          <a:pt x="39536" y="831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D5BAD57-E739-405F-9FA9-3142224B3CFA}"/>
              </a:ext>
            </a:extLst>
          </p:cNvPr>
          <p:cNvSpPr/>
          <p:nvPr/>
        </p:nvSpPr>
        <p:spPr>
          <a:xfrm>
            <a:off x="225912" y="1633297"/>
            <a:ext cx="5529430" cy="505258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529430"/>
                      <a:gd name="connsiteY0" fmla="*/ 0 h 5052580"/>
                      <a:gd name="connsiteX1" fmla="*/ 613264 w 5529430"/>
                      <a:gd name="connsiteY1" fmla="*/ 0 h 5052580"/>
                      <a:gd name="connsiteX2" fmla="*/ 1060645 w 5529430"/>
                      <a:gd name="connsiteY2" fmla="*/ 0 h 5052580"/>
                      <a:gd name="connsiteX3" fmla="*/ 1397438 w 5529430"/>
                      <a:gd name="connsiteY3" fmla="*/ 0 h 5052580"/>
                      <a:gd name="connsiteX4" fmla="*/ 1789524 w 5529430"/>
                      <a:gd name="connsiteY4" fmla="*/ 0 h 5052580"/>
                      <a:gd name="connsiteX5" fmla="*/ 2347494 w 5529430"/>
                      <a:gd name="connsiteY5" fmla="*/ 0 h 5052580"/>
                      <a:gd name="connsiteX6" fmla="*/ 2684286 w 5529430"/>
                      <a:gd name="connsiteY6" fmla="*/ 0 h 5052580"/>
                      <a:gd name="connsiteX7" fmla="*/ 3021079 w 5529430"/>
                      <a:gd name="connsiteY7" fmla="*/ 0 h 5052580"/>
                      <a:gd name="connsiteX8" fmla="*/ 3413166 w 5529430"/>
                      <a:gd name="connsiteY8" fmla="*/ 0 h 5052580"/>
                      <a:gd name="connsiteX9" fmla="*/ 3860547 w 5529430"/>
                      <a:gd name="connsiteY9" fmla="*/ 0 h 5052580"/>
                      <a:gd name="connsiteX10" fmla="*/ 4197340 w 5529430"/>
                      <a:gd name="connsiteY10" fmla="*/ 0 h 5052580"/>
                      <a:gd name="connsiteX11" fmla="*/ 4755310 w 5529430"/>
                      <a:gd name="connsiteY11" fmla="*/ 0 h 5052580"/>
                      <a:gd name="connsiteX12" fmla="*/ 5529430 w 5529430"/>
                      <a:gd name="connsiteY12" fmla="*/ 0 h 5052580"/>
                      <a:gd name="connsiteX13" fmla="*/ 5529430 w 5529430"/>
                      <a:gd name="connsiteY13" fmla="*/ 741044 h 5052580"/>
                      <a:gd name="connsiteX14" fmla="*/ 5529430 w 5529430"/>
                      <a:gd name="connsiteY14" fmla="*/ 1482089 h 5052580"/>
                      <a:gd name="connsiteX15" fmla="*/ 5529430 w 5529430"/>
                      <a:gd name="connsiteY15" fmla="*/ 2324186 h 5052580"/>
                      <a:gd name="connsiteX16" fmla="*/ 5529430 w 5529430"/>
                      <a:gd name="connsiteY16" fmla="*/ 3166283 h 5052580"/>
                      <a:gd name="connsiteX17" fmla="*/ 5529430 w 5529430"/>
                      <a:gd name="connsiteY17" fmla="*/ 3907328 h 5052580"/>
                      <a:gd name="connsiteX18" fmla="*/ 5529430 w 5529430"/>
                      <a:gd name="connsiteY18" fmla="*/ 5052580 h 5052580"/>
                      <a:gd name="connsiteX19" fmla="*/ 5137342 w 5529430"/>
                      <a:gd name="connsiteY19" fmla="*/ 5052580 h 5052580"/>
                      <a:gd name="connsiteX20" fmla="*/ 4800551 w 5529430"/>
                      <a:gd name="connsiteY20" fmla="*/ 5052580 h 5052580"/>
                      <a:gd name="connsiteX21" fmla="*/ 4297875 w 5529430"/>
                      <a:gd name="connsiteY21" fmla="*/ 5052580 h 5052580"/>
                      <a:gd name="connsiteX22" fmla="*/ 3739905 w 5529430"/>
                      <a:gd name="connsiteY22" fmla="*/ 5052580 h 5052580"/>
                      <a:gd name="connsiteX23" fmla="*/ 3181935 w 5529430"/>
                      <a:gd name="connsiteY23" fmla="*/ 5052580 h 5052580"/>
                      <a:gd name="connsiteX24" fmla="*/ 2789848 w 5529430"/>
                      <a:gd name="connsiteY24" fmla="*/ 5052580 h 5052580"/>
                      <a:gd name="connsiteX25" fmla="*/ 2176584 w 5529430"/>
                      <a:gd name="connsiteY25" fmla="*/ 5052580 h 5052580"/>
                      <a:gd name="connsiteX26" fmla="*/ 1839792 w 5529430"/>
                      <a:gd name="connsiteY26" fmla="*/ 5052580 h 5052580"/>
                      <a:gd name="connsiteX27" fmla="*/ 1502999 w 5529430"/>
                      <a:gd name="connsiteY27" fmla="*/ 5052580 h 5052580"/>
                      <a:gd name="connsiteX28" fmla="*/ 1055618 w 5529430"/>
                      <a:gd name="connsiteY28" fmla="*/ 5052580 h 5052580"/>
                      <a:gd name="connsiteX29" fmla="*/ 663531 w 5529430"/>
                      <a:gd name="connsiteY29" fmla="*/ 5052580 h 5052580"/>
                      <a:gd name="connsiteX30" fmla="*/ 0 w 5529430"/>
                      <a:gd name="connsiteY30" fmla="*/ 5052580 h 5052580"/>
                      <a:gd name="connsiteX31" fmla="*/ 0 w 5529430"/>
                      <a:gd name="connsiteY31" fmla="*/ 4311535 h 5052580"/>
                      <a:gd name="connsiteX32" fmla="*/ 0 w 5529430"/>
                      <a:gd name="connsiteY32" fmla="*/ 3368386 h 5052580"/>
                      <a:gd name="connsiteX33" fmla="*/ 0 w 5529430"/>
                      <a:gd name="connsiteY33" fmla="*/ 2576816 h 5052580"/>
                      <a:gd name="connsiteX34" fmla="*/ 0 w 5529430"/>
                      <a:gd name="connsiteY34" fmla="*/ 1835771 h 5052580"/>
                      <a:gd name="connsiteX35" fmla="*/ 0 w 5529430"/>
                      <a:gd name="connsiteY35" fmla="*/ 1044199 h 5052580"/>
                      <a:gd name="connsiteX36" fmla="*/ 0 w 5529430"/>
                      <a:gd name="connsiteY36" fmla="*/ 0 h 505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529430" h="5052580" extrusionOk="0">
                        <a:moveTo>
                          <a:pt x="0" y="0"/>
                        </a:moveTo>
                        <a:cubicBezTo>
                          <a:pt x="197756" y="-62304"/>
                          <a:pt x="420143" y="60811"/>
                          <a:pt x="613264" y="0"/>
                        </a:cubicBezTo>
                        <a:cubicBezTo>
                          <a:pt x="786458" y="-88815"/>
                          <a:pt x="931540" y="2318"/>
                          <a:pt x="1060645" y="0"/>
                        </a:cubicBezTo>
                        <a:cubicBezTo>
                          <a:pt x="1203180" y="-35755"/>
                          <a:pt x="1322102" y="16765"/>
                          <a:pt x="1397438" y="0"/>
                        </a:cubicBezTo>
                        <a:cubicBezTo>
                          <a:pt x="1495311" y="12191"/>
                          <a:pt x="1709668" y="23297"/>
                          <a:pt x="1789524" y="0"/>
                        </a:cubicBezTo>
                        <a:cubicBezTo>
                          <a:pt x="1875829" y="-45355"/>
                          <a:pt x="2149968" y="55046"/>
                          <a:pt x="2347494" y="0"/>
                        </a:cubicBezTo>
                        <a:cubicBezTo>
                          <a:pt x="2541200" y="-56658"/>
                          <a:pt x="2569405" y="32098"/>
                          <a:pt x="2684286" y="0"/>
                        </a:cubicBezTo>
                        <a:cubicBezTo>
                          <a:pt x="2811589" y="-29725"/>
                          <a:pt x="2850349" y="40064"/>
                          <a:pt x="3021079" y="0"/>
                        </a:cubicBezTo>
                        <a:cubicBezTo>
                          <a:pt x="3171026" y="-59569"/>
                          <a:pt x="3323927" y="51174"/>
                          <a:pt x="3413166" y="0"/>
                        </a:cubicBezTo>
                        <a:cubicBezTo>
                          <a:pt x="3484745" y="-115712"/>
                          <a:pt x="3716495" y="83536"/>
                          <a:pt x="3860547" y="0"/>
                        </a:cubicBezTo>
                        <a:cubicBezTo>
                          <a:pt x="4019374" y="-47416"/>
                          <a:pt x="4063311" y="33304"/>
                          <a:pt x="4197340" y="0"/>
                        </a:cubicBezTo>
                        <a:cubicBezTo>
                          <a:pt x="4324186" y="-19432"/>
                          <a:pt x="4506608" y="111321"/>
                          <a:pt x="4755310" y="0"/>
                        </a:cubicBezTo>
                        <a:cubicBezTo>
                          <a:pt x="5033208" y="-101412"/>
                          <a:pt x="5179902" y="159229"/>
                          <a:pt x="5529430" y="0"/>
                        </a:cubicBezTo>
                        <a:cubicBezTo>
                          <a:pt x="5562502" y="272399"/>
                          <a:pt x="5484969" y="494296"/>
                          <a:pt x="5529430" y="741044"/>
                        </a:cubicBezTo>
                        <a:cubicBezTo>
                          <a:pt x="5584382" y="972898"/>
                          <a:pt x="5495093" y="1167207"/>
                          <a:pt x="5529430" y="1482089"/>
                        </a:cubicBezTo>
                        <a:cubicBezTo>
                          <a:pt x="5615210" y="1775041"/>
                          <a:pt x="5441967" y="2105986"/>
                          <a:pt x="5529430" y="2324186"/>
                        </a:cubicBezTo>
                        <a:cubicBezTo>
                          <a:pt x="5587962" y="2526939"/>
                          <a:pt x="5547019" y="2723970"/>
                          <a:pt x="5529430" y="3166283"/>
                        </a:cubicBezTo>
                        <a:cubicBezTo>
                          <a:pt x="5531684" y="3561137"/>
                          <a:pt x="5571819" y="3720734"/>
                          <a:pt x="5529430" y="3907328"/>
                        </a:cubicBezTo>
                        <a:cubicBezTo>
                          <a:pt x="5506672" y="3997885"/>
                          <a:pt x="5433429" y="4721860"/>
                          <a:pt x="5529430" y="5052580"/>
                        </a:cubicBezTo>
                        <a:cubicBezTo>
                          <a:pt x="5422387" y="5049237"/>
                          <a:pt x="5227875" y="5008839"/>
                          <a:pt x="5137342" y="5052580"/>
                        </a:cubicBezTo>
                        <a:cubicBezTo>
                          <a:pt x="5017215" y="5083514"/>
                          <a:pt x="4917560" y="4988116"/>
                          <a:pt x="4800551" y="5052580"/>
                        </a:cubicBezTo>
                        <a:cubicBezTo>
                          <a:pt x="4668405" y="5060476"/>
                          <a:pt x="4423729" y="5034158"/>
                          <a:pt x="4297875" y="5052580"/>
                        </a:cubicBezTo>
                        <a:cubicBezTo>
                          <a:pt x="4154021" y="5080243"/>
                          <a:pt x="4010441" y="4951841"/>
                          <a:pt x="3739905" y="5052580"/>
                        </a:cubicBezTo>
                        <a:cubicBezTo>
                          <a:pt x="3488759" y="5129964"/>
                          <a:pt x="3314115" y="4970469"/>
                          <a:pt x="3181935" y="5052580"/>
                        </a:cubicBezTo>
                        <a:cubicBezTo>
                          <a:pt x="3056099" y="5138604"/>
                          <a:pt x="2901824" y="5006032"/>
                          <a:pt x="2789848" y="5052580"/>
                        </a:cubicBezTo>
                        <a:cubicBezTo>
                          <a:pt x="2627301" y="5123389"/>
                          <a:pt x="2429569" y="4938335"/>
                          <a:pt x="2176584" y="5052580"/>
                        </a:cubicBezTo>
                        <a:cubicBezTo>
                          <a:pt x="1905641" y="5159831"/>
                          <a:pt x="1984756" y="4989689"/>
                          <a:pt x="1839792" y="5052580"/>
                        </a:cubicBezTo>
                        <a:cubicBezTo>
                          <a:pt x="1704334" y="5076183"/>
                          <a:pt x="1658295" y="5002290"/>
                          <a:pt x="1502999" y="5052580"/>
                        </a:cubicBezTo>
                        <a:cubicBezTo>
                          <a:pt x="1332976" y="5066699"/>
                          <a:pt x="1302400" y="4958682"/>
                          <a:pt x="1055618" y="5052580"/>
                        </a:cubicBezTo>
                        <a:cubicBezTo>
                          <a:pt x="814380" y="5131657"/>
                          <a:pt x="867984" y="4961630"/>
                          <a:pt x="663531" y="5052580"/>
                        </a:cubicBezTo>
                        <a:cubicBezTo>
                          <a:pt x="512950" y="5086640"/>
                          <a:pt x="217358" y="5084997"/>
                          <a:pt x="0" y="5052580"/>
                        </a:cubicBezTo>
                        <a:cubicBezTo>
                          <a:pt x="3558" y="4786137"/>
                          <a:pt x="-13778" y="4617542"/>
                          <a:pt x="0" y="4311535"/>
                        </a:cubicBezTo>
                        <a:cubicBezTo>
                          <a:pt x="-38206" y="4078769"/>
                          <a:pt x="48665" y="3621056"/>
                          <a:pt x="0" y="3368386"/>
                        </a:cubicBezTo>
                        <a:cubicBezTo>
                          <a:pt x="-37615" y="3110481"/>
                          <a:pt x="80642" y="2863076"/>
                          <a:pt x="0" y="2576816"/>
                        </a:cubicBezTo>
                        <a:cubicBezTo>
                          <a:pt x="-56355" y="2249606"/>
                          <a:pt x="10275" y="2098960"/>
                          <a:pt x="0" y="1835771"/>
                        </a:cubicBezTo>
                        <a:cubicBezTo>
                          <a:pt x="44516" y="1518206"/>
                          <a:pt x="29206" y="1299047"/>
                          <a:pt x="0" y="1044199"/>
                        </a:cubicBezTo>
                        <a:cubicBezTo>
                          <a:pt x="-60353" y="755719"/>
                          <a:pt x="14117" y="4252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4C5B7-EDF7-4C59-9334-1FB38935857A}"/>
              </a:ext>
            </a:extLst>
          </p:cNvPr>
          <p:cNvSpPr/>
          <p:nvPr/>
        </p:nvSpPr>
        <p:spPr>
          <a:xfrm>
            <a:off x="6710127" y="6272360"/>
            <a:ext cx="4605172" cy="413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Inspiration:@</a:t>
            </a:r>
            <a:r>
              <a:rPr lang="en-GB" dirty="0" err="1"/>
              <a:t>MsLiddell</a:t>
            </a:r>
            <a:r>
              <a:rPr lang="en-GB" dirty="0"/>
              <a:t> @Jennnnnn_x</a:t>
            </a:r>
          </a:p>
        </p:txBody>
      </p:sp>
    </p:spTree>
    <p:extLst>
      <p:ext uri="{BB962C8B-B14F-4D97-AF65-F5344CB8AC3E}">
        <p14:creationId xmlns:p14="http://schemas.microsoft.com/office/powerpoint/2010/main" val="119604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84C6-D3CB-41ED-9261-A056A8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4" y="257549"/>
            <a:ext cx="11743765" cy="1325563"/>
          </a:xfrm>
        </p:spPr>
        <p:txBody>
          <a:bodyPr/>
          <a:lstStyle/>
          <a:p>
            <a:pPr algn="ctr"/>
            <a:r>
              <a:rPr lang="en-GB" dirty="0"/>
              <a:t>Other ideas that we have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E30D-9B8A-4EC6-86C6-CDFCC5CF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95" y="1847140"/>
            <a:ext cx="11743765" cy="4833359"/>
          </a:xfrm>
        </p:spPr>
        <p:txBody>
          <a:bodyPr>
            <a:normAutofit fontScale="92500"/>
          </a:bodyPr>
          <a:lstStyle/>
          <a:p>
            <a:r>
              <a:rPr lang="en-GB" dirty="0"/>
              <a:t>Case study bingo at the end of lesson. A list of information from the case study is given, students choose 9 pieces to put into a 3x3 grid. Teacher makes statements linked to the information e.g. number of collapsed buildings, name of the river etc. Students cross them off as they hear them.</a:t>
            </a:r>
          </a:p>
          <a:p>
            <a:r>
              <a:rPr lang="en-GB" dirty="0"/>
              <a:t>Fake tweets/</a:t>
            </a:r>
            <a:r>
              <a:rPr lang="en-GB" dirty="0" err="1"/>
              <a:t>facebook</a:t>
            </a:r>
            <a:r>
              <a:rPr lang="en-GB" dirty="0"/>
              <a:t> statuses – find and fix style – spot errors in the reporting.</a:t>
            </a:r>
          </a:p>
          <a:p>
            <a:r>
              <a:rPr lang="en-GB" dirty="0"/>
              <a:t>WAGOLL/WABOLL 8 markers using case studies. Find and fix any errors. See how much case study knowledge is used when answering questions.</a:t>
            </a:r>
          </a:p>
          <a:p>
            <a:r>
              <a:rPr lang="en-GB" dirty="0"/>
              <a:t>Reference the different locations that we study as much as possible. Have a map with the different locations on in a prominent spot. 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46EC8EE-E5B2-4A1A-9C45-1A6649C66434}"/>
              </a:ext>
            </a:extLst>
          </p:cNvPr>
          <p:cNvSpPr/>
          <p:nvPr/>
        </p:nvSpPr>
        <p:spPr>
          <a:xfrm>
            <a:off x="225912" y="361120"/>
            <a:ext cx="11736594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11736594"/>
                      <a:gd name="connsiteY0" fmla="*/ 0 h 954510"/>
                      <a:gd name="connsiteX1" fmla="*/ 1301695 w 11736594"/>
                      <a:gd name="connsiteY1" fmla="*/ 0 h 954510"/>
                      <a:gd name="connsiteX2" fmla="*/ 2251292 w 11736594"/>
                      <a:gd name="connsiteY2" fmla="*/ 0 h 954510"/>
                      <a:gd name="connsiteX3" fmla="*/ 2966158 w 11736594"/>
                      <a:gd name="connsiteY3" fmla="*/ 0 h 954510"/>
                      <a:gd name="connsiteX4" fmla="*/ 3382273 w 11736594"/>
                      <a:gd name="connsiteY4" fmla="*/ 0 h 954510"/>
                      <a:gd name="connsiteX5" fmla="*/ 3798388 w 11736594"/>
                      <a:gd name="connsiteY5" fmla="*/ 0 h 954510"/>
                      <a:gd name="connsiteX6" fmla="*/ 4982717 w 11736594"/>
                      <a:gd name="connsiteY6" fmla="*/ 0 h 954510"/>
                      <a:gd name="connsiteX7" fmla="*/ 5697582 w 11736594"/>
                      <a:gd name="connsiteY7" fmla="*/ 0 h 954510"/>
                      <a:gd name="connsiteX8" fmla="*/ 6412447 w 11736594"/>
                      <a:gd name="connsiteY8" fmla="*/ 0 h 954510"/>
                      <a:gd name="connsiteX9" fmla="*/ 7244680 w 11736594"/>
                      <a:gd name="connsiteY9" fmla="*/ 0 h 954510"/>
                      <a:gd name="connsiteX10" fmla="*/ 8194277 w 11736594"/>
                      <a:gd name="connsiteY10" fmla="*/ 0 h 954510"/>
                      <a:gd name="connsiteX11" fmla="*/ 8909142 w 11736594"/>
                      <a:gd name="connsiteY11" fmla="*/ 0 h 954510"/>
                      <a:gd name="connsiteX12" fmla="*/ 10093471 w 11736594"/>
                      <a:gd name="connsiteY12" fmla="*/ 0 h 954510"/>
                      <a:gd name="connsiteX13" fmla="*/ 11736594 w 11736594"/>
                      <a:gd name="connsiteY13" fmla="*/ 0 h 954510"/>
                      <a:gd name="connsiteX14" fmla="*/ 11736594 w 11736594"/>
                      <a:gd name="connsiteY14" fmla="*/ 139994 h 954510"/>
                      <a:gd name="connsiteX15" fmla="*/ 11736594 w 11736594"/>
                      <a:gd name="connsiteY15" fmla="*/ 279989 h 954510"/>
                      <a:gd name="connsiteX16" fmla="*/ 11736594 w 11736594"/>
                      <a:gd name="connsiteY16" fmla="*/ 439074 h 954510"/>
                      <a:gd name="connsiteX17" fmla="*/ 11736594 w 11736594"/>
                      <a:gd name="connsiteY17" fmla="*/ 598159 h 954510"/>
                      <a:gd name="connsiteX18" fmla="*/ 11736594 w 11736594"/>
                      <a:gd name="connsiteY18" fmla="*/ 738154 h 954510"/>
                      <a:gd name="connsiteX19" fmla="*/ 11736594 w 11736594"/>
                      <a:gd name="connsiteY19" fmla="*/ 954510 h 954510"/>
                      <a:gd name="connsiteX20" fmla="*/ 10904361 w 11736594"/>
                      <a:gd name="connsiteY20" fmla="*/ 954510 h 954510"/>
                      <a:gd name="connsiteX21" fmla="*/ 10189498 w 11736594"/>
                      <a:gd name="connsiteY21" fmla="*/ 954510 h 954510"/>
                      <a:gd name="connsiteX22" fmla="*/ 9122534 w 11736594"/>
                      <a:gd name="connsiteY22" fmla="*/ 954510 h 954510"/>
                      <a:gd name="connsiteX23" fmla="*/ 7938205 w 11736594"/>
                      <a:gd name="connsiteY23" fmla="*/ 954510 h 954510"/>
                      <a:gd name="connsiteX24" fmla="*/ 6753876 w 11736594"/>
                      <a:gd name="connsiteY24" fmla="*/ 954510 h 954510"/>
                      <a:gd name="connsiteX25" fmla="*/ 5921644 w 11736594"/>
                      <a:gd name="connsiteY25" fmla="*/ 954510 h 954510"/>
                      <a:gd name="connsiteX26" fmla="*/ 4619950 w 11736594"/>
                      <a:gd name="connsiteY26" fmla="*/ 954510 h 954510"/>
                      <a:gd name="connsiteX27" fmla="*/ 3905085 w 11736594"/>
                      <a:gd name="connsiteY27" fmla="*/ 954510 h 954510"/>
                      <a:gd name="connsiteX28" fmla="*/ 3190220 w 11736594"/>
                      <a:gd name="connsiteY28" fmla="*/ 954510 h 954510"/>
                      <a:gd name="connsiteX29" fmla="*/ 2240622 w 11736594"/>
                      <a:gd name="connsiteY29" fmla="*/ 954510 h 954510"/>
                      <a:gd name="connsiteX30" fmla="*/ 1408390 w 11736594"/>
                      <a:gd name="connsiteY30" fmla="*/ 954510 h 954510"/>
                      <a:gd name="connsiteX31" fmla="*/ 0 w 11736594"/>
                      <a:gd name="connsiteY31" fmla="*/ 954510 h 954510"/>
                      <a:gd name="connsiteX32" fmla="*/ 0 w 11736594"/>
                      <a:gd name="connsiteY32" fmla="*/ 814515 h 954510"/>
                      <a:gd name="connsiteX33" fmla="*/ 0 w 11736594"/>
                      <a:gd name="connsiteY33" fmla="*/ 636339 h 954510"/>
                      <a:gd name="connsiteX34" fmla="*/ 0 w 11736594"/>
                      <a:gd name="connsiteY34" fmla="*/ 486800 h 954510"/>
                      <a:gd name="connsiteX35" fmla="*/ 0 w 11736594"/>
                      <a:gd name="connsiteY35" fmla="*/ 346805 h 954510"/>
                      <a:gd name="connsiteX36" fmla="*/ 0 w 11736594"/>
                      <a:gd name="connsiteY36" fmla="*/ 197265 h 954510"/>
                      <a:gd name="connsiteX37" fmla="*/ 0 w 11736594"/>
                      <a:gd name="connsiteY37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1736594" h="954510" extrusionOk="0">
                        <a:moveTo>
                          <a:pt x="0" y="0"/>
                        </a:moveTo>
                        <a:cubicBezTo>
                          <a:pt x="325819" y="-13171"/>
                          <a:pt x="861613" y="-57567"/>
                          <a:pt x="1301695" y="0"/>
                        </a:cubicBezTo>
                        <a:cubicBezTo>
                          <a:pt x="1653356" y="-72096"/>
                          <a:pt x="1974840" y="-27508"/>
                          <a:pt x="2251292" y="0"/>
                        </a:cubicBezTo>
                        <a:cubicBezTo>
                          <a:pt x="2574255" y="-12363"/>
                          <a:pt x="2805865" y="31849"/>
                          <a:pt x="2966158" y="0"/>
                        </a:cubicBezTo>
                        <a:cubicBezTo>
                          <a:pt x="3093092" y="-12483"/>
                          <a:pt x="3256208" y="12134"/>
                          <a:pt x="3382273" y="0"/>
                        </a:cubicBezTo>
                        <a:cubicBezTo>
                          <a:pt x="3508339" y="-12134"/>
                          <a:pt x="3598532" y="7996"/>
                          <a:pt x="3798388" y="0"/>
                        </a:cubicBezTo>
                        <a:cubicBezTo>
                          <a:pt x="4003913" y="17477"/>
                          <a:pt x="4583470" y="19983"/>
                          <a:pt x="4982717" y="0"/>
                        </a:cubicBezTo>
                        <a:cubicBezTo>
                          <a:pt x="5398139" y="-24634"/>
                          <a:pt x="5459397" y="-18997"/>
                          <a:pt x="5697582" y="0"/>
                        </a:cubicBezTo>
                        <a:cubicBezTo>
                          <a:pt x="5906885" y="-17103"/>
                          <a:pt x="6053514" y="-115"/>
                          <a:pt x="6412447" y="0"/>
                        </a:cubicBezTo>
                        <a:cubicBezTo>
                          <a:pt x="6763714" y="-26673"/>
                          <a:pt x="7082643" y="64848"/>
                          <a:pt x="7244680" y="0"/>
                        </a:cubicBezTo>
                        <a:cubicBezTo>
                          <a:pt x="7463712" y="48541"/>
                          <a:pt x="7876071" y="-26250"/>
                          <a:pt x="8194277" y="0"/>
                        </a:cubicBezTo>
                        <a:cubicBezTo>
                          <a:pt x="8503636" y="19347"/>
                          <a:pt x="8625615" y="20706"/>
                          <a:pt x="8909142" y="0"/>
                        </a:cubicBezTo>
                        <a:cubicBezTo>
                          <a:pt x="9231487" y="-40114"/>
                          <a:pt x="9628510" y="89089"/>
                          <a:pt x="10093471" y="0"/>
                        </a:cubicBezTo>
                        <a:cubicBezTo>
                          <a:pt x="10654403" y="-102102"/>
                          <a:pt x="10998711" y="-61897"/>
                          <a:pt x="11736594" y="0"/>
                        </a:cubicBezTo>
                        <a:cubicBezTo>
                          <a:pt x="11802050" y="74152"/>
                          <a:pt x="11646044" y="81579"/>
                          <a:pt x="11736594" y="139994"/>
                        </a:cubicBezTo>
                        <a:cubicBezTo>
                          <a:pt x="11856770" y="179762"/>
                          <a:pt x="11630971" y="221768"/>
                          <a:pt x="11736594" y="279989"/>
                        </a:cubicBezTo>
                        <a:cubicBezTo>
                          <a:pt x="11859794" y="327235"/>
                          <a:pt x="11654680" y="381856"/>
                          <a:pt x="11736594" y="439074"/>
                        </a:cubicBezTo>
                        <a:cubicBezTo>
                          <a:pt x="11829567" y="471387"/>
                          <a:pt x="11729677" y="519107"/>
                          <a:pt x="11736594" y="598159"/>
                        </a:cubicBezTo>
                        <a:cubicBezTo>
                          <a:pt x="11746658" y="668193"/>
                          <a:pt x="11723109" y="706528"/>
                          <a:pt x="11736594" y="738154"/>
                        </a:cubicBezTo>
                        <a:cubicBezTo>
                          <a:pt x="11726609" y="765159"/>
                          <a:pt x="11571868" y="891316"/>
                          <a:pt x="11736594" y="954510"/>
                        </a:cubicBezTo>
                        <a:cubicBezTo>
                          <a:pt x="11592347" y="917598"/>
                          <a:pt x="11123116" y="904277"/>
                          <a:pt x="10904361" y="954510"/>
                        </a:cubicBezTo>
                        <a:cubicBezTo>
                          <a:pt x="10633973" y="943072"/>
                          <a:pt x="10471203" y="947890"/>
                          <a:pt x="10189498" y="954510"/>
                        </a:cubicBezTo>
                        <a:cubicBezTo>
                          <a:pt x="9902908" y="976048"/>
                          <a:pt x="9480954" y="907147"/>
                          <a:pt x="9122534" y="954510"/>
                        </a:cubicBezTo>
                        <a:cubicBezTo>
                          <a:pt x="8732755" y="1025309"/>
                          <a:pt x="8521809" y="894552"/>
                          <a:pt x="7938205" y="954510"/>
                        </a:cubicBezTo>
                        <a:cubicBezTo>
                          <a:pt x="7412336" y="979255"/>
                          <a:pt x="6984023" y="913070"/>
                          <a:pt x="6753876" y="954510"/>
                        </a:cubicBezTo>
                        <a:cubicBezTo>
                          <a:pt x="6466858" y="979043"/>
                          <a:pt x="6156738" y="950326"/>
                          <a:pt x="5921644" y="954510"/>
                        </a:cubicBezTo>
                        <a:cubicBezTo>
                          <a:pt x="5585856" y="884973"/>
                          <a:pt x="5258955" y="858233"/>
                          <a:pt x="4619950" y="954510"/>
                        </a:cubicBezTo>
                        <a:cubicBezTo>
                          <a:pt x="4068148" y="975062"/>
                          <a:pt x="4142842" y="941031"/>
                          <a:pt x="3905085" y="954510"/>
                        </a:cubicBezTo>
                        <a:cubicBezTo>
                          <a:pt x="3651922" y="934121"/>
                          <a:pt x="3557029" y="937779"/>
                          <a:pt x="3190220" y="954510"/>
                        </a:cubicBezTo>
                        <a:cubicBezTo>
                          <a:pt x="2818255" y="967107"/>
                          <a:pt x="2721997" y="919820"/>
                          <a:pt x="2240622" y="954510"/>
                        </a:cubicBezTo>
                        <a:cubicBezTo>
                          <a:pt x="1771727" y="967262"/>
                          <a:pt x="1806881" y="948698"/>
                          <a:pt x="1408390" y="954510"/>
                        </a:cubicBezTo>
                        <a:cubicBezTo>
                          <a:pt x="1128594" y="947277"/>
                          <a:pt x="443217" y="991210"/>
                          <a:pt x="0" y="954510"/>
                        </a:cubicBezTo>
                        <a:cubicBezTo>
                          <a:pt x="-39101" y="905934"/>
                          <a:pt x="37522" y="849771"/>
                          <a:pt x="0" y="814515"/>
                        </a:cubicBezTo>
                        <a:cubicBezTo>
                          <a:pt x="-12380" y="774694"/>
                          <a:pt x="103471" y="679762"/>
                          <a:pt x="0" y="636339"/>
                        </a:cubicBezTo>
                        <a:cubicBezTo>
                          <a:pt x="-108138" y="569880"/>
                          <a:pt x="109967" y="531980"/>
                          <a:pt x="0" y="486800"/>
                        </a:cubicBezTo>
                        <a:cubicBezTo>
                          <a:pt x="-110655" y="425501"/>
                          <a:pt x="28631" y="396489"/>
                          <a:pt x="0" y="346805"/>
                        </a:cubicBezTo>
                        <a:cubicBezTo>
                          <a:pt x="-31681" y="291996"/>
                          <a:pt x="38955" y="256656"/>
                          <a:pt x="0" y="197265"/>
                        </a:cubicBezTo>
                        <a:cubicBezTo>
                          <a:pt x="-52183" y="142354"/>
                          <a:pt x="66372" y="673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1AB0BF-F2F3-4B14-902D-F6973F41FEC7}"/>
              </a:ext>
            </a:extLst>
          </p:cNvPr>
          <p:cNvSpPr/>
          <p:nvPr/>
        </p:nvSpPr>
        <p:spPr>
          <a:xfrm>
            <a:off x="218740" y="1530859"/>
            <a:ext cx="11736594" cy="5069591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11736594"/>
                      <a:gd name="connsiteY0" fmla="*/ 0 h 5069591"/>
                      <a:gd name="connsiteX1" fmla="*/ 1301695 w 11736594"/>
                      <a:gd name="connsiteY1" fmla="*/ 0 h 5069591"/>
                      <a:gd name="connsiteX2" fmla="*/ 2251292 w 11736594"/>
                      <a:gd name="connsiteY2" fmla="*/ 0 h 5069591"/>
                      <a:gd name="connsiteX3" fmla="*/ 2966158 w 11736594"/>
                      <a:gd name="connsiteY3" fmla="*/ 0 h 5069591"/>
                      <a:gd name="connsiteX4" fmla="*/ 3798388 w 11736594"/>
                      <a:gd name="connsiteY4" fmla="*/ 0 h 5069591"/>
                      <a:gd name="connsiteX5" fmla="*/ 4982717 w 11736594"/>
                      <a:gd name="connsiteY5" fmla="*/ 0 h 5069591"/>
                      <a:gd name="connsiteX6" fmla="*/ 5697582 w 11736594"/>
                      <a:gd name="connsiteY6" fmla="*/ 0 h 5069591"/>
                      <a:gd name="connsiteX7" fmla="*/ 6412447 w 11736594"/>
                      <a:gd name="connsiteY7" fmla="*/ 0 h 5069591"/>
                      <a:gd name="connsiteX8" fmla="*/ 7244680 w 11736594"/>
                      <a:gd name="connsiteY8" fmla="*/ 0 h 5069591"/>
                      <a:gd name="connsiteX9" fmla="*/ 8194277 w 11736594"/>
                      <a:gd name="connsiteY9" fmla="*/ 0 h 5069591"/>
                      <a:gd name="connsiteX10" fmla="*/ 8909142 w 11736594"/>
                      <a:gd name="connsiteY10" fmla="*/ 0 h 5069591"/>
                      <a:gd name="connsiteX11" fmla="*/ 10093471 w 11736594"/>
                      <a:gd name="connsiteY11" fmla="*/ 0 h 5069591"/>
                      <a:gd name="connsiteX12" fmla="*/ 11736594 w 11736594"/>
                      <a:gd name="connsiteY12" fmla="*/ 0 h 5069591"/>
                      <a:gd name="connsiteX13" fmla="*/ 11736594 w 11736594"/>
                      <a:gd name="connsiteY13" fmla="*/ 743539 h 5069591"/>
                      <a:gd name="connsiteX14" fmla="*/ 11736594 w 11736594"/>
                      <a:gd name="connsiteY14" fmla="*/ 1487079 h 5069591"/>
                      <a:gd name="connsiteX15" fmla="*/ 11736594 w 11736594"/>
                      <a:gd name="connsiteY15" fmla="*/ 2332011 h 5069591"/>
                      <a:gd name="connsiteX16" fmla="*/ 11736594 w 11736594"/>
                      <a:gd name="connsiteY16" fmla="*/ 3176943 h 5069591"/>
                      <a:gd name="connsiteX17" fmla="*/ 11736594 w 11736594"/>
                      <a:gd name="connsiteY17" fmla="*/ 3920483 h 5069591"/>
                      <a:gd name="connsiteX18" fmla="*/ 11736594 w 11736594"/>
                      <a:gd name="connsiteY18" fmla="*/ 5069591 h 5069591"/>
                      <a:gd name="connsiteX19" fmla="*/ 10904361 w 11736594"/>
                      <a:gd name="connsiteY19" fmla="*/ 5069591 h 5069591"/>
                      <a:gd name="connsiteX20" fmla="*/ 10189498 w 11736594"/>
                      <a:gd name="connsiteY20" fmla="*/ 5069591 h 5069591"/>
                      <a:gd name="connsiteX21" fmla="*/ 9122534 w 11736594"/>
                      <a:gd name="connsiteY21" fmla="*/ 5069591 h 5069591"/>
                      <a:gd name="connsiteX22" fmla="*/ 7938205 w 11736594"/>
                      <a:gd name="connsiteY22" fmla="*/ 5069591 h 5069591"/>
                      <a:gd name="connsiteX23" fmla="*/ 6753876 w 11736594"/>
                      <a:gd name="connsiteY23" fmla="*/ 5069591 h 5069591"/>
                      <a:gd name="connsiteX24" fmla="*/ 5921644 w 11736594"/>
                      <a:gd name="connsiteY24" fmla="*/ 5069591 h 5069591"/>
                      <a:gd name="connsiteX25" fmla="*/ 4619950 w 11736594"/>
                      <a:gd name="connsiteY25" fmla="*/ 5069591 h 5069591"/>
                      <a:gd name="connsiteX26" fmla="*/ 3905085 w 11736594"/>
                      <a:gd name="connsiteY26" fmla="*/ 5069591 h 5069591"/>
                      <a:gd name="connsiteX27" fmla="*/ 3190220 w 11736594"/>
                      <a:gd name="connsiteY27" fmla="*/ 5069591 h 5069591"/>
                      <a:gd name="connsiteX28" fmla="*/ 2240622 w 11736594"/>
                      <a:gd name="connsiteY28" fmla="*/ 5069591 h 5069591"/>
                      <a:gd name="connsiteX29" fmla="*/ 1408390 w 11736594"/>
                      <a:gd name="connsiteY29" fmla="*/ 5069591 h 5069591"/>
                      <a:gd name="connsiteX30" fmla="*/ 0 w 11736594"/>
                      <a:gd name="connsiteY30" fmla="*/ 5069591 h 5069591"/>
                      <a:gd name="connsiteX31" fmla="*/ 0 w 11736594"/>
                      <a:gd name="connsiteY31" fmla="*/ 4326051 h 5069591"/>
                      <a:gd name="connsiteX32" fmla="*/ 0 w 11736594"/>
                      <a:gd name="connsiteY32" fmla="*/ 3379726 h 5069591"/>
                      <a:gd name="connsiteX33" fmla="*/ 0 w 11736594"/>
                      <a:gd name="connsiteY33" fmla="*/ 2585491 h 5069591"/>
                      <a:gd name="connsiteX34" fmla="*/ 0 w 11736594"/>
                      <a:gd name="connsiteY34" fmla="*/ 1841952 h 5069591"/>
                      <a:gd name="connsiteX35" fmla="*/ 0 w 11736594"/>
                      <a:gd name="connsiteY35" fmla="*/ 1047715 h 5069591"/>
                      <a:gd name="connsiteX36" fmla="*/ 0 w 11736594"/>
                      <a:gd name="connsiteY36" fmla="*/ 0 h 506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736594" h="5069591" extrusionOk="0">
                        <a:moveTo>
                          <a:pt x="0" y="0"/>
                        </a:moveTo>
                        <a:cubicBezTo>
                          <a:pt x="382336" y="-64832"/>
                          <a:pt x="861527" y="6237"/>
                          <a:pt x="1301695" y="0"/>
                        </a:cubicBezTo>
                        <a:cubicBezTo>
                          <a:pt x="1675311" y="-87431"/>
                          <a:pt x="1939737" y="7256"/>
                          <a:pt x="2251292" y="0"/>
                        </a:cubicBezTo>
                        <a:cubicBezTo>
                          <a:pt x="2551932" y="-59069"/>
                          <a:pt x="2807277" y="37139"/>
                          <a:pt x="2966158" y="0"/>
                        </a:cubicBezTo>
                        <a:cubicBezTo>
                          <a:pt x="3172905" y="26597"/>
                          <a:pt x="3644383" y="17906"/>
                          <a:pt x="3798388" y="0"/>
                        </a:cubicBezTo>
                        <a:cubicBezTo>
                          <a:pt x="3983219" y="-56672"/>
                          <a:pt x="4566185" y="44645"/>
                          <a:pt x="4982717" y="0"/>
                        </a:cubicBezTo>
                        <a:cubicBezTo>
                          <a:pt x="5396603" y="-41418"/>
                          <a:pt x="5463458" y="31359"/>
                          <a:pt x="5697582" y="0"/>
                        </a:cubicBezTo>
                        <a:cubicBezTo>
                          <a:pt x="5929388" y="-20845"/>
                          <a:pt x="6036410" y="9265"/>
                          <a:pt x="6412447" y="0"/>
                        </a:cubicBezTo>
                        <a:cubicBezTo>
                          <a:pt x="6758597" y="-53769"/>
                          <a:pt x="7064661" y="63246"/>
                          <a:pt x="7244680" y="0"/>
                        </a:cubicBezTo>
                        <a:cubicBezTo>
                          <a:pt x="7402148" y="-139213"/>
                          <a:pt x="7880473" y="83712"/>
                          <a:pt x="8194277" y="0"/>
                        </a:cubicBezTo>
                        <a:cubicBezTo>
                          <a:pt x="8529742" y="-37326"/>
                          <a:pt x="8625614" y="13495"/>
                          <a:pt x="8909142" y="0"/>
                        </a:cubicBezTo>
                        <a:cubicBezTo>
                          <a:pt x="9172065" y="19530"/>
                          <a:pt x="9561352" y="118009"/>
                          <a:pt x="10093471" y="0"/>
                        </a:cubicBezTo>
                        <a:cubicBezTo>
                          <a:pt x="10639848" y="-87632"/>
                          <a:pt x="11000644" y="176819"/>
                          <a:pt x="11736594" y="0"/>
                        </a:cubicBezTo>
                        <a:cubicBezTo>
                          <a:pt x="11798246" y="255903"/>
                          <a:pt x="11643977" y="468558"/>
                          <a:pt x="11736594" y="743539"/>
                        </a:cubicBezTo>
                        <a:cubicBezTo>
                          <a:pt x="11857904" y="983758"/>
                          <a:pt x="11679112" y="1139981"/>
                          <a:pt x="11736594" y="1487079"/>
                        </a:cubicBezTo>
                        <a:cubicBezTo>
                          <a:pt x="11859975" y="1784417"/>
                          <a:pt x="11582515" y="2109395"/>
                          <a:pt x="11736594" y="2332011"/>
                        </a:cubicBezTo>
                        <a:cubicBezTo>
                          <a:pt x="11850981" y="2533050"/>
                          <a:pt x="11734530" y="2751534"/>
                          <a:pt x="11736594" y="3176943"/>
                        </a:cubicBezTo>
                        <a:cubicBezTo>
                          <a:pt x="11739060" y="3546973"/>
                          <a:pt x="11762726" y="3737222"/>
                          <a:pt x="11736594" y="3920483"/>
                        </a:cubicBezTo>
                        <a:cubicBezTo>
                          <a:pt x="11713213" y="3998757"/>
                          <a:pt x="11504978" y="4745812"/>
                          <a:pt x="11736594" y="5069591"/>
                        </a:cubicBezTo>
                        <a:cubicBezTo>
                          <a:pt x="11491898" y="5050477"/>
                          <a:pt x="11101667" y="5025623"/>
                          <a:pt x="10904361" y="5069591"/>
                        </a:cubicBezTo>
                        <a:cubicBezTo>
                          <a:pt x="10655295" y="5078614"/>
                          <a:pt x="10463234" y="5002950"/>
                          <a:pt x="10189498" y="5069591"/>
                        </a:cubicBezTo>
                        <a:cubicBezTo>
                          <a:pt x="9901137" y="5065171"/>
                          <a:pt x="9386275" y="5054442"/>
                          <a:pt x="9122534" y="5069591"/>
                        </a:cubicBezTo>
                        <a:cubicBezTo>
                          <a:pt x="8880250" y="5159051"/>
                          <a:pt x="8524416" y="4925226"/>
                          <a:pt x="7938205" y="5069591"/>
                        </a:cubicBezTo>
                        <a:cubicBezTo>
                          <a:pt x="7375703" y="5179107"/>
                          <a:pt x="7045497" y="4973357"/>
                          <a:pt x="6753876" y="5069591"/>
                        </a:cubicBezTo>
                        <a:cubicBezTo>
                          <a:pt x="6488150" y="5176512"/>
                          <a:pt x="6116201" y="4991077"/>
                          <a:pt x="5921644" y="5069591"/>
                        </a:cubicBezTo>
                        <a:cubicBezTo>
                          <a:pt x="5577368" y="5169665"/>
                          <a:pt x="5042317" y="5012684"/>
                          <a:pt x="4619950" y="5069591"/>
                        </a:cubicBezTo>
                        <a:cubicBezTo>
                          <a:pt x="4035691" y="5158283"/>
                          <a:pt x="4196545" y="4995203"/>
                          <a:pt x="3905085" y="5069591"/>
                        </a:cubicBezTo>
                        <a:cubicBezTo>
                          <a:pt x="3644672" y="5101274"/>
                          <a:pt x="3534683" y="5019420"/>
                          <a:pt x="3190220" y="5069591"/>
                        </a:cubicBezTo>
                        <a:cubicBezTo>
                          <a:pt x="2832296" y="5093334"/>
                          <a:pt x="2742898" y="4970216"/>
                          <a:pt x="2240622" y="5069591"/>
                        </a:cubicBezTo>
                        <a:cubicBezTo>
                          <a:pt x="1761228" y="5146039"/>
                          <a:pt x="1813192" y="4998843"/>
                          <a:pt x="1408390" y="5069591"/>
                        </a:cubicBezTo>
                        <a:cubicBezTo>
                          <a:pt x="1110931" y="5061862"/>
                          <a:pt x="462714" y="5096011"/>
                          <a:pt x="0" y="5069591"/>
                        </a:cubicBezTo>
                        <a:cubicBezTo>
                          <a:pt x="-6369" y="4800736"/>
                          <a:pt x="31281" y="4581517"/>
                          <a:pt x="0" y="4326051"/>
                        </a:cubicBezTo>
                        <a:cubicBezTo>
                          <a:pt x="-54231" y="4090879"/>
                          <a:pt x="104889" y="3618156"/>
                          <a:pt x="0" y="3379726"/>
                        </a:cubicBezTo>
                        <a:cubicBezTo>
                          <a:pt x="-44302" y="3135723"/>
                          <a:pt x="159397" y="2848779"/>
                          <a:pt x="0" y="2585491"/>
                        </a:cubicBezTo>
                        <a:cubicBezTo>
                          <a:pt x="-130066" y="2230681"/>
                          <a:pt x="23167" y="2094598"/>
                          <a:pt x="0" y="1841952"/>
                        </a:cubicBezTo>
                        <a:cubicBezTo>
                          <a:pt x="10212" y="1535450"/>
                          <a:pt x="59393" y="1285081"/>
                          <a:pt x="0" y="1047715"/>
                        </a:cubicBezTo>
                        <a:cubicBezTo>
                          <a:pt x="-61055" y="764624"/>
                          <a:pt x="83329" y="3976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6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A6DDCCDA-0A24-4E25-8634-494F8B9AFBBB}"/>
              </a:ext>
            </a:extLst>
          </p:cNvPr>
          <p:cNvSpPr/>
          <p:nvPr/>
        </p:nvSpPr>
        <p:spPr>
          <a:xfrm>
            <a:off x="828337" y="742276"/>
            <a:ext cx="10768405" cy="5637007"/>
          </a:xfrm>
          <a:prstGeom prst="cloud">
            <a:avLst/>
          </a:prstGeom>
          <a:solidFill>
            <a:schemeClr val="accent3"/>
          </a:solidFill>
          <a:effectLst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Simple ideas we have used to help us to improve student case study knowledge.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Copies of resources available from my Google Drive.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C0BA13C-9720-4D52-BD45-DC16D504317D}"/>
              </a:ext>
            </a:extLst>
          </p:cNvPr>
          <p:cNvSpPr/>
          <p:nvPr/>
        </p:nvSpPr>
        <p:spPr>
          <a:xfrm>
            <a:off x="914399" y="597049"/>
            <a:ext cx="10596283" cy="5927463"/>
          </a:xfrm>
          <a:prstGeom prst="cloud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1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7E47C-2AA4-4088-8169-5636C803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12" y="536027"/>
            <a:ext cx="4813150" cy="61170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8DB678-DA04-41FE-9E3B-5C4AE2C1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8" y="333594"/>
            <a:ext cx="6349991" cy="1325563"/>
          </a:xfrm>
        </p:spPr>
        <p:txBody>
          <a:bodyPr/>
          <a:lstStyle/>
          <a:p>
            <a:pPr algn="ctr"/>
            <a:r>
              <a:rPr lang="en-GB" dirty="0"/>
              <a:t>Regular quizzing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E55CE-38AC-46D9-8477-B688E1C5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825624"/>
            <a:ext cx="6349991" cy="48274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10 multiple choice questions.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Used at the beginning of end of lessons.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Often we use older case studies from different topics to aid retention.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Focus on specific facts and data.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Also added to Teams so that students can complete self-marking quizzes. This enables us to be forensic and see what students are forgetting – this can then be revisited at a later date.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05D4C55-930F-447D-84A7-4E0F17FF44B6}"/>
              </a:ext>
            </a:extLst>
          </p:cNvPr>
          <p:cNvSpPr/>
          <p:nvPr/>
        </p:nvSpPr>
        <p:spPr>
          <a:xfrm>
            <a:off x="157655" y="536028"/>
            <a:ext cx="6510273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510273"/>
                      <a:gd name="connsiteY0" fmla="*/ 0 h 954510"/>
                      <a:gd name="connsiteX1" fmla="*/ 722048 w 6510273"/>
                      <a:gd name="connsiteY1" fmla="*/ 0 h 954510"/>
                      <a:gd name="connsiteX2" fmla="*/ 1248789 w 6510273"/>
                      <a:gd name="connsiteY2" fmla="*/ 0 h 954510"/>
                      <a:gd name="connsiteX3" fmla="*/ 1645323 w 6510273"/>
                      <a:gd name="connsiteY3" fmla="*/ 0 h 954510"/>
                      <a:gd name="connsiteX4" fmla="*/ 2106960 w 6510273"/>
                      <a:gd name="connsiteY4" fmla="*/ 0 h 954510"/>
                      <a:gd name="connsiteX5" fmla="*/ 2763906 w 6510273"/>
                      <a:gd name="connsiteY5" fmla="*/ 0 h 954510"/>
                      <a:gd name="connsiteX6" fmla="*/ 3160441 w 6510273"/>
                      <a:gd name="connsiteY6" fmla="*/ 0 h 954510"/>
                      <a:gd name="connsiteX7" fmla="*/ 3556976 w 6510273"/>
                      <a:gd name="connsiteY7" fmla="*/ 0 h 954510"/>
                      <a:gd name="connsiteX8" fmla="*/ 4018614 w 6510273"/>
                      <a:gd name="connsiteY8" fmla="*/ 0 h 954510"/>
                      <a:gd name="connsiteX9" fmla="*/ 4545354 w 6510273"/>
                      <a:gd name="connsiteY9" fmla="*/ 0 h 954510"/>
                      <a:gd name="connsiteX10" fmla="*/ 4941889 w 6510273"/>
                      <a:gd name="connsiteY10" fmla="*/ 0 h 954510"/>
                      <a:gd name="connsiteX11" fmla="*/ 5598835 w 6510273"/>
                      <a:gd name="connsiteY11" fmla="*/ 0 h 954510"/>
                      <a:gd name="connsiteX12" fmla="*/ 6510273 w 6510273"/>
                      <a:gd name="connsiteY12" fmla="*/ 0 h 954510"/>
                      <a:gd name="connsiteX13" fmla="*/ 6510273 w 6510273"/>
                      <a:gd name="connsiteY13" fmla="*/ 139994 h 954510"/>
                      <a:gd name="connsiteX14" fmla="*/ 6510273 w 6510273"/>
                      <a:gd name="connsiteY14" fmla="*/ 279989 h 954510"/>
                      <a:gd name="connsiteX15" fmla="*/ 6510273 w 6510273"/>
                      <a:gd name="connsiteY15" fmla="*/ 439074 h 954510"/>
                      <a:gd name="connsiteX16" fmla="*/ 6510273 w 6510273"/>
                      <a:gd name="connsiteY16" fmla="*/ 598159 h 954510"/>
                      <a:gd name="connsiteX17" fmla="*/ 6510273 w 6510273"/>
                      <a:gd name="connsiteY17" fmla="*/ 738154 h 954510"/>
                      <a:gd name="connsiteX18" fmla="*/ 6510273 w 6510273"/>
                      <a:gd name="connsiteY18" fmla="*/ 954510 h 954510"/>
                      <a:gd name="connsiteX19" fmla="*/ 6048634 w 6510273"/>
                      <a:gd name="connsiteY19" fmla="*/ 954510 h 954510"/>
                      <a:gd name="connsiteX20" fmla="*/ 5652101 w 6510273"/>
                      <a:gd name="connsiteY20" fmla="*/ 954510 h 954510"/>
                      <a:gd name="connsiteX21" fmla="*/ 5060257 w 6510273"/>
                      <a:gd name="connsiteY21" fmla="*/ 954510 h 954510"/>
                      <a:gd name="connsiteX22" fmla="*/ 4403312 w 6510273"/>
                      <a:gd name="connsiteY22" fmla="*/ 954510 h 954510"/>
                      <a:gd name="connsiteX23" fmla="*/ 3746366 w 6510273"/>
                      <a:gd name="connsiteY23" fmla="*/ 954510 h 954510"/>
                      <a:gd name="connsiteX24" fmla="*/ 3284728 w 6510273"/>
                      <a:gd name="connsiteY24" fmla="*/ 954510 h 954510"/>
                      <a:gd name="connsiteX25" fmla="*/ 2562680 w 6510273"/>
                      <a:gd name="connsiteY25" fmla="*/ 954510 h 954510"/>
                      <a:gd name="connsiteX26" fmla="*/ 2166145 w 6510273"/>
                      <a:gd name="connsiteY26" fmla="*/ 954510 h 954510"/>
                      <a:gd name="connsiteX27" fmla="*/ 1769610 w 6510273"/>
                      <a:gd name="connsiteY27" fmla="*/ 954510 h 954510"/>
                      <a:gd name="connsiteX28" fmla="*/ 1242870 w 6510273"/>
                      <a:gd name="connsiteY28" fmla="*/ 954510 h 954510"/>
                      <a:gd name="connsiteX29" fmla="*/ 781232 w 6510273"/>
                      <a:gd name="connsiteY29" fmla="*/ 954510 h 954510"/>
                      <a:gd name="connsiteX30" fmla="*/ 0 w 6510273"/>
                      <a:gd name="connsiteY30" fmla="*/ 954510 h 954510"/>
                      <a:gd name="connsiteX31" fmla="*/ 0 w 6510273"/>
                      <a:gd name="connsiteY31" fmla="*/ 814515 h 954510"/>
                      <a:gd name="connsiteX32" fmla="*/ 0 w 6510273"/>
                      <a:gd name="connsiteY32" fmla="*/ 636339 h 954510"/>
                      <a:gd name="connsiteX33" fmla="*/ 0 w 6510273"/>
                      <a:gd name="connsiteY33" fmla="*/ 486800 h 954510"/>
                      <a:gd name="connsiteX34" fmla="*/ 0 w 6510273"/>
                      <a:gd name="connsiteY34" fmla="*/ 346805 h 954510"/>
                      <a:gd name="connsiteX35" fmla="*/ 0 w 6510273"/>
                      <a:gd name="connsiteY35" fmla="*/ 197265 h 954510"/>
                      <a:gd name="connsiteX36" fmla="*/ 0 w 6510273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510273" h="954510" extrusionOk="0">
                        <a:moveTo>
                          <a:pt x="0" y="0"/>
                        </a:moveTo>
                        <a:cubicBezTo>
                          <a:pt x="175297" y="-11640"/>
                          <a:pt x="487645" y="-14093"/>
                          <a:pt x="722048" y="0"/>
                        </a:cubicBezTo>
                        <a:cubicBezTo>
                          <a:pt x="920750" y="-38550"/>
                          <a:pt x="1071153" y="405"/>
                          <a:pt x="1248789" y="0"/>
                        </a:cubicBezTo>
                        <a:cubicBezTo>
                          <a:pt x="1420567" y="-19043"/>
                          <a:pt x="1559481" y="26923"/>
                          <a:pt x="1645323" y="0"/>
                        </a:cubicBezTo>
                        <a:cubicBezTo>
                          <a:pt x="1764946" y="19095"/>
                          <a:pt x="2019344" y="1103"/>
                          <a:pt x="2106960" y="0"/>
                        </a:cubicBezTo>
                        <a:cubicBezTo>
                          <a:pt x="2210919" y="-12269"/>
                          <a:pt x="2527977" y="-5056"/>
                          <a:pt x="2763906" y="0"/>
                        </a:cubicBezTo>
                        <a:cubicBezTo>
                          <a:pt x="2987733" y="-6242"/>
                          <a:pt x="3031856" y="8679"/>
                          <a:pt x="3160441" y="0"/>
                        </a:cubicBezTo>
                        <a:cubicBezTo>
                          <a:pt x="3304704" y="-14335"/>
                          <a:pt x="3349073" y="-10027"/>
                          <a:pt x="3556976" y="0"/>
                        </a:cubicBezTo>
                        <a:cubicBezTo>
                          <a:pt x="3745631" y="-16088"/>
                          <a:pt x="3917051" y="-2112"/>
                          <a:pt x="4018614" y="0"/>
                        </a:cubicBezTo>
                        <a:cubicBezTo>
                          <a:pt x="4101092" y="-63193"/>
                          <a:pt x="4377468" y="46188"/>
                          <a:pt x="4545354" y="0"/>
                        </a:cubicBezTo>
                        <a:cubicBezTo>
                          <a:pt x="4728651" y="-3250"/>
                          <a:pt x="4784029" y="936"/>
                          <a:pt x="4941889" y="0"/>
                        </a:cubicBezTo>
                        <a:cubicBezTo>
                          <a:pt x="5098471" y="-2844"/>
                          <a:pt x="5307561" y="62964"/>
                          <a:pt x="5598835" y="0"/>
                        </a:cubicBezTo>
                        <a:cubicBezTo>
                          <a:pt x="5924683" y="-39486"/>
                          <a:pt x="6097729" y="38759"/>
                          <a:pt x="6510273" y="0"/>
                        </a:cubicBezTo>
                        <a:cubicBezTo>
                          <a:pt x="6537482" y="51718"/>
                          <a:pt x="6453771" y="90169"/>
                          <a:pt x="6510273" y="139994"/>
                        </a:cubicBezTo>
                        <a:cubicBezTo>
                          <a:pt x="6578460" y="190043"/>
                          <a:pt x="6457842" y="219854"/>
                          <a:pt x="6510273" y="279989"/>
                        </a:cubicBezTo>
                        <a:cubicBezTo>
                          <a:pt x="6574948" y="334912"/>
                          <a:pt x="6449081" y="397724"/>
                          <a:pt x="6510273" y="439074"/>
                        </a:cubicBezTo>
                        <a:cubicBezTo>
                          <a:pt x="6569316" y="475750"/>
                          <a:pt x="6504809" y="518817"/>
                          <a:pt x="6510273" y="598159"/>
                        </a:cubicBezTo>
                        <a:cubicBezTo>
                          <a:pt x="6516039" y="671007"/>
                          <a:pt x="6508175" y="705067"/>
                          <a:pt x="6510273" y="738154"/>
                        </a:cubicBezTo>
                        <a:cubicBezTo>
                          <a:pt x="6505231" y="743316"/>
                          <a:pt x="6415925" y="892937"/>
                          <a:pt x="6510273" y="954510"/>
                        </a:cubicBezTo>
                        <a:cubicBezTo>
                          <a:pt x="6389708" y="947120"/>
                          <a:pt x="6193006" y="946245"/>
                          <a:pt x="6048634" y="954510"/>
                        </a:cubicBezTo>
                        <a:cubicBezTo>
                          <a:pt x="5899723" y="957608"/>
                          <a:pt x="5806444" y="936286"/>
                          <a:pt x="5652101" y="954510"/>
                        </a:cubicBezTo>
                        <a:cubicBezTo>
                          <a:pt x="5489645" y="944779"/>
                          <a:pt x="5222572" y="952194"/>
                          <a:pt x="5060257" y="954510"/>
                        </a:cubicBezTo>
                        <a:cubicBezTo>
                          <a:pt x="4890151" y="965602"/>
                          <a:pt x="4725490" y="905395"/>
                          <a:pt x="4403312" y="954510"/>
                        </a:cubicBezTo>
                        <a:cubicBezTo>
                          <a:pt x="4105386" y="974013"/>
                          <a:pt x="3912833" y="925898"/>
                          <a:pt x="3746366" y="954510"/>
                        </a:cubicBezTo>
                        <a:cubicBezTo>
                          <a:pt x="3601157" y="1003394"/>
                          <a:pt x="3408237" y="937997"/>
                          <a:pt x="3284728" y="954510"/>
                        </a:cubicBezTo>
                        <a:cubicBezTo>
                          <a:pt x="3097158" y="991778"/>
                          <a:pt x="2803019" y="963161"/>
                          <a:pt x="2562680" y="954510"/>
                        </a:cubicBezTo>
                        <a:cubicBezTo>
                          <a:pt x="2252584" y="972496"/>
                          <a:pt x="2312680" y="940848"/>
                          <a:pt x="2166145" y="954510"/>
                        </a:cubicBezTo>
                        <a:cubicBezTo>
                          <a:pt x="2013754" y="949175"/>
                          <a:pt x="1956078" y="941202"/>
                          <a:pt x="1769610" y="954510"/>
                        </a:cubicBezTo>
                        <a:cubicBezTo>
                          <a:pt x="1571407" y="956171"/>
                          <a:pt x="1519650" y="928018"/>
                          <a:pt x="1242870" y="954510"/>
                        </a:cubicBezTo>
                        <a:cubicBezTo>
                          <a:pt x="972953" y="970814"/>
                          <a:pt x="1003576" y="941058"/>
                          <a:pt x="781232" y="954510"/>
                        </a:cubicBezTo>
                        <a:cubicBezTo>
                          <a:pt x="588471" y="946944"/>
                          <a:pt x="256657" y="974216"/>
                          <a:pt x="0" y="954510"/>
                        </a:cubicBezTo>
                        <a:cubicBezTo>
                          <a:pt x="-13020" y="903593"/>
                          <a:pt x="15937" y="867510"/>
                          <a:pt x="0" y="814515"/>
                        </a:cubicBezTo>
                        <a:cubicBezTo>
                          <a:pt x="-34608" y="778749"/>
                          <a:pt x="59991" y="665903"/>
                          <a:pt x="0" y="636339"/>
                        </a:cubicBezTo>
                        <a:cubicBezTo>
                          <a:pt x="-52411" y="587833"/>
                          <a:pt x="64967" y="543791"/>
                          <a:pt x="0" y="486800"/>
                        </a:cubicBezTo>
                        <a:cubicBezTo>
                          <a:pt x="-64663" y="421496"/>
                          <a:pt x="14487" y="395994"/>
                          <a:pt x="0" y="346805"/>
                        </a:cubicBezTo>
                        <a:cubicBezTo>
                          <a:pt x="-9870" y="290220"/>
                          <a:pt x="27139" y="241359"/>
                          <a:pt x="0" y="197265"/>
                        </a:cubicBezTo>
                        <a:cubicBezTo>
                          <a:pt x="-41972" y="139717"/>
                          <a:pt x="45205" y="881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383E363-4DA5-4129-A672-6A1E409674CF}"/>
              </a:ext>
            </a:extLst>
          </p:cNvPr>
          <p:cNvSpPr/>
          <p:nvPr/>
        </p:nvSpPr>
        <p:spPr>
          <a:xfrm>
            <a:off x="157655" y="1657005"/>
            <a:ext cx="6510273" cy="4996042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6510273"/>
                      <a:gd name="connsiteY0" fmla="*/ 0 h 4996042"/>
                      <a:gd name="connsiteX1" fmla="*/ 722048 w 6510273"/>
                      <a:gd name="connsiteY1" fmla="*/ 0 h 4996042"/>
                      <a:gd name="connsiteX2" fmla="*/ 1248789 w 6510273"/>
                      <a:gd name="connsiteY2" fmla="*/ 0 h 4996042"/>
                      <a:gd name="connsiteX3" fmla="*/ 1645323 w 6510273"/>
                      <a:gd name="connsiteY3" fmla="*/ 0 h 4996042"/>
                      <a:gd name="connsiteX4" fmla="*/ 2106960 w 6510273"/>
                      <a:gd name="connsiteY4" fmla="*/ 0 h 4996042"/>
                      <a:gd name="connsiteX5" fmla="*/ 2763906 w 6510273"/>
                      <a:gd name="connsiteY5" fmla="*/ 0 h 4996042"/>
                      <a:gd name="connsiteX6" fmla="*/ 3160441 w 6510273"/>
                      <a:gd name="connsiteY6" fmla="*/ 0 h 4996042"/>
                      <a:gd name="connsiteX7" fmla="*/ 3556976 w 6510273"/>
                      <a:gd name="connsiteY7" fmla="*/ 0 h 4996042"/>
                      <a:gd name="connsiteX8" fmla="*/ 4018614 w 6510273"/>
                      <a:gd name="connsiteY8" fmla="*/ 0 h 4996042"/>
                      <a:gd name="connsiteX9" fmla="*/ 4545354 w 6510273"/>
                      <a:gd name="connsiteY9" fmla="*/ 0 h 4996042"/>
                      <a:gd name="connsiteX10" fmla="*/ 4941889 w 6510273"/>
                      <a:gd name="connsiteY10" fmla="*/ 0 h 4996042"/>
                      <a:gd name="connsiteX11" fmla="*/ 5598835 w 6510273"/>
                      <a:gd name="connsiteY11" fmla="*/ 0 h 4996042"/>
                      <a:gd name="connsiteX12" fmla="*/ 6510273 w 6510273"/>
                      <a:gd name="connsiteY12" fmla="*/ 0 h 4996042"/>
                      <a:gd name="connsiteX13" fmla="*/ 6510273 w 6510273"/>
                      <a:gd name="connsiteY13" fmla="*/ 732752 h 4996042"/>
                      <a:gd name="connsiteX14" fmla="*/ 6510273 w 6510273"/>
                      <a:gd name="connsiteY14" fmla="*/ 1465504 h 4996042"/>
                      <a:gd name="connsiteX15" fmla="*/ 6510273 w 6510273"/>
                      <a:gd name="connsiteY15" fmla="*/ 2298178 h 4996042"/>
                      <a:gd name="connsiteX16" fmla="*/ 6510273 w 6510273"/>
                      <a:gd name="connsiteY16" fmla="*/ 3130852 h 4996042"/>
                      <a:gd name="connsiteX17" fmla="*/ 6510273 w 6510273"/>
                      <a:gd name="connsiteY17" fmla="*/ 3863605 h 4996042"/>
                      <a:gd name="connsiteX18" fmla="*/ 6510273 w 6510273"/>
                      <a:gd name="connsiteY18" fmla="*/ 4996042 h 4996042"/>
                      <a:gd name="connsiteX19" fmla="*/ 6048634 w 6510273"/>
                      <a:gd name="connsiteY19" fmla="*/ 4996042 h 4996042"/>
                      <a:gd name="connsiteX20" fmla="*/ 5652101 w 6510273"/>
                      <a:gd name="connsiteY20" fmla="*/ 4996042 h 4996042"/>
                      <a:gd name="connsiteX21" fmla="*/ 5060257 w 6510273"/>
                      <a:gd name="connsiteY21" fmla="*/ 4996042 h 4996042"/>
                      <a:gd name="connsiteX22" fmla="*/ 4403312 w 6510273"/>
                      <a:gd name="connsiteY22" fmla="*/ 4996042 h 4996042"/>
                      <a:gd name="connsiteX23" fmla="*/ 3746366 w 6510273"/>
                      <a:gd name="connsiteY23" fmla="*/ 4996042 h 4996042"/>
                      <a:gd name="connsiteX24" fmla="*/ 3284728 w 6510273"/>
                      <a:gd name="connsiteY24" fmla="*/ 4996042 h 4996042"/>
                      <a:gd name="connsiteX25" fmla="*/ 2562680 w 6510273"/>
                      <a:gd name="connsiteY25" fmla="*/ 4996042 h 4996042"/>
                      <a:gd name="connsiteX26" fmla="*/ 2166145 w 6510273"/>
                      <a:gd name="connsiteY26" fmla="*/ 4996042 h 4996042"/>
                      <a:gd name="connsiteX27" fmla="*/ 1769610 w 6510273"/>
                      <a:gd name="connsiteY27" fmla="*/ 4996042 h 4996042"/>
                      <a:gd name="connsiteX28" fmla="*/ 1242870 w 6510273"/>
                      <a:gd name="connsiteY28" fmla="*/ 4996042 h 4996042"/>
                      <a:gd name="connsiteX29" fmla="*/ 781232 w 6510273"/>
                      <a:gd name="connsiteY29" fmla="*/ 4996042 h 4996042"/>
                      <a:gd name="connsiteX30" fmla="*/ 0 w 6510273"/>
                      <a:gd name="connsiteY30" fmla="*/ 4996042 h 4996042"/>
                      <a:gd name="connsiteX31" fmla="*/ 0 w 6510273"/>
                      <a:gd name="connsiteY31" fmla="*/ 4263289 h 4996042"/>
                      <a:gd name="connsiteX32" fmla="*/ 0 w 6510273"/>
                      <a:gd name="connsiteY32" fmla="*/ 3330694 h 4996042"/>
                      <a:gd name="connsiteX33" fmla="*/ 0 w 6510273"/>
                      <a:gd name="connsiteY33" fmla="*/ 2547981 h 4996042"/>
                      <a:gd name="connsiteX34" fmla="*/ 0 w 6510273"/>
                      <a:gd name="connsiteY34" fmla="*/ 1815229 h 4996042"/>
                      <a:gd name="connsiteX35" fmla="*/ 0 w 6510273"/>
                      <a:gd name="connsiteY35" fmla="*/ 1032515 h 4996042"/>
                      <a:gd name="connsiteX36" fmla="*/ 0 w 6510273"/>
                      <a:gd name="connsiteY36" fmla="*/ 0 h 499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510273" h="4996042" extrusionOk="0">
                        <a:moveTo>
                          <a:pt x="0" y="0"/>
                        </a:moveTo>
                        <a:cubicBezTo>
                          <a:pt x="171193" y="-57077"/>
                          <a:pt x="477260" y="36647"/>
                          <a:pt x="722048" y="0"/>
                        </a:cubicBezTo>
                        <a:cubicBezTo>
                          <a:pt x="917816" y="-107800"/>
                          <a:pt x="1091555" y="2483"/>
                          <a:pt x="1248789" y="0"/>
                        </a:cubicBezTo>
                        <a:cubicBezTo>
                          <a:pt x="1420412" y="-33268"/>
                          <a:pt x="1558147" y="24019"/>
                          <a:pt x="1645323" y="0"/>
                        </a:cubicBezTo>
                        <a:cubicBezTo>
                          <a:pt x="1764661" y="17805"/>
                          <a:pt x="2031993" y="18653"/>
                          <a:pt x="2106960" y="0"/>
                        </a:cubicBezTo>
                        <a:cubicBezTo>
                          <a:pt x="2203817" y="-81437"/>
                          <a:pt x="2536012" y="57096"/>
                          <a:pt x="2763906" y="0"/>
                        </a:cubicBezTo>
                        <a:cubicBezTo>
                          <a:pt x="2986996" y="-60916"/>
                          <a:pt x="3024665" y="35390"/>
                          <a:pt x="3160441" y="0"/>
                        </a:cubicBezTo>
                        <a:cubicBezTo>
                          <a:pt x="3303920" y="-27918"/>
                          <a:pt x="3354073" y="35179"/>
                          <a:pt x="3556976" y="0"/>
                        </a:cubicBezTo>
                        <a:cubicBezTo>
                          <a:pt x="3729575" y="-64893"/>
                          <a:pt x="3913100" y="43174"/>
                          <a:pt x="4018614" y="0"/>
                        </a:cubicBezTo>
                        <a:cubicBezTo>
                          <a:pt x="4113780" y="-87170"/>
                          <a:pt x="4377301" y="92631"/>
                          <a:pt x="4545354" y="0"/>
                        </a:cubicBezTo>
                        <a:cubicBezTo>
                          <a:pt x="4735260" y="-40405"/>
                          <a:pt x="4784099" y="31582"/>
                          <a:pt x="4941889" y="0"/>
                        </a:cubicBezTo>
                        <a:cubicBezTo>
                          <a:pt x="5084129" y="3225"/>
                          <a:pt x="5306643" y="120351"/>
                          <a:pt x="5598835" y="0"/>
                        </a:cubicBezTo>
                        <a:cubicBezTo>
                          <a:pt x="5951792" y="-127187"/>
                          <a:pt x="6094846" y="155331"/>
                          <a:pt x="6510273" y="0"/>
                        </a:cubicBezTo>
                        <a:cubicBezTo>
                          <a:pt x="6550827" y="254986"/>
                          <a:pt x="6464982" y="459269"/>
                          <a:pt x="6510273" y="732752"/>
                        </a:cubicBezTo>
                        <a:cubicBezTo>
                          <a:pt x="6622461" y="996329"/>
                          <a:pt x="6481492" y="1139397"/>
                          <a:pt x="6510273" y="1465504"/>
                        </a:cubicBezTo>
                        <a:cubicBezTo>
                          <a:pt x="6599735" y="1756115"/>
                          <a:pt x="6424523" y="2084475"/>
                          <a:pt x="6510273" y="2298178"/>
                        </a:cubicBezTo>
                        <a:cubicBezTo>
                          <a:pt x="6585813" y="2494794"/>
                          <a:pt x="6536008" y="2680320"/>
                          <a:pt x="6510273" y="3130852"/>
                        </a:cubicBezTo>
                        <a:cubicBezTo>
                          <a:pt x="6512749" y="3517762"/>
                          <a:pt x="6510487" y="3691636"/>
                          <a:pt x="6510273" y="3863605"/>
                        </a:cubicBezTo>
                        <a:cubicBezTo>
                          <a:pt x="6495997" y="3977529"/>
                          <a:pt x="6359086" y="4675180"/>
                          <a:pt x="6510273" y="4996042"/>
                        </a:cubicBezTo>
                        <a:cubicBezTo>
                          <a:pt x="6381194" y="4990046"/>
                          <a:pt x="6176955" y="4952821"/>
                          <a:pt x="6048634" y="4996042"/>
                        </a:cubicBezTo>
                        <a:cubicBezTo>
                          <a:pt x="5907579" y="5023731"/>
                          <a:pt x="5802966" y="4938497"/>
                          <a:pt x="5652101" y="4996042"/>
                        </a:cubicBezTo>
                        <a:cubicBezTo>
                          <a:pt x="5488901" y="5025918"/>
                          <a:pt x="5186845" y="4980574"/>
                          <a:pt x="5060257" y="4996042"/>
                        </a:cubicBezTo>
                        <a:cubicBezTo>
                          <a:pt x="4892623" y="5026132"/>
                          <a:pt x="4705345" y="4910905"/>
                          <a:pt x="4403312" y="4996042"/>
                        </a:cubicBezTo>
                        <a:cubicBezTo>
                          <a:pt x="4101953" y="5078621"/>
                          <a:pt x="3907418" y="4909624"/>
                          <a:pt x="3746366" y="4996042"/>
                        </a:cubicBezTo>
                        <a:cubicBezTo>
                          <a:pt x="3599520" y="5093548"/>
                          <a:pt x="3398148" y="4937018"/>
                          <a:pt x="3284728" y="4996042"/>
                        </a:cubicBezTo>
                        <a:cubicBezTo>
                          <a:pt x="3064592" y="5086908"/>
                          <a:pt x="2801518" y="4911654"/>
                          <a:pt x="2562680" y="4996042"/>
                        </a:cubicBezTo>
                        <a:cubicBezTo>
                          <a:pt x="2239634" y="5096784"/>
                          <a:pt x="2314978" y="4947909"/>
                          <a:pt x="2166145" y="4996042"/>
                        </a:cubicBezTo>
                        <a:cubicBezTo>
                          <a:pt x="2008619" y="5018120"/>
                          <a:pt x="1957186" y="4947320"/>
                          <a:pt x="1769610" y="4996042"/>
                        </a:cubicBezTo>
                        <a:cubicBezTo>
                          <a:pt x="1569255" y="5001636"/>
                          <a:pt x="1531969" y="4900590"/>
                          <a:pt x="1242870" y="4996042"/>
                        </a:cubicBezTo>
                        <a:cubicBezTo>
                          <a:pt x="971592" y="5071814"/>
                          <a:pt x="1014912" y="4913708"/>
                          <a:pt x="781232" y="4996042"/>
                        </a:cubicBezTo>
                        <a:cubicBezTo>
                          <a:pt x="604489" y="5024752"/>
                          <a:pt x="255473" y="5055046"/>
                          <a:pt x="0" y="4996042"/>
                        </a:cubicBezTo>
                        <a:cubicBezTo>
                          <a:pt x="10703" y="4730962"/>
                          <a:pt x="8058" y="4530249"/>
                          <a:pt x="0" y="4263289"/>
                        </a:cubicBezTo>
                        <a:cubicBezTo>
                          <a:pt x="-79217" y="4060844"/>
                          <a:pt x="67550" y="3540424"/>
                          <a:pt x="0" y="3330694"/>
                        </a:cubicBezTo>
                        <a:cubicBezTo>
                          <a:pt x="-43890" y="3076348"/>
                          <a:pt x="100448" y="2817812"/>
                          <a:pt x="0" y="2547981"/>
                        </a:cubicBezTo>
                        <a:cubicBezTo>
                          <a:pt x="-77731" y="2202420"/>
                          <a:pt x="13464" y="2082673"/>
                          <a:pt x="0" y="1815229"/>
                        </a:cubicBezTo>
                        <a:cubicBezTo>
                          <a:pt x="28052" y="1509372"/>
                          <a:pt x="31373" y="1287739"/>
                          <a:pt x="0" y="1032515"/>
                        </a:cubicBezTo>
                        <a:cubicBezTo>
                          <a:pt x="-104817" y="735373"/>
                          <a:pt x="35928" y="3970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461D7-963B-45EE-9D50-2FC4011E8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1882" r="18078" b="17490"/>
          <a:stretch/>
        </p:blipFill>
        <p:spPr>
          <a:xfrm>
            <a:off x="10033688" y="4528969"/>
            <a:ext cx="1509267" cy="21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C2EEE-5AC3-4621-9469-AFD05615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8" y="254314"/>
            <a:ext cx="4649768" cy="6430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FE0C8-F087-4F5E-84EC-A129B8087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113" y="254314"/>
            <a:ext cx="3559779" cy="64302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13211E-4B9C-4F16-AE78-258B58F5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668" y="365125"/>
            <a:ext cx="3263463" cy="1325563"/>
          </a:xfrm>
        </p:spPr>
        <p:txBody>
          <a:bodyPr/>
          <a:lstStyle/>
          <a:p>
            <a:pPr algn="ctr"/>
            <a:r>
              <a:rPr lang="en-GB" dirty="0"/>
              <a:t>Take 10/5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45FB06-8D19-414F-B62F-7BEA31127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858" y="1825625"/>
            <a:ext cx="3240273" cy="485895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Some knowledge organisers can be a bit overwhelming for students.</a:t>
            </a:r>
          </a:p>
          <a:p>
            <a:r>
              <a:rPr lang="en-GB" dirty="0"/>
              <a:t>We have broken down case studies into 10/5 key points.</a:t>
            </a:r>
          </a:p>
          <a:p>
            <a:r>
              <a:rPr lang="en-GB" dirty="0"/>
              <a:t>Students revise these key points and expect to be tested on them.</a:t>
            </a:r>
          </a:p>
          <a:p>
            <a:r>
              <a:rPr lang="en-GB" dirty="0"/>
              <a:t>Pictures act a hook to help students remember the key facts.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62FA8-94E1-4517-A492-560BFEBD1F64}"/>
              </a:ext>
            </a:extLst>
          </p:cNvPr>
          <p:cNvSpPr/>
          <p:nvPr/>
        </p:nvSpPr>
        <p:spPr>
          <a:xfrm>
            <a:off x="4943367" y="173421"/>
            <a:ext cx="3395255" cy="3646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Take 10 inspiration: @missgeog92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461A9BF-24F0-4CC1-8F48-951CAF2B8670}"/>
              </a:ext>
            </a:extLst>
          </p:cNvPr>
          <p:cNvSpPr/>
          <p:nvPr/>
        </p:nvSpPr>
        <p:spPr>
          <a:xfrm>
            <a:off x="5020858" y="673031"/>
            <a:ext cx="3317764" cy="813292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3317764"/>
                      <a:gd name="connsiteY0" fmla="*/ 0 h 813292"/>
                      <a:gd name="connsiteX1" fmla="*/ 367970 w 3317764"/>
                      <a:gd name="connsiteY1" fmla="*/ 0 h 813292"/>
                      <a:gd name="connsiteX2" fmla="*/ 636407 w 3317764"/>
                      <a:gd name="connsiteY2" fmla="*/ 0 h 813292"/>
                      <a:gd name="connsiteX3" fmla="*/ 838489 w 3317764"/>
                      <a:gd name="connsiteY3" fmla="*/ 0 h 813292"/>
                      <a:gd name="connsiteX4" fmla="*/ 1073749 w 3317764"/>
                      <a:gd name="connsiteY4" fmla="*/ 0 h 813292"/>
                      <a:gd name="connsiteX5" fmla="*/ 1408541 w 3317764"/>
                      <a:gd name="connsiteY5" fmla="*/ 0 h 813292"/>
                      <a:gd name="connsiteX6" fmla="*/ 1610623 w 3317764"/>
                      <a:gd name="connsiteY6" fmla="*/ 0 h 813292"/>
                      <a:gd name="connsiteX7" fmla="*/ 1812705 w 3317764"/>
                      <a:gd name="connsiteY7" fmla="*/ 0 h 813292"/>
                      <a:gd name="connsiteX8" fmla="*/ 2047965 w 3317764"/>
                      <a:gd name="connsiteY8" fmla="*/ 0 h 813292"/>
                      <a:gd name="connsiteX9" fmla="*/ 2316402 w 3317764"/>
                      <a:gd name="connsiteY9" fmla="*/ 0 h 813292"/>
                      <a:gd name="connsiteX10" fmla="*/ 2518484 w 3317764"/>
                      <a:gd name="connsiteY10" fmla="*/ 0 h 813292"/>
                      <a:gd name="connsiteX11" fmla="*/ 2853277 w 3317764"/>
                      <a:gd name="connsiteY11" fmla="*/ 0 h 813292"/>
                      <a:gd name="connsiteX12" fmla="*/ 3317764 w 3317764"/>
                      <a:gd name="connsiteY12" fmla="*/ 0 h 813292"/>
                      <a:gd name="connsiteX13" fmla="*/ 3317764 w 3317764"/>
                      <a:gd name="connsiteY13" fmla="*/ 119282 h 813292"/>
                      <a:gd name="connsiteX14" fmla="*/ 3317764 w 3317764"/>
                      <a:gd name="connsiteY14" fmla="*/ 238565 h 813292"/>
                      <a:gd name="connsiteX15" fmla="*/ 3317764 w 3317764"/>
                      <a:gd name="connsiteY15" fmla="*/ 374114 h 813292"/>
                      <a:gd name="connsiteX16" fmla="*/ 3317764 w 3317764"/>
                      <a:gd name="connsiteY16" fmla="*/ 509662 h 813292"/>
                      <a:gd name="connsiteX17" fmla="*/ 3317764 w 3317764"/>
                      <a:gd name="connsiteY17" fmla="*/ 628945 h 813292"/>
                      <a:gd name="connsiteX18" fmla="*/ 3317764 w 3317764"/>
                      <a:gd name="connsiteY18" fmla="*/ 813292 h 813292"/>
                      <a:gd name="connsiteX19" fmla="*/ 3082504 w 3317764"/>
                      <a:gd name="connsiteY19" fmla="*/ 813292 h 813292"/>
                      <a:gd name="connsiteX20" fmla="*/ 2880422 w 3317764"/>
                      <a:gd name="connsiteY20" fmla="*/ 813292 h 813292"/>
                      <a:gd name="connsiteX21" fmla="*/ 2578807 w 3317764"/>
                      <a:gd name="connsiteY21" fmla="*/ 813292 h 813292"/>
                      <a:gd name="connsiteX22" fmla="*/ 2244014 w 3317764"/>
                      <a:gd name="connsiteY22" fmla="*/ 813292 h 813292"/>
                      <a:gd name="connsiteX23" fmla="*/ 1909222 w 3317764"/>
                      <a:gd name="connsiteY23" fmla="*/ 813292 h 813292"/>
                      <a:gd name="connsiteX24" fmla="*/ 1673962 w 3317764"/>
                      <a:gd name="connsiteY24" fmla="*/ 813292 h 813292"/>
                      <a:gd name="connsiteX25" fmla="*/ 1305992 w 3317764"/>
                      <a:gd name="connsiteY25" fmla="*/ 813292 h 813292"/>
                      <a:gd name="connsiteX26" fmla="*/ 1103910 w 3317764"/>
                      <a:gd name="connsiteY26" fmla="*/ 813292 h 813292"/>
                      <a:gd name="connsiteX27" fmla="*/ 901828 w 3317764"/>
                      <a:gd name="connsiteY27" fmla="*/ 813292 h 813292"/>
                      <a:gd name="connsiteX28" fmla="*/ 633391 w 3317764"/>
                      <a:gd name="connsiteY28" fmla="*/ 813292 h 813292"/>
                      <a:gd name="connsiteX29" fmla="*/ 398131 w 3317764"/>
                      <a:gd name="connsiteY29" fmla="*/ 813292 h 813292"/>
                      <a:gd name="connsiteX30" fmla="*/ 0 w 3317764"/>
                      <a:gd name="connsiteY30" fmla="*/ 813292 h 813292"/>
                      <a:gd name="connsiteX31" fmla="*/ 0 w 3317764"/>
                      <a:gd name="connsiteY31" fmla="*/ 694009 h 813292"/>
                      <a:gd name="connsiteX32" fmla="*/ 0 w 3317764"/>
                      <a:gd name="connsiteY32" fmla="*/ 542194 h 813292"/>
                      <a:gd name="connsiteX33" fmla="*/ 0 w 3317764"/>
                      <a:gd name="connsiteY33" fmla="*/ 414778 h 813292"/>
                      <a:gd name="connsiteX34" fmla="*/ 0 w 3317764"/>
                      <a:gd name="connsiteY34" fmla="*/ 295496 h 813292"/>
                      <a:gd name="connsiteX35" fmla="*/ 0 w 3317764"/>
                      <a:gd name="connsiteY35" fmla="*/ 168080 h 813292"/>
                      <a:gd name="connsiteX36" fmla="*/ 0 w 3317764"/>
                      <a:gd name="connsiteY36" fmla="*/ 0 h 813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317764" h="813292" extrusionOk="0">
                        <a:moveTo>
                          <a:pt x="0" y="0"/>
                        </a:moveTo>
                        <a:cubicBezTo>
                          <a:pt x="106099" y="-11126"/>
                          <a:pt x="254428" y="4740"/>
                          <a:pt x="367970" y="0"/>
                        </a:cubicBezTo>
                        <a:cubicBezTo>
                          <a:pt x="473548" y="-15174"/>
                          <a:pt x="557111" y="-5223"/>
                          <a:pt x="636407" y="0"/>
                        </a:cubicBezTo>
                        <a:cubicBezTo>
                          <a:pt x="726381" y="-7302"/>
                          <a:pt x="790990" y="2641"/>
                          <a:pt x="838489" y="0"/>
                        </a:cubicBezTo>
                        <a:cubicBezTo>
                          <a:pt x="892798" y="4459"/>
                          <a:pt x="1029914" y="2025"/>
                          <a:pt x="1073749" y="0"/>
                        </a:cubicBezTo>
                        <a:cubicBezTo>
                          <a:pt x="1125220" y="-18281"/>
                          <a:pt x="1278634" y="-8463"/>
                          <a:pt x="1408541" y="0"/>
                        </a:cubicBezTo>
                        <a:cubicBezTo>
                          <a:pt x="1524400" y="-5052"/>
                          <a:pt x="1545687" y="4513"/>
                          <a:pt x="1610623" y="0"/>
                        </a:cubicBezTo>
                        <a:cubicBezTo>
                          <a:pt x="1682117" y="-7250"/>
                          <a:pt x="1709466" y="2887"/>
                          <a:pt x="1812705" y="0"/>
                        </a:cubicBezTo>
                        <a:cubicBezTo>
                          <a:pt x="1906792" y="-12759"/>
                          <a:pt x="1997144" y="8432"/>
                          <a:pt x="2047965" y="0"/>
                        </a:cubicBezTo>
                        <a:cubicBezTo>
                          <a:pt x="2093043" y="-27826"/>
                          <a:pt x="2230701" y="26846"/>
                          <a:pt x="2316402" y="0"/>
                        </a:cubicBezTo>
                        <a:cubicBezTo>
                          <a:pt x="2408045" y="-8101"/>
                          <a:pt x="2438536" y="-3762"/>
                          <a:pt x="2518484" y="0"/>
                        </a:cubicBezTo>
                        <a:cubicBezTo>
                          <a:pt x="2588958" y="20473"/>
                          <a:pt x="2703426" y="27525"/>
                          <a:pt x="2853277" y="0"/>
                        </a:cubicBezTo>
                        <a:cubicBezTo>
                          <a:pt x="3010928" y="-17834"/>
                          <a:pt x="3110461" y="32410"/>
                          <a:pt x="3317764" y="0"/>
                        </a:cubicBezTo>
                        <a:cubicBezTo>
                          <a:pt x="3331079" y="48895"/>
                          <a:pt x="3290863" y="72168"/>
                          <a:pt x="3317764" y="119282"/>
                        </a:cubicBezTo>
                        <a:cubicBezTo>
                          <a:pt x="3359515" y="164493"/>
                          <a:pt x="3291111" y="188344"/>
                          <a:pt x="3317764" y="238565"/>
                        </a:cubicBezTo>
                        <a:cubicBezTo>
                          <a:pt x="3355492" y="285006"/>
                          <a:pt x="3289349" y="340170"/>
                          <a:pt x="3317764" y="374114"/>
                        </a:cubicBezTo>
                        <a:cubicBezTo>
                          <a:pt x="3352262" y="404453"/>
                          <a:pt x="3321237" y="434001"/>
                          <a:pt x="3317764" y="509662"/>
                        </a:cubicBezTo>
                        <a:cubicBezTo>
                          <a:pt x="3320046" y="570573"/>
                          <a:pt x="3321252" y="599519"/>
                          <a:pt x="3317764" y="628945"/>
                        </a:cubicBezTo>
                        <a:cubicBezTo>
                          <a:pt x="3313976" y="638871"/>
                          <a:pt x="3257679" y="762006"/>
                          <a:pt x="3317764" y="813292"/>
                        </a:cubicBezTo>
                        <a:cubicBezTo>
                          <a:pt x="3257468" y="810267"/>
                          <a:pt x="3140479" y="806223"/>
                          <a:pt x="3082504" y="813292"/>
                        </a:cubicBezTo>
                        <a:cubicBezTo>
                          <a:pt x="3008729" y="814915"/>
                          <a:pt x="2964644" y="805149"/>
                          <a:pt x="2880422" y="813292"/>
                        </a:cubicBezTo>
                        <a:cubicBezTo>
                          <a:pt x="2799799" y="802976"/>
                          <a:pt x="2650638" y="811879"/>
                          <a:pt x="2578807" y="813292"/>
                        </a:cubicBezTo>
                        <a:cubicBezTo>
                          <a:pt x="2493283" y="821313"/>
                          <a:pt x="2396748" y="796905"/>
                          <a:pt x="2244014" y="813292"/>
                        </a:cubicBezTo>
                        <a:cubicBezTo>
                          <a:pt x="2081371" y="838648"/>
                          <a:pt x="1992328" y="795084"/>
                          <a:pt x="1909222" y="813292"/>
                        </a:cubicBezTo>
                        <a:cubicBezTo>
                          <a:pt x="1834761" y="839419"/>
                          <a:pt x="1729735" y="797087"/>
                          <a:pt x="1673962" y="813292"/>
                        </a:cubicBezTo>
                        <a:cubicBezTo>
                          <a:pt x="1588118" y="829778"/>
                          <a:pt x="1428113" y="810290"/>
                          <a:pt x="1305992" y="813292"/>
                        </a:cubicBezTo>
                        <a:cubicBezTo>
                          <a:pt x="1147707" y="829825"/>
                          <a:pt x="1180617" y="802002"/>
                          <a:pt x="1103910" y="813292"/>
                        </a:cubicBezTo>
                        <a:cubicBezTo>
                          <a:pt x="1029095" y="816055"/>
                          <a:pt x="1000637" y="805227"/>
                          <a:pt x="901828" y="813292"/>
                        </a:cubicBezTo>
                        <a:cubicBezTo>
                          <a:pt x="800590" y="813620"/>
                          <a:pt x="768024" y="800147"/>
                          <a:pt x="633391" y="813292"/>
                        </a:cubicBezTo>
                        <a:cubicBezTo>
                          <a:pt x="497457" y="825949"/>
                          <a:pt x="511899" y="801762"/>
                          <a:pt x="398131" y="813292"/>
                        </a:cubicBezTo>
                        <a:cubicBezTo>
                          <a:pt x="305703" y="809407"/>
                          <a:pt x="130175" y="848455"/>
                          <a:pt x="0" y="813292"/>
                        </a:cubicBezTo>
                        <a:cubicBezTo>
                          <a:pt x="-8079" y="770540"/>
                          <a:pt x="7928" y="737473"/>
                          <a:pt x="0" y="694009"/>
                        </a:cubicBezTo>
                        <a:cubicBezTo>
                          <a:pt x="-18821" y="660552"/>
                          <a:pt x="28981" y="580122"/>
                          <a:pt x="0" y="542194"/>
                        </a:cubicBezTo>
                        <a:cubicBezTo>
                          <a:pt x="-19030" y="503097"/>
                          <a:pt x="39131" y="457162"/>
                          <a:pt x="0" y="414778"/>
                        </a:cubicBezTo>
                        <a:cubicBezTo>
                          <a:pt x="-36903" y="353555"/>
                          <a:pt x="6934" y="335281"/>
                          <a:pt x="0" y="295496"/>
                        </a:cubicBezTo>
                        <a:cubicBezTo>
                          <a:pt x="-1178" y="246027"/>
                          <a:pt x="16641" y="201570"/>
                          <a:pt x="0" y="168080"/>
                        </a:cubicBezTo>
                        <a:cubicBezTo>
                          <a:pt x="-14284" y="122881"/>
                          <a:pt x="19452" y="74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6CB02AD-EDF6-49B4-9A9E-A6444C4FA458}"/>
              </a:ext>
            </a:extLst>
          </p:cNvPr>
          <p:cNvSpPr/>
          <p:nvPr/>
        </p:nvSpPr>
        <p:spPr>
          <a:xfrm>
            <a:off x="5020858" y="1690687"/>
            <a:ext cx="3317764" cy="4858953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3317764"/>
                      <a:gd name="connsiteY0" fmla="*/ 0 h 4858953"/>
                      <a:gd name="connsiteX1" fmla="*/ 367970 w 3317764"/>
                      <a:gd name="connsiteY1" fmla="*/ 0 h 4858953"/>
                      <a:gd name="connsiteX2" fmla="*/ 636407 w 3317764"/>
                      <a:gd name="connsiteY2" fmla="*/ 0 h 4858953"/>
                      <a:gd name="connsiteX3" fmla="*/ 838489 w 3317764"/>
                      <a:gd name="connsiteY3" fmla="*/ 0 h 4858953"/>
                      <a:gd name="connsiteX4" fmla="*/ 1073749 w 3317764"/>
                      <a:gd name="connsiteY4" fmla="*/ 0 h 4858953"/>
                      <a:gd name="connsiteX5" fmla="*/ 1408541 w 3317764"/>
                      <a:gd name="connsiteY5" fmla="*/ 0 h 4858953"/>
                      <a:gd name="connsiteX6" fmla="*/ 1610623 w 3317764"/>
                      <a:gd name="connsiteY6" fmla="*/ 0 h 4858953"/>
                      <a:gd name="connsiteX7" fmla="*/ 1812705 w 3317764"/>
                      <a:gd name="connsiteY7" fmla="*/ 0 h 4858953"/>
                      <a:gd name="connsiteX8" fmla="*/ 2047965 w 3317764"/>
                      <a:gd name="connsiteY8" fmla="*/ 0 h 4858953"/>
                      <a:gd name="connsiteX9" fmla="*/ 2316402 w 3317764"/>
                      <a:gd name="connsiteY9" fmla="*/ 0 h 4858953"/>
                      <a:gd name="connsiteX10" fmla="*/ 2518484 w 3317764"/>
                      <a:gd name="connsiteY10" fmla="*/ 0 h 4858953"/>
                      <a:gd name="connsiteX11" fmla="*/ 2853277 w 3317764"/>
                      <a:gd name="connsiteY11" fmla="*/ 0 h 4858953"/>
                      <a:gd name="connsiteX12" fmla="*/ 3317764 w 3317764"/>
                      <a:gd name="connsiteY12" fmla="*/ 0 h 4858953"/>
                      <a:gd name="connsiteX13" fmla="*/ 3317764 w 3317764"/>
                      <a:gd name="connsiteY13" fmla="*/ 712646 h 4858953"/>
                      <a:gd name="connsiteX14" fmla="*/ 3317764 w 3317764"/>
                      <a:gd name="connsiteY14" fmla="*/ 1425292 h 4858953"/>
                      <a:gd name="connsiteX15" fmla="*/ 3317764 w 3317764"/>
                      <a:gd name="connsiteY15" fmla="*/ 2235117 h 4858953"/>
                      <a:gd name="connsiteX16" fmla="*/ 3317764 w 3317764"/>
                      <a:gd name="connsiteY16" fmla="*/ 3044943 h 4858953"/>
                      <a:gd name="connsiteX17" fmla="*/ 3317764 w 3317764"/>
                      <a:gd name="connsiteY17" fmla="*/ 3757589 h 4858953"/>
                      <a:gd name="connsiteX18" fmla="*/ 3317764 w 3317764"/>
                      <a:gd name="connsiteY18" fmla="*/ 4858953 h 4858953"/>
                      <a:gd name="connsiteX19" fmla="*/ 3082504 w 3317764"/>
                      <a:gd name="connsiteY19" fmla="*/ 4858953 h 4858953"/>
                      <a:gd name="connsiteX20" fmla="*/ 2880422 w 3317764"/>
                      <a:gd name="connsiteY20" fmla="*/ 4858953 h 4858953"/>
                      <a:gd name="connsiteX21" fmla="*/ 2578807 w 3317764"/>
                      <a:gd name="connsiteY21" fmla="*/ 4858953 h 4858953"/>
                      <a:gd name="connsiteX22" fmla="*/ 2244014 w 3317764"/>
                      <a:gd name="connsiteY22" fmla="*/ 4858953 h 4858953"/>
                      <a:gd name="connsiteX23" fmla="*/ 1909222 w 3317764"/>
                      <a:gd name="connsiteY23" fmla="*/ 4858953 h 4858953"/>
                      <a:gd name="connsiteX24" fmla="*/ 1673962 w 3317764"/>
                      <a:gd name="connsiteY24" fmla="*/ 4858953 h 4858953"/>
                      <a:gd name="connsiteX25" fmla="*/ 1305992 w 3317764"/>
                      <a:gd name="connsiteY25" fmla="*/ 4858953 h 4858953"/>
                      <a:gd name="connsiteX26" fmla="*/ 1103910 w 3317764"/>
                      <a:gd name="connsiteY26" fmla="*/ 4858953 h 4858953"/>
                      <a:gd name="connsiteX27" fmla="*/ 901828 w 3317764"/>
                      <a:gd name="connsiteY27" fmla="*/ 4858953 h 4858953"/>
                      <a:gd name="connsiteX28" fmla="*/ 633391 w 3317764"/>
                      <a:gd name="connsiteY28" fmla="*/ 4858953 h 4858953"/>
                      <a:gd name="connsiteX29" fmla="*/ 398131 w 3317764"/>
                      <a:gd name="connsiteY29" fmla="*/ 4858953 h 4858953"/>
                      <a:gd name="connsiteX30" fmla="*/ 0 w 3317764"/>
                      <a:gd name="connsiteY30" fmla="*/ 4858953 h 4858953"/>
                      <a:gd name="connsiteX31" fmla="*/ 0 w 3317764"/>
                      <a:gd name="connsiteY31" fmla="*/ 4146306 h 4858953"/>
                      <a:gd name="connsiteX32" fmla="*/ 0 w 3317764"/>
                      <a:gd name="connsiteY32" fmla="*/ 3239301 h 4858953"/>
                      <a:gd name="connsiteX33" fmla="*/ 0 w 3317764"/>
                      <a:gd name="connsiteY33" fmla="*/ 2478066 h 4858953"/>
                      <a:gd name="connsiteX34" fmla="*/ 0 w 3317764"/>
                      <a:gd name="connsiteY34" fmla="*/ 1765420 h 4858953"/>
                      <a:gd name="connsiteX35" fmla="*/ 0 w 3317764"/>
                      <a:gd name="connsiteY35" fmla="*/ 1004183 h 4858953"/>
                      <a:gd name="connsiteX36" fmla="*/ 0 w 3317764"/>
                      <a:gd name="connsiteY36" fmla="*/ 0 h 4858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317764" h="4858953" extrusionOk="0">
                        <a:moveTo>
                          <a:pt x="0" y="0"/>
                        </a:moveTo>
                        <a:cubicBezTo>
                          <a:pt x="88315" y="-55394"/>
                          <a:pt x="247488" y="59533"/>
                          <a:pt x="367970" y="0"/>
                        </a:cubicBezTo>
                        <a:cubicBezTo>
                          <a:pt x="465133" y="-96615"/>
                          <a:pt x="561759" y="6074"/>
                          <a:pt x="636407" y="0"/>
                        </a:cubicBezTo>
                        <a:cubicBezTo>
                          <a:pt x="727418" y="-19807"/>
                          <a:pt x="794459" y="14034"/>
                          <a:pt x="838489" y="0"/>
                        </a:cubicBezTo>
                        <a:cubicBezTo>
                          <a:pt x="887820" y="-492"/>
                          <a:pt x="1036980" y="20770"/>
                          <a:pt x="1073749" y="0"/>
                        </a:cubicBezTo>
                        <a:cubicBezTo>
                          <a:pt x="1122456" y="-57569"/>
                          <a:pt x="1282289" y="49113"/>
                          <a:pt x="1408541" y="0"/>
                        </a:cubicBezTo>
                        <a:cubicBezTo>
                          <a:pt x="1530749" y="-50018"/>
                          <a:pt x="1537601" y="32815"/>
                          <a:pt x="1610623" y="0"/>
                        </a:cubicBezTo>
                        <a:cubicBezTo>
                          <a:pt x="1689968" y="-25928"/>
                          <a:pt x="1706296" y="32760"/>
                          <a:pt x="1812705" y="0"/>
                        </a:cubicBezTo>
                        <a:cubicBezTo>
                          <a:pt x="1904518" y="-50436"/>
                          <a:pt x="1995250" y="63349"/>
                          <a:pt x="2047965" y="0"/>
                        </a:cubicBezTo>
                        <a:cubicBezTo>
                          <a:pt x="2091606" y="-96049"/>
                          <a:pt x="2227991" y="64547"/>
                          <a:pt x="2316402" y="0"/>
                        </a:cubicBezTo>
                        <a:cubicBezTo>
                          <a:pt x="2415798" y="-43594"/>
                          <a:pt x="2438781" y="24532"/>
                          <a:pt x="2518484" y="0"/>
                        </a:cubicBezTo>
                        <a:cubicBezTo>
                          <a:pt x="2593818" y="-23904"/>
                          <a:pt x="2703762" y="93608"/>
                          <a:pt x="2853277" y="0"/>
                        </a:cubicBezTo>
                        <a:cubicBezTo>
                          <a:pt x="3030539" y="-98962"/>
                          <a:pt x="3145737" y="187970"/>
                          <a:pt x="3317764" y="0"/>
                        </a:cubicBezTo>
                        <a:cubicBezTo>
                          <a:pt x="3337622" y="277862"/>
                          <a:pt x="3290126" y="485657"/>
                          <a:pt x="3317764" y="712646"/>
                        </a:cubicBezTo>
                        <a:cubicBezTo>
                          <a:pt x="3356883" y="938580"/>
                          <a:pt x="3325935" y="1097128"/>
                          <a:pt x="3317764" y="1425292"/>
                        </a:cubicBezTo>
                        <a:cubicBezTo>
                          <a:pt x="3387811" y="1706005"/>
                          <a:pt x="3279321" y="2031913"/>
                          <a:pt x="3317764" y="2235117"/>
                        </a:cubicBezTo>
                        <a:cubicBezTo>
                          <a:pt x="3364844" y="2427204"/>
                          <a:pt x="3346051" y="2606661"/>
                          <a:pt x="3317764" y="3044943"/>
                        </a:cubicBezTo>
                        <a:cubicBezTo>
                          <a:pt x="3314457" y="3410736"/>
                          <a:pt x="3321893" y="3589649"/>
                          <a:pt x="3317764" y="3757589"/>
                        </a:cubicBezTo>
                        <a:cubicBezTo>
                          <a:pt x="3317197" y="3916094"/>
                          <a:pt x="3218902" y="4545513"/>
                          <a:pt x="3317764" y="4858953"/>
                        </a:cubicBezTo>
                        <a:cubicBezTo>
                          <a:pt x="3257439" y="4860231"/>
                          <a:pt x="3153312" y="4816951"/>
                          <a:pt x="3082504" y="4858953"/>
                        </a:cubicBezTo>
                        <a:cubicBezTo>
                          <a:pt x="3007257" y="4897471"/>
                          <a:pt x="2953541" y="4805812"/>
                          <a:pt x="2880422" y="4858953"/>
                        </a:cubicBezTo>
                        <a:cubicBezTo>
                          <a:pt x="2796225" y="4899151"/>
                          <a:pt x="2652175" y="4840496"/>
                          <a:pt x="2578807" y="4858953"/>
                        </a:cubicBezTo>
                        <a:cubicBezTo>
                          <a:pt x="2515297" y="4902831"/>
                          <a:pt x="2411893" y="4764979"/>
                          <a:pt x="2244014" y="4858953"/>
                        </a:cubicBezTo>
                        <a:cubicBezTo>
                          <a:pt x="2077415" y="4947958"/>
                          <a:pt x="1994856" y="4776424"/>
                          <a:pt x="1909222" y="4858953"/>
                        </a:cubicBezTo>
                        <a:cubicBezTo>
                          <a:pt x="1833892" y="4940137"/>
                          <a:pt x="1734559" y="4810412"/>
                          <a:pt x="1673962" y="4858953"/>
                        </a:cubicBezTo>
                        <a:cubicBezTo>
                          <a:pt x="1586814" y="4911799"/>
                          <a:pt x="1423647" y="4764223"/>
                          <a:pt x="1305992" y="4858953"/>
                        </a:cubicBezTo>
                        <a:cubicBezTo>
                          <a:pt x="1147475" y="4969135"/>
                          <a:pt x="1182073" y="4813862"/>
                          <a:pt x="1103910" y="4858953"/>
                        </a:cubicBezTo>
                        <a:cubicBezTo>
                          <a:pt x="1024859" y="4890061"/>
                          <a:pt x="991396" y="4811005"/>
                          <a:pt x="901828" y="4858953"/>
                        </a:cubicBezTo>
                        <a:cubicBezTo>
                          <a:pt x="800121" y="4888248"/>
                          <a:pt x="769476" y="4785480"/>
                          <a:pt x="633391" y="4858953"/>
                        </a:cubicBezTo>
                        <a:cubicBezTo>
                          <a:pt x="464383" y="4939587"/>
                          <a:pt x="527494" y="4770195"/>
                          <a:pt x="398131" y="4858953"/>
                        </a:cubicBezTo>
                        <a:cubicBezTo>
                          <a:pt x="311777" y="4897922"/>
                          <a:pt x="130659" y="4863849"/>
                          <a:pt x="0" y="4858953"/>
                        </a:cubicBezTo>
                        <a:cubicBezTo>
                          <a:pt x="48384" y="4596786"/>
                          <a:pt x="2637" y="4398986"/>
                          <a:pt x="0" y="4146306"/>
                        </a:cubicBezTo>
                        <a:cubicBezTo>
                          <a:pt x="-70581" y="3951130"/>
                          <a:pt x="46725" y="3419277"/>
                          <a:pt x="0" y="3239301"/>
                        </a:cubicBezTo>
                        <a:cubicBezTo>
                          <a:pt x="16363" y="3002877"/>
                          <a:pt x="39409" y="2776790"/>
                          <a:pt x="0" y="2478066"/>
                        </a:cubicBezTo>
                        <a:cubicBezTo>
                          <a:pt x="-45158" y="2145104"/>
                          <a:pt x="5342" y="2019117"/>
                          <a:pt x="0" y="1765420"/>
                        </a:cubicBezTo>
                        <a:cubicBezTo>
                          <a:pt x="40558" y="1464153"/>
                          <a:pt x="20963" y="1248816"/>
                          <a:pt x="0" y="1004183"/>
                        </a:cubicBezTo>
                        <a:cubicBezTo>
                          <a:pt x="-22930" y="734755"/>
                          <a:pt x="-20491" y="4394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7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9B09D-95D6-4046-994A-8BF1D38E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7" y="365125"/>
            <a:ext cx="6554842" cy="29633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62647F-33CA-427E-A934-0405012F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089" y="365125"/>
            <a:ext cx="4463283" cy="1325563"/>
          </a:xfrm>
        </p:spPr>
        <p:txBody>
          <a:bodyPr/>
          <a:lstStyle/>
          <a:p>
            <a:pPr algn="ctr"/>
            <a:r>
              <a:rPr lang="en-GB" dirty="0"/>
              <a:t>Recall Starters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EBB43-60EE-4C10-9E1B-5C4B9311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088" y="1841389"/>
            <a:ext cx="4463284" cy="46514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Using the take 10 sheets students will recall key facts from case studies just using the images.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 class we will then recall the key facts.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Anything that students miss will be added in a different colour.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repeated throughout the year – with interleaved case studies.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A539A-A434-4B2F-822E-F09E99EB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7" y="3677581"/>
            <a:ext cx="6554842" cy="2963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612D3A-5CF0-4078-9672-D1206030E7BE}"/>
              </a:ext>
            </a:extLst>
          </p:cNvPr>
          <p:cNvSpPr/>
          <p:nvPr/>
        </p:nvSpPr>
        <p:spPr>
          <a:xfrm>
            <a:off x="7315200" y="6227379"/>
            <a:ext cx="4605172" cy="413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Take 10 inspiration: @missgeog92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3DF4871-F8C9-4D6A-9F07-F0D471F0F01E}"/>
              </a:ext>
            </a:extLst>
          </p:cNvPr>
          <p:cNvSpPr/>
          <p:nvPr/>
        </p:nvSpPr>
        <p:spPr>
          <a:xfrm>
            <a:off x="7315200" y="550651"/>
            <a:ext cx="4728769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4728769"/>
                      <a:gd name="connsiteY0" fmla="*/ 0 h 954510"/>
                      <a:gd name="connsiteX1" fmla="*/ 524463 w 4728769"/>
                      <a:gd name="connsiteY1" fmla="*/ 0 h 954510"/>
                      <a:gd name="connsiteX2" fmla="*/ 907064 w 4728769"/>
                      <a:gd name="connsiteY2" fmla="*/ 0 h 954510"/>
                      <a:gd name="connsiteX3" fmla="*/ 1195089 w 4728769"/>
                      <a:gd name="connsiteY3" fmla="*/ 0 h 954510"/>
                      <a:gd name="connsiteX4" fmla="*/ 1530401 w 4728769"/>
                      <a:gd name="connsiteY4" fmla="*/ 0 h 954510"/>
                      <a:gd name="connsiteX5" fmla="*/ 2007577 w 4728769"/>
                      <a:gd name="connsiteY5" fmla="*/ 0 h 954510"/>
                      <a:gd name="connsiteX6" fmla="*/ 2295602 w 4728769"/>
                      <a:gd name="connsiteY6" fmla="*/ 0 h 954510"/>
                      <a:gd name="connsiteX7" fmla="*/ 2583627 w 4728769"/>
                      <a:gd name="connsiteY7" fmla="*/ 0 h 954510"/>
                      <a:gd name="connsiteX8" fmla="*/ 2918940 w 4728769"/>
                      <a:gd name="connsiteY8" fmla="*/ 0 h 954510"/>
                      <a:gd name="connsiteX9" fmla="*/ 3301540 w 4728769"/>
                      <a:gd name="connsiteY9" fmla="*/ 0 h 954510"/>
                      <a:gd name="connsiteX10" fmla="*/ 3589565 w 4728769"/>
                      <a:gd name="connsiteY10" fmla="*/ 0 h 954510"/>
                      <a:gd name="connsiteX11" fmla="*/ 4066741 w 4728769"/>
                      <a:gd name="connsiteY11" fmla="*/ 0 h 954510"/>
                      <a:gd name="connsiteX12" fmla="*/ 4728769 w 4728769"/>
                      <a:gd name="connsiteY12" fmla="*/ 0 h 954510"/>
                      <a:gd name="connsiteX13" fmla="*/ 4728769 w 4728769"/>
                      <a:gd name="connsiteY13" fmla="*/ 139994 h 954510"/>
                      <a:gd name="connsiteX14" fmla="*/ 4728769 w 4728769"/>
                      <a:gd name="connsiteY14" fmla="*/ 279989 h 954510"/>
                      <a:gd name="connsiteX15" fmla="*/ 4728769 w 4728769"/>
                      <a:gd name="connsiteY15" fmla="*/ 439074 h 954510"/>
                      <a:gd name="connsiteX16" fmla="*/ 4728769 w 4728769"/>
                      <a:gd name="connsiteY16" fmla="*/ 598159 h 954510"/>
                      <a:gd name="connsiteX17" fmla="*/ 4728769 w 4728769"/>
                      <a:gd name="connsiteY17" fmla="*/ 738154 h 954510"/>
                      <a:gd name="connsiteX18" fmla="*/ 4728769 w 4728769"/>
                      <a:gd name="connsiteY18" fmla="*/ 954510 h 954510"/>
                      <a:gd name="connsiteX19" fmla="*/ 4393455 w 4728769"/>
                      <a:gd name="connsiteY19" fmla="*/ 954510 h 954510"/>
                      <a:gd name="connsiteX20" fmla="*/ 4105431 w 4728769"/>
                      <a:gd name="connsiteY20" fmla="*/ 954510 h 954510"/>
                      <a:gd name="connsiteX21" fmla="*/ 3675543 w 4728769"/>
                      <a:gd name="connsiteY21" fmla="*/ 954510 h 954510"/>
                      <a:gd name="connsiteX22" fmla="*/ 3198367 w 4728769"/>
                      <a:gd name="connsiteY22" fmla="*/ 954510 h 954510"/>
                      <a:gd name="connsiteX23" fmla="*/ 2721191 w 4728769"/>
                      <a:gd name="connsiteY23" fmla="*/ 954510 h 954510"/>
                      <a:gd name="connsiteX24" fmla="*/ 2385878 w 4728769"/>
                      <a:gd name="connsiteY24" fmla="*/ 954510 h 954510"/>
                      <a:gd name="connsiteX25" fmla="*/ 1861415 w 4728769"/>
                      <a:gd name="connsiteY25" fmla="*/ 954510 h 954510"/>
                      <a:gd name="connsiteX26" fmla="*/ 1573390 w 4728769"/>
                      <a:gd name="connsiteY26" fmla="*/ 954510 h 954510"/>
                      <a:gd name="connsiteX27" fmla="*/ 1285365 w 4728769"/>
                      <a:gd name="connsiteY27" fmla="*/ 954510 h 954510"/>
                      <a:gd name="connsiteX28" fmla="*/ 902765 w 4728769"/>
                      <a:gd name="connsiteY28" fmla="*/ 954510 h 954510"/>
                      <a:gd name="connsiteX29" fmla="*/ 567452 w 4728769"/>
                      <a:gd name="connsiteY29" fmla="*/ 954510 h 954510"/>
                      <a:gd name="connsiteX30" fmla="*/ 0 w 4728769"/>
                      <a:gd name="connsiteY30" fmla="*/ 954510 h 954510"/>
                      <a:gd name="connsiteX31" fmla="*/ 0 w 4728769"/>
                      <a:gd name="connsiteY31" fmla="*/ 814515 h 954510"/>
                      <a:gd name="connsiteX32" fmla="*/ 0 w 4728769"/>
                      <a:gd name="connsiteY32" fmla="*/ 636339 h 954510"/>
                      <a:gd name="connsiteX33" fmla="*/ 0 w 4728769"/>
                      <a:gd name="connsiteY33" fmla="*/ 486800 h 954510"/>
                      <a:gd name="connsiteX34" fmla="*/ 0 w 4728769"/>
                      <a:gd name="connsiteY34" fmla="*/ 346805 h 954510"/>
                      <a:gd name="connsiteX35" fmla="*/ 0 w 4728769"/>
                      <a:gd name="connsiteY35" fmla="*/ 197265 h 954510"/>
                      <a:gd name="connsiteX36" fmla="*/ 0 w 4728769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4728769" h="954510" extrusionOk="0">
                        <a:moveTo>
                          <a:pt x="0" y="0"/>
                        </a:moveTo>
                        <a:cubicBezTo>
                          <a:pt x="154642" y="-13844"/>
                          <a:pt x="342514" y="-19712"/>
                          <a:pt x="524463" y="0"/>
                        </a:cubicBezTo>
                        <a:cubicBezTo>
                          <a:pt x="670704" y="-27825"/>
                          <a:pt x="787000" y="-4038"/>
                          <a:pt x="907064" y="0"/>
                        </a:cubicBezTo>
                        <a:cubicBezTo>
                          <a:pt x="1036951" y="-7299"/>
                          <a:pt x="1128966" y="8403"/>
                          <a:pt x="1195089" y="0"/>
                        </a:cubicBezTo>
                        <a:cubicBezTo>
                          <a:pt x="1273987" y="7572"/>
                          <a:pt x="1473408" y="708"/>
                          <a:pt x="1530401" y="0"/>
                        </a:cubicBezTo>
                        <a:cubicBezTo>
                          <a:pt x="1605918" y="-10168"/>
                          <a:pt x="1840969" y="4827"/>
                          <a:pt x="2007577" y="0"/>
                        </a:cubicBezTo>
                        <a:cubicBezTo>
                          <a:pt x="2172061" y="-5375"/>
                          <a:pt x="2203233" y="5397"/>
                          <a:pt x="2295602" y="0"/>
                        </a:cubicBezTo>
                        <a:cubicBezTo>
                          <a:pt x="2390161" y="-5302"/>
                          <a:pt x="2434301" y="-1799"/>
                          <a:pt x="2583627" y="0"/>
                        </a:cubicBezTo>
                        <a:cubicBezTo>
                          <a:pt x="2723895" y="-11377"/>
                          <a:pt x="2846313" y="7900"/>
                          <a:pt x="2918940" y="0"/>
                        </a:cubicBezTo>
                        <a:cubicBezTo>
                          <a:pt x="2983253" y="-36240"/>
                          <a:pt x="3175202" y="21401"/>
                          <a:pt x="3301540" y="0"/>
                        </a:cubicBezTo>
                        <a:cubicBezTo>
                          <a:pt x="3436898" y="-2088"/>
                          <a:pt x="3475590" y="-6606"/>
                          <a:pt x="3589565" y="0"/>
                        </a:cubicBezTo>
                        <a:cubicBezTo>
                          <a:pt x="3703023" y="-3383"/>
                          <a:pt x="3854999" y="48654"/>
                          <a:pt x="4066741" y="0"/>
                        </a:cubicBezTo>
                        <a:cubicBezTo>
                          <a:pt x="4298738" y="-28651"/>
                          <a:pt x="4444922" y="51976"/>
                          <a:pt x="4728769" y="0"/>
                        </a:cubicBezTo>
                        <a:cubicBezTo>
                          <a:pt x="4750731" y="45706"/>
                          <a:pt x="4688815" y="88018"/>
                          <a:pt x="4728769" y="139994"/>
                        </a:cubicBezTo>
                        <a:cubicBezTo>
                          <a:pt x="4778314" y="188148"/>
                          <a:pt x="4693147" y="218141"/>
                          <a:pt x="4728769" y="279989"/>
                        </a:cubicBezTo>
                        <a:cubicBezTo>
                          <a:pt x="4772505" y="336183"/>
                          <a:pt x="4682404" y="397826"/>
                          <a:pt x="4728769" y="439074"/>
                        </a:cubicBezTo>
                        <a:cubicBezTo>
                          <a:pt x="4777556" y="474028"/>
                          <a:pt x="4733739" y="506884"/>
                          <a:pt x="4728769" y="598159"/>
                        </a:cubicBezTo>
                        <a:cubicBezTo>
                          <a:pt x="4732261" y="669369"/>
                          <a:pt x="4731085" y="704021"/>
                          <a:pt x="4728769" y="738154"/>
                        </a:cubicBezTo>
                        <a:cubicBezTo>
                          <a:pt x="4729135" y="763669"/>
                          <a:pt x="4656144" y="893089"/>
                          <a:pt x="4728769" y="954510"/>
                        </a:cubicBezTo>
                        <a:cubicBezTo>
                          <a:pt x="4630363" y="945711"/>
                          <a:pt x="4489654" y="946232"/>
                          <a:pt x="4393455" y="954510"/>
                        </a:cubicBezTo>
                        <a:cubicBezTo>
                          <a:pt x="4292866" y="949056"/>
                          <a:pt x="4216686" y="938267"/>
                          <a:pt x="4105431" y="954510"/>
                        </a:cubicBezTo>
                        <a:cubicBezTo>
                          <a:pt x="3987412" y="949890"/>
                          <a:pt x="3768695" y="954310"/>
                          <a:pt x="3675543" y="954510"/>
                        </a:cubicBezTo>
                        <a:cubicBezTo>
                          <a:pt x="3562152" y="972420"/>
                          <a:pt x="3429941" y="917848"/>
                          <a:pt x="3198367" y="954510"/>
                        </a:cubicBezTo>
                        <a:cubicBezTo>
                          <a:pt x="2967831" y="986375"/>
                          <a:pt x="2853540" y="920418"/>
                          <a:pt x="2721191" y="954510"/>
                        </a:cubicBezTo>
                        <a:cubicBezTo>
                          <a:pt x="2615689" y="993790"/>
                          <a:pt x="2464293" y="932479"/>
                          <a:pt x="2385878" y="954510"/>
                        </a:cubicBezTo>
                        <a:cubicBezTo>
                          <a:pt x="2247567" y="985024"/>
                          <a:pt x="2063468" y="941689"/>
                          <a:pt x="1861415" y="954510"/>
                        </a:cubicBezTo>
                        <a:cubicBezTo>
                          <a:pt x="1634530" y="972236"/>
                          <a:pt x="1677386" y="944521"/>
                          <a:pt x="1573390" y="954510"/>
                        </a:cubicBezTo>
                        <a:cubicBezTo>
                          <a:pt x="1467523" y="957565"/>
                          <a:pt x="1422365" y="943192"/>
                          <a:pt x="1285365" y="954510"/>
                        </a:cubicBezTo>
                        <a:cubicBezTo>
                          <a:pt x="1141554" y="960346"/>
                          <a:pt x="1103809" y="931445"/>
                          <a:pt x="902765" y="954510"/>
                        </a:cubicBezTo>
                        <a:cubicBezTo>
                          <a:pt x="710264" y="969225"/>
                          <a:pt x="731179" y="937375"/>
                          <a:pt x="567452" y="954510"/>
                        </a:cubicBezTo>
                        <a:cubicBezTo>
                          <a:pt x="420382" y="956672"/>
                          <a:pt x="185773" y="995333"/>
                          <a:pt x="0" y="954510"/>
                        </a:cubicBezTo>
                        <a:cubicBezTo>
                          <a:pt x="-783" y="902586"/>
                          <a:pt x="9567" y="869704"/>
                          <a:pt x="0" y="814515"/>
                        </a:cubicBezTo>
                        <a:cubicBezTo>
                          <a:pt x="-18437" y="770843"/>
                          <a:pt x="40657" y="682277"/>
                          <a:pt x="0" y="636339"/>
                        </a:cubicBezTo>
                        <a:cubicBezTo>
                          <a:pt x="-22541" y="592667"/>
                          <a:pt x="54203" y="536152"/>
                          <a:pt x="0" y="486800"/>
                        </a:cubicBezTo>
                        <a:cubicBezTo>
                          <a:pt x="-46741" y="423209"/>
                          <a:pt x="10329" y="395615"/>
                          <a:pt x="0" y="346805"/>
                        </a:cubicBezTo>
                        <a:cubicBezTo>
                          <a:pt x="-9903" y="292712"/>
                          <a:pt x="18359" y="246929"/>
                          <a:pt x="0" y="197265"/>
                        </a:cubicBezTo>
                        <a:cubicBezTo>
                          <a:pt x="-19557" y="144293"/>
                          <a:pt x="29726" y="8849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4D723D-450A-4675-BBC5-6911BBBEC890}"/>
              </a:ext>
            </a:extLst>
          </p:cNvPr>
          <p:cNvSpPr/>
          <p:nvPr/>
        </p:nvSpPr>
        <p:spPr>
          <a:xfrm>
            <a:off x="7315199" y="1690686"/>
            <a:ext cx="4728769" cy="4351165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4728769"/>
                      <a:gd name="connsiteY0" fmla="*/ 0 h 4351165"/>
                      <a:gd name="connsiteX1" fmla="*/ 524463 w 4728769"/>
                      <a:gd name="connsiteY1" fmla="*/ 0 h 4351165"/>
                      <a:gd name="connsiteX2" fmla="*/ 907064 w 4728769"/>
                      <a:gd name="connsiteY2" fmla="*/ 0 h 4351165"/>
                      <a:gd name="connsiteX3" fmla="*/ 1195089 w 4728769"/>
                      <a:gd name="connsiteY3" fmla="*/ 0 h 4351165"/>
                      <a:gd name="connsiteX4" fmla="*/ 1530401 w 4728769"/>
                      <a:gd name="connsiteY4" fmla="*/ 0 h 4351165"/>
                      <a:gd name="connsiteX5" fmla="*/ 2007577 w 4728769"/>
                      <a:gd name="connsiteY5" fmla="*/ 0 h 4351165"/>
                      <a:gd name="connsiteX6" fmla="*/ 2295602 w 4728769"/>
                      <a:gd name="connsiteY6" fmla="*/ 0 h 4351165"/>
                      <a:gd name="connsiteX7" fmla="*/ 2583627 w 4728769"/>
                      <a:gd name="connsiteY7" fmla="*/ 0 h 4351165"/>
                      <a:gd name="connsiteX8" fmla="*/ 2918940 w 4728769"/>
                      <a:gd name="connsiteY8" fmla="*/ 0 h 4351165"/>
                      <a:gd name="connsiteX9" fmla="*/ 3301540 w 4728769"/>
                      <a:gd name="connsiteY9" fmla="*/ 0 h 4351165"/>
                      <a:gd name="connsiteX10" fmla="*/ 3589565 w 4728769"/>
                      <a:gd name="connsiteY10" fmla="*/ 0 h 4351165"/>
                      <a:gd name="connsiteX11" fmla="*/ 4066741 w 4728769"/>
                      <a:gd name="connsiteY11" fmla="*/ 0 h 4351165"/>
                      <a:gd name="connsiteX12" fmla="*/ 4728769 w 4728769"/>
                      <a:gd name="connsiteY12" fmla="*/ 0 h 4351165"/>
                      <a:gd name="connsiteX13" fmla="*/ 4728769 w 4728769"/>
                      <a:gd name="connsiteY13" fmla="*/ 638170 h 4351165"/>
                      <a:gd name="connsiteX14" fmla="*/ 4728769 w 4728769"/>
                      <a:gd name="connsiteY14" fmla="*/ 1276341 h 4351165"/>
                      <a:gd name="connsiteX15" fmla="*/ 4728769 w 4728769"/>
                      <a:gd name="connsiteY15" fmla="*/ 2001535 h 4351165"/>
                      <a:gd name="connsiteX16" fmla="*/ 4728769 w 4728769"/>
                      <a:gd name="connsiteY16" fmla="*/ 2726729 h 4351165"/>
                      <a:gd name="connsiteX17" fmla="*/ 4728769 w 4728769"/>
                      <a:gd name="connsiteY17" fmla="*/ 3364900 h 4351165"/>
                      <a:gd name="connsiteX18" fmla="*/ 4728769 w 4728769"/>
                      <a:gd name="connsiteY18" fmla="*/ 4351165 h 4351165"/>
                      <a:gd name="connsiteX19" fmla="*/ 4393455 w 4728769"/>
                      <a:gd name="connsiteY19" fmla="*/ 4351165 h 4351165"/>
                      <a:gd name="connsiteX20" fmla="*/ 4105431 w 4728769"/>
                      <a:gd name="connsiteY20" fmla="*/ 4351165 h 4351165"/>
                      <a:gd name="connsiteX21" fmla="*/ 3675543 w 4728769"/>
                      <a:gd name="connsiteY21" fmla="*/ 4351165 h 4351165"/>
                      <a:gd name="connsiteX22" fmla="*/ 3198367 w 4728769"/>
                      <a:gd name="connsiteY22" fmla="*/ 4351165 h 4351165"/>
                      <a:gd name="connsiteX23" fmla="*/ 2721191 w 4728769"/>
                      <a:gd name="connsiteY23" fmla="*/ 4351165 h 4351165"/>
                      <a:gd name="connsiteX24" fmla="*/ 2385878 w 4728769"/>
                      <a:gd name="connsiteY24" fmla="*/ 4351165 h 4351165"/>
                      <a:gd name="connsiteX25" fmla="*/ 1861415 w 4728769"/>
                      <a:gd name="connsiteY25" fmla="*/ 4351165 h 4351165"/>
                      <a:gd name="connsiteX26" fmla="*/ 1573390 w 4728769"/>
                      <a:gd name="connsiteY26" fmla="*/ 4351165 h 4351165"/>
                      <a:gd name="connsiteX27" fmla="*/ 1285365 w 4728769"/>
                      <a:gd name="connsiteY27" fmla="*/ 4351165 h 4351165"/>
                      <a:gd name="connsiteX28" fmla="*/ 902765 w 4728769"/>
                      <a:gd name="connsiteY28" fmla="*/ 4351165 h 4351165"/>
                      <a:gd name="connsiteX29" fmla="*/ 567452 w 4728769"/>
                      <a:gd name="connsiteY29" fmla="*/ 4351165 h 4351165"/>
                      <a:gd name="connsiteX30" fmla="*/ 0 w 4728769"/>
                      <a:gd name="connsiteY30" fmla="*/ 4351165 h 4351165"/>
                      <a:gd name="connsiteX31" fmla="*/ 0 w 4728769"/>
                      <a:gd name="connsiteY31" fmla="*/ 3712994 h 4351165"/>
                      <a:gd name="connsiteX32" fmla="*/ 0 w 4728769"/>
                      <a:gd name="connsiteY32" fmla="*/ 2900776 h 4351165"/>
                      <a:gd name="connsiteX33" fmla="*/ 0 w 4728769"/>
                      <a:gd name="connsiteY33" fmla="*/ 2219094 h 4351165"/>
                      <a:gd name="connsiteX34" fmla="*/ 0 w 4728769"/>
                      <a:gd name="connsiteY34" fmla="*/ 1580923 h 4351165"/>
                      <a:gd name="connsiteX35" fmla="*/ 0 w 4728769"/>
                      <a:gd name="connsiteY35" fmla="*/ 899240 h 4351165"/>
                      <a:gd name="connsiteX36" fmla="*/ 0 w 4728769"/>
                      <a:gd name="connsiteY36" fmla="*/ 0 h 435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4728769" h="4351165" extrusionOk="0">
                        <a:moveTo>
                          <a:pt x="0" y="0"/>
                        </a:moveTo>
                        <a:cubicBezTo>
                          <a:pt x="131562" y="-50286"/>
                          <a:pt x="365714" y="59893"/>
                          <a:pt x="524463" y="0"/>
                        </a:cubicBezTo>
                        <a:cubicBezTo>
                          <a:pt x="673401" y="-74604"/>
                          <a:pt x="783850" y="9567"/>
                          <a:pt x="907064" y="0"/>
                        </a:cubicBezTo>
                        <a:cubicBezTo>
                          <a:pt x="1036259" y="-20070"/>
                          <a:pt x="1128397" y="7607"/>
                          <a:pt x="1195089" y="0"/>
                        </a:cubicBezTo>
                        <a:cubicBezTo>
                          <a:pt x="1276965" y="8995"/>
                          <a:pt x="1461825" y="20134"/>
                          <a:pt x="1530401" y="0"/>
                        </a:cubicBezTo>
                        <a:cubicBezTo>
                          <a:pt x="1599720" y="-69886"/>
                          <a:pt x="1824647" y="32669"/>
                          <a:pt x="2007577" y="0"/>
                        </a:cubicBezTo>
                        <a:cubicBezTo>
                          <a:pt x="2176248" y="-44703"/>
                          <a:pt x="2198614" y="25337"/>
                          <a:pt x="2295602" y="0"/>
                        </a:cubicBezTo>
                        <a:cubicBezTo>
                          <a:pt x="2399312" y="-22491"/>
                          <a:pt x="2433809" y="27362"/>
                          <a:pt x="2583627" y="0"/>
                        </a:cubicBezTo>
                        <a:cubicBezTo>
                          <a:pt x="2719796" y="-44785"/>
                          <a:pt x="2846158" y="60678"/>
                          <a:pt x="2918940" y="0"/>
                        </a:cubicBezTo>
                        <a:cubicBezTo>
                          <a:pt x="2985605" y="-82386"/>
                          <a:pt x="3176904" y="66802"/>
                          <a:pt x="3301540" y="0"/>
                        </a:cubicBezTo>
                        <a:cubicBezTo>
                          <a:pt x="3442281" y="-33569"/>
                          <a:pt x="3474856" y="29909"/>
                          <a:pt x="3589565" y="0"/>
                        </a:cubicBezTo>
                        <a:cubicBezTo>
                          <a:pt x="3702721" y="-29136"/>
                          <a:pt x="3855046" y="102521"/>
                          <a:pt x="4066741" y="0"/>
                        </a:cubicBezTo>
                        <a:cubicBezTo>
                          <a:pt x="4322522" y="-103244"/>
                          <a:pt x="4461657" y="169461"/>
                          <a:pt x="4728769" y="0"/>
                        </a:cubicBezTo>
                        <a:cubicBezTo>
                          <a:pt x="4749554" y="262888"/>
                          <a:pt x="4695168" y="409518"/>
                          <a:pt x="4728769" y="638170"/>
                        </a:cubicBezTo>
                        <a:cubicBezTo>
                          <a:pt x="4791527" y="848966"/>
                          <a:pt x="4715208" y="988667"/>
                          <a:pt x="4728769" y="1276341"/>
                        </a:cubicBezTo>
                        <a:cubicBezTo>
                          <a:pt x="4792276" y="1530849"/>
                          <a:pt x="4685592" y="1820786"/>
                          <a:pt x="4728769" y="2001535"/>
                        </a:cubicBezTo>
                        <a:cubicBezTo>
                          <a:pt x="4782077" y="2174816"/>
                          <a:pt x="4745342" y="2343879"/>
                          <a:pt x="4728769" y="2726729"/>
                        </a:cubicBezTo>
                        <a:cubicBezTo>
                          <a:pt x="4730045" y="3064163"/>
                          <a:pt x="4745986" y="3210095"/>
                          <a:pt x="4728769" y="3364900"/>
                        </a:cubicBezTo>
                        <a:cubicBezTo>
                          <a:pt x="4721233" y="3481372"/>
                          <a:pt x="4633322" y="4068249"/>
                          <a:pt x="4728769" y="4351165"/>
                        </a:cubicBezTo>
                        <a:cubicBezTo>
                          <a:pt x="4626474" y="4344657"/>
                          <a:pt x="4476534" y="4313509"/>
                          <a:pt x="4393455" y="4351165"/>
                        </a:cubicBezTo>
                        <a:cubicBezTo>
                          <a:pt x="4293310" y="4374479"/>
                          <a:pt x="4223708" y="4309232"/>
                          <a:pt x="4105431" y="4351165"/>
                        </a:cubicBezTo>
                        <a:cubicBezTo>
                          <a:pt x="3991473" y="4361829"/>
                          <a:pt x="3796866" y="4333860"/>
                          <a:pt x="3675543" y="4351165"/>
                        </a:cubicBezTo>
                        <a:cubicBezTo>
                          <a:pt x="3559438" y="4380912"/>
                          <a:pt x="3419132" y="4277029"/>
                          <a:pt x="3198367" y="4351165"/>
                        </a:cubicBezTo>
                        <a:cubicBezTo>
                          <a:pt x="2981747" y="4419592"/>
                          <a:pt x="2852025" y="4266025"/>
                          <a:pt x="2721191" y="4351165"/>
                        </a:cubicBezTo>
                        <a:cubicBezTo>
                          <a:pt x="2613044" y="4420783"/>
                          <a:pt x="2464975" y="4299679"/>
                          <a:pt x="2385878" y="4351165"/>
                        </a:cubicBezTo>
                        <a:cubicBezTo>
                          <a:pt x="2268404" y="4400086"/>
                          <a:pt x="2070166" y="4256371"/>
                          <a:pt x="1861415" y="4351165"/>
                        </a:cubicBezTo>
                        <a:cubicBezTo>
                          <a:pt x="1624311" y="4439007"/>
                          <a:pt x="1677096" y="4314060"/>
                          <a:pt x="1573390" y="4351165"/>
                        </a:cubicBezTo>
                        <a:cubicBezTo>
                          <a:pt x="1458858" y="4372906"/>
                          <a:pt x="1413017" y="4305680"/>
                          <a:pt x="1285365" y="4351165"/>
                        </a:cubicBezTo>
                        <a:cubicBezTo>
                          <a:pt x="1140844" y="4376616"/>
                          <a:pt x="1118520" y="4266656"/>
                          <a:pt x="902765" y="4351165"/>
                        </a:cubicBezTo>
                        <a:cubicBezTo>
                          <a:pt x="696359" y="4419260"/>
                          <a:pt x="730692" y="4295651"/>
                          <a:pt x="567452" y="4351165"/>
                        </a:cubicBezTo>
                        <a:cubicBezTo>
                          <a:pt x="434839" y="4383162"/>
                          <a:pt x="185983" y="4374760"/>
                          <a:pt x="0" y="4351165"/>
                        </a:cubicBezTo>
                        <a:cubicBezTo>
                          <a:pt x="18463" y="4119358"/>
                          <a:pt x="-1609" y="3956718"/>
                          <a:pt x="0" y="3712994"/>
                        </a:cubicBezTo>
                        <a:cubicBezTo>
                          <a:pt x="-40663" y="3518216"/>
                          <a:pt x="52365" y="3077978"/>
                          <a:pt x="0" y="2900776"/>
                        </a:cubicBezTo>
                        <a:cubicBezTo>
                          <a:pt x="9401" y="2692155"/>
                          <a:pt x="66001" y="2469460"/>
                          <a:pt x="0" y="2219094"/>
                        </a:cubicBezTo>
                        <a:cubicBezTo>
                          <a:pt x="-46847" y="1939805"/>
                          <a:pt x="7261" y="1795438"/>
                          <a:pt x="0" y="1580923"/>
                        </a:cubicBezTo>
                        <a:cubicBezTo>
                          <a:pt x="16508" y="1320617"/>
                          <a:pt x="29295" y="1108249"/>
                          <a:pt x="0" y="899240"/>
                        </a:cubicBezTo>
                        <a:cubicBezTo>
                          <a:pt x="-33214" y="656169"/>
                          <a:pt x="1517" y="3848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1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FD58-BC23-467C-B92C-0D619E49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80" y="296173"/>
            <a:ext cx="4727028" cy="1325563"/>
          </a:xfrm>
        </p:spPr>
        <p:txBody>
          <a:bodyPr/>
          <a:lstStyle/>
          <a:p>
            <a:pPr algn="ctr"/>
            <a:r>
              <a:rPr lang="en-GB" dirty="0"/>
              <a:t>Recall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15D3-2859-4D9B-B78A-82E096B4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825624"/>
            <a:ext cx="4727028" cy="4754563"/>
          </a:xfrm>
        </p:spPr>
        <p:txBody>
          <a:bodyPr/>
          <a:lstStyle/>
          <a:p>
            <a:r>
              <a:rPr lang="en-GB" dirty="0"/>
              <a:t>When we look at impacts we often start the next lesson with a recall of the impacts.</a:t>
            </a:r>
          </a:p>
          <a:p>
            <a:r>
              <a:rPr lang="en-GB" dirty="0"/>
              <a:t>Students will then need to categorise the impacts. </a:t>
            </a:r>
          </a:p>
          <a:p>
            <a:r>
              <a:rPr lang="en-GB" dirty="0"/>
              <a:t>Students can then make further links between the impacts.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E0A44-E698-4F8A-9212-A169AD3F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477" y="1603375"/>
            <a:ext cx="6531523" cy="4183829"/>
          </a:xfrm>
          <a:prstGeom prst="rect">
            <a:avLst/>
          </a:prstGeom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D8FAB358-CA15-4DA0-A428-488C4FED2DD8}"/>
              </a:ext>
            </a:extLst>
          </p:cNvPr>
          <p:cNvSpPr/>
          <p:nvPr/>
        </p:nvSpPr>
        <p:spPr>
          <a:xfrm>
            <a:off x="172122" y="463338"/>
            <a:ext cx="5195944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195944"/>
                      <a:gd name="connsiteY0" fmla="*/ 0 h 954510"/>
                      <a:gd name="connsiteX1" fmla="*/ 576277 w 5195944"/>
                      <a:gd name="connsiteY1" fmla="*/ 0 h 954510"/>
                      <a:gd name="connsiteX2" fmla="*/ 996676 w 5195944"/>
                      <a:gd name="connsiteY2" fmla="*/ 0 h 954510"/>
                      <a:gd name="connsiteX3" fmla="*/ 1313157 w 5195944"/>
                      <a:gd name="connsiteY3" fmla="*/ 0 h 954510"/>
                      <a:gd name="connsiteX4" fmla="*/ 1681596 w 5195944"/>
                      <a:gd name="connsiteY4" fmla="*/ 0 h 954510"/>
                      <a:gd name="connsiteX5" fmla="*/ 2205914 w 5195944"/>
                      <a:gd name="connsiteY5" fmla="*/ 0 h 954510"/>
                      <a:gd name="connsiteX6" fmla="*/ 2522394 w 5195944"/>
                      <a:gd name="connsiteY6" fmla="*/ 0 h 954510"/>
                      <a:gd name="connsiteX7" fmla="*/ 2838874 w 5195944"/>
                      <a:gd name="connsiteY7" fmla="*/ 0 h 954510"/>
                      <a:gd name="connsiteX8" fmla="*/ 3207314 w 5195944"/>
                      <a:gd name="connsiteY8" fmla="*/ 0 h 954510"/>
                      <a:gd name="connsiteX9" fmla="*/ 3627713 w 5195944"/>
                      <a:gd name="connsiteY9" fmla="*/ 0 h 954510"/>
                      <a:gd name="connsiteX10" fmla="*/ 3944194 w 5195944"/>
                      <a:gd name="connsiteY10" fmla="*/ 0 h 954510"/>
                      <a:gd name="connsiteX11" fmla="*/ 4468512 w 5195944"/>
                      <a:gd name="connsiteY11" fmla="*/ 0 h 954510"/>
                      <a:gd name="connsiteX12" fmla="*/ 5195944 w 5195944"/>
                      <a:gd name="connsiteY12" fmla="*/ 0 h 954510"/>
                      <a:gd name="connsiteX13" fmla="*/ 5195944 w 5195944"/>
                      <a:gd name="connsiteY13" fmla="*/ 139994 h 954510"/>
                      <a:gd name="connsiteX14" fmla="*/ 5195944 w 5195944"/>
                      <a:gd name="connsiteY14" fmla="*/ 279989 h 954510"/>
                      <a:gd name="connsiteX15" fmla="*/ 5195944 w 5195944"/>
                      <a:gd name="connsiteY15" fmla="*/ 439074 h 954510"/>
                      <a:gd name="connsiteX16" fmla="*/ 5195944 w 5195944"/>
                      <a:gd name="connsiteY16" fmla="*/ 598159 h 954510"/>
                      <a:gd name="connsiteX17" fmla="*/ 5195944 w 5195944"/>
                      <a:gd name="connsiteY17" fmla="*/ 738154 h 954510"/>
                      <a:gd name="connsiteX18" fmla="*/ 5195944 w 5195944"/>
                      <a:gd name="connsiteY18" fmla="*/ 954510 h 954510"/>
                      <a:gd name="connsiteX19" fmla="*/ 4827503 w 5195944"/>
                      <a:gd name="connsiteY19" fmla="*/ 954510 h 954510"/>
                      <a:gd name="connsiteX20" fmla="*/ 4511024 w 5195944"/>
                      <a:gd name="connsiteY20" fmla="*/ 954510 h 954510"/>
                      <a:gd name="connsiteX21" fmla="*/ 4038665 w 5195944"/>
                      <a:gd name="connsiteY21" fmla="*/ 954510 h 954510"/>
                      <a:gd name="connsiteX22" fmla="*/ 3514347 w 5195944"/>
                      <a:gd name="connsiteY22" fmla="*/ 954510 h 954510"/>
                      <a:gd name="connsiteX23" fmla="*/ 2990029 w 5195944"/>
                      <a:gd name="connsiteY23" fmla="*/ 954510 h 954510"/>
                      <a:gd name="connsiteX24" fmla="*/ 2621589 w 5195944"/>
                      <a:gd name="connsiteY24" fmla="*/ 954510 h 954510"/>
                      <a:gd name="connsiteX25" fmla="*/ 2045312 w 5195944"/>
                      <a:gd name="connsiteY25" fmla="*/ 954510 h 954510"/>
                      <a:gd name="connsiteX26" fmla="*/ 1728832 w 5195944"/>
                      <a:gd name="connsiteY26" fmla="*/ 954510 h 954510"/>
                      <a:gd name="connsiteX27" fmla="*/ 1412352 w 5195944"/>
                      <a:gd name="connsiteY27" fmla="*/ 954510 h 954510"/>
                      <a:gd name="connsiteX28" fmla="*/ 991953 w 5195944"/>
                      <a:gd name="connsiteY28" fmla="*/ 954510 h 954510"/>
                      <a:gd name="connsiteX29" fmla="*/ 623513 w 5195944"/>
                      <a:gd name="connsiteY29" fmla="*/ 954510 h 954510"/>
                      <a:gd name="connsiteX30" fmla="*/ 0 w 5195944"/>
                      <a:gd name="connsiteY30" fmla="*/ 954510 h 954510"/>
                      <a:gd name="connsiteX31" fmla="*/ 0 w 5195944"/>
                      <a:gd name="connsiteY31" fmla="*/ 814515 h 954510"/>
                      <a:gd name="connsiteX32" fmla="*/ 0 w 5195944"/>
                      <a:gd name="connsiteY32" fmla="*/ 636339 h 954510"/>
                      <a:gd name="connsiteX33" fmla="*/ 0 w 5195944"/>
                      <a:gd name="connsiteY33" fmla="*/ 486800 h 954510"/>
                      <a:gd name="connsiteX34" fmla="*/ 0 w 5195944"/>
                      <a:gd name="connsiteY34" fmla="*/ 346805 h 954510"/>
                      <a:gd name="connsiteX35" fmla="*/ 0 w 5195944"/>
                      <a:gd name="connsiteY35" fmla="*/ 197265 h 954510"/>
                      <a:gd name="connsiteX36" fmla="*/ 0 w 5195944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195944" h="954510" extrusionOk="0">
                        <a:moveTo>
                          <a:pt x="0" y="0"/>
                        </a:moveTo>
                        <a:cubicBezTo>
                          <a:pt x="140352" y="-11514"/>
                          <a:pt x="400907" y="5301"/>
                          <a:pt x="576277" y="0"/>
                        </a:cubicBezTo>
                        <a:cubicBezTo>
                          <a:pt x="741107" y="-19950"/>
                          <a:pt x="872211" y="-9122"/>
                          <a:pt x="996676" y="0"/>
                        </a:cubicBezTo>
                        <a:cubicBezTo>
                          <a:pt x="1137146" y="-10965"/>
                          <a:pt x="1238701" y="3849"/>
                          <a:pt x="1313157" y="0"/>
                        </a:cubicBezTo>
                        <a:cubicBezTo>
                          <a:pt x="1392821" y="2865"/>
                          <a:pt x="1612497" y="1670"/>
                          <a:pt x="1681596" y="0"/>
                        </a:cubicBezTo>
                        <a:cubicBezTo>
                          <a:pt x="1760719" y="-37276"/>
                          <a:pt x="2023373" y="4610"/>
                          <a:pt x="2205914" y="0"/>
                        </a:cubicBezTo>
                        <a:cubicBezTo>
                          <a:pt x="2384252" y="-7956"/>
                          <a:pt x="2418930" y="9073"/>
                          <a:pt x="2522394" y="0"/>
                        </a:cubicBezTo>
                        <a:cubicBezTo>
                          <a:pt x="2626097" y="-5382"/>
                          <a:pt x="2673769" y="-4742"/>
                          <a:pt x="2838874" y="0"/>
                        </a:cubicBezTo>
                        <a:cubicBezTo>
                          <a:pt x="2991415" y="-12950"/>
                          <a:pt x="3125174" y="-3683"/>
                          <a:pt x="3207314" y="0"/>
                        </a:cubicBezTo>
                        <a:cubicBezTo>
                          <a:pt x="3280451" y="-30608"/>
                          <a:pt x="3491847" y="32628"/>
                          <a:pt x="3627713" y="0"/>
                        </a:cubicBezTo>
                        <a:cubicBezTo>
                          <a:pt x="3770483" y="-10095"/>
                          <a:pt x="3818011" y="4862"/>
                          <a:pt x="3944194" y="0"/>
                        </a:cubicBezTo>
                        <a:cubicBezTo>
                          <a:pt x="4068748" y="-2685"/>
                          <a:pt x="4231560" y="22443"/>
                          <a:pt x="4468512" y="0"/>
                        </a:cubicBezTo>
                        <a:cubicBezTo>
                          <a:pt x="4736147" y="-41252"/>
                          <a:pt x="4880641" y="50846"/>
                          <a:pt x="5195944" y="0"/>
                        </a:cubicBezTo>
                        <a:cubicBezTo>
                          <a:pt x="5218320" y="50882"/>
                          <a:pt x="5151380" y="89578"/>
                          <a:pt x="5195944" y="139994"/>
                        </a:cubicBezTo>
                        <a:cubicBezTo>
                          <a:pt x="5254712" y="191711"/>
                          <a:pt x="5155754" y="218758"/>
                          <a:pt x="5195944" y="279989"/>
                        </a:cubicBezTo>
                        <a:cubicBezTo>
                          <a:pt x="5253409" y="334032"/>
                          <a:pt x="5137962" y="396064"/>
                          <a:pt x="5195944" y="439074"/>
                        </a:cubicBezTo>
                        <a:cubicBezTo>
                          <a:pt x="5253221" y="472054"/>
                          <a:pt x="5191723" y="519016"/>
                          <a:pt x="5195944" y="598159"/>
                        </a:cubicBezTo>
                        <a:cubicBezTo>
                          <a:pt x="5199853" y="669060"/>
                          <a:pt x="5194864" y="704978"/>
                          <a:pt x="5195944" y="738154"/>
                        </a:cubicBezTo>
                        <a:cubicBezTo>
                          <a:pt x="5196948" y="764881"/>
                          <a:pt x="5103924" y="895014"/>
                          <a:pt x="5195944" y="954510"/>
                        </a:cubicBezTo>
                        <a:cubicBezTo>
                          <a:pt x="5086699" y="944359"/>
                          <a:pt x="4923868" y="946209"/>
                          <a:pt x="4827503" y="954510"/>
                        </a:cubicBezTo>
                        <a:cubicBezTo>
                          <a:pt x="4709599" y="957405"/>
                          <a:pt x="4635781" y="939376"/>
                          <a:pt x="4511024" y="954510"/>
                        </a:cubicBezTo>
                        <a:cubicBezTo>
                          <a:pt x="4379165" y="956952"/>
                          <a:pt x="4165656" y="952123"/>
                          <a:pt x="4038665" y="954510"/>
                        </a:cubicBezTo>
                        <a:cubicBezTo>
                          <a:pt x="3921377" y="980091"/>
                          <a:pt x="3761722" y="923943"/>
                          <a:pt x="3514347" y="954510"/>
                        </a:cubicBezTo>
                        <a:cubicBezTo>
                          <a:pt x="3263958" y="985269"/>
                          <a:pt x="3134952" y="918909"/>
                          <a:pt x="2990029" y="954510"/>
                        </a:cubicBezTo>
                        <a:cubicBezTo>
                          <a:pt x="2873464" y="990913"/>
                          <a:pt x="2713172" y="934845"/>
                          <a:pt x="2621589" y="954510"/>
                        </a:cubicBezTo>
                        <a:cubicBezTo>
                          <a:pt x="2484236" y="979128"/>
                          <a:pt x="2281498" y="935882"/>
                          <a:pt x="2045312" y="954510"/>
                        </a:cubicBezTo>
                        <a:cubicBezTo>
                          <a:pt x="1795091" y="971017"/>
                          <a:pt x="1849640" y="938834"/>
                          <a:pt x="1728832" y="954510"/>
                        </a:cubicBezTo>
                        <a:cubicBezTo>
                          <a:pt x="1606970" y="951567"/>
                          <a:pt x="1562665" y="942816"/>
                          <a:pt x="1412352" y="954510"/>
                        </a:cubicBezTo>
                        <a:cubicBezTo>
                          <a:pt x="1253492" y="947584"/>
                          <a:pt x="1206123" y="935934"/>
                          <a:pt x="991953" y="954510"/>
                        </a:cubicBezTo>
                        <a:cubicBezTo>
                          <a:pt x="780565" y="969265"/>
                          <a:pt x="802957" y="937668"/>
                          <a:pt x="623513" y="954510"/>
                        </a:cubicBezTo>
                        <a:cubicBezTo>
                          <a:pt x="455205" y="960199"/>
                          <a:pt x="204853" y="969255"/>
                          <a:pt x="0" y="954510"/>
                        </a:cubicBezTo>
                        <a:cubicBezTo>
                          <a:pt x="-13808" y="904361"/>
                          <a:pt x="9180" y="873065"/>
                          <a:pt x="0" y="814515"/>
                        </a:cubicBezTo>
                        <a:cubicBezTo>
                          <a:pt x="-17891" y="769460"/>
                          <a:pt x="48424" y="667833"/>
                          <a:pt x="0" y="636339"/>
                        </a:cubicBezTo>
                        <a:cubicBezTo>
                          <a:pt x="-25822" y="592878"/>
                          <a:pt x="50805" y="545796"/>
                          <a:pt x="0" y="486800"/>
                        </a:cubicBezTo>
                        <a:cubicBezTo>
                          <a:pt x="-56320" y="413860"/>
                          <a:pt x="11528" y="396591"/>
                          <a:pt x="0" y="346805"/>
                        </a:cubicBezTo>
                        <a:cubicBezTo>
                          <a:pt x="-7323" y="290512"/>
                          <a:pt x="22524" y="240900"/>
                          <a:pt x="0" y="197265"/>
                        </a:cubicBezTo>
                        <a:cubicBezTo>
                          <a:pt x="-40679" y="138708"/>
                          <a:pt x="37284" y="820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7CBBBC2-D702-4821-8D9F-16548F5D1EC0}"/>
              </a:ext>
            </a:extLst>
          </p:cNvPr>
          <p:cNvSpPr/>
          <p:nvPr/>
        </p:nvSpPr>
        <p:spPr>
          <a:xfrm>
            <a:off x="172122" y="1621735"/>
            <a:ext cx="5195944" cy="4754563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195944"/>
                      <a:gd name="connsiteY0" fmla="*/ 0 h 4754563"/>
                      <a:gd name="connsiteX1" fmla="*/ 576277 w 5195944"/>
                      <a:gd name="connsiteY1" fmla="*/ 0 h 4754563"/>
                      <a:gd name="connsiteX2" fmla="*/ 996676 w 5195944"/>
                      <a:gd name="connsiteY2" fmla="*/ 0 h 4754563"/>
                      <a:gd name="connsiteX3" fmla="*/ 1313157 w 5195944"/>
                      <a:gd name="connsiteY3" fmla="*/ 0 h 4754563"/>
                      <a:gd name="connsiteX4" fmla="*/ 1681596 w 5195944"/>
                      <a:gd name="connsiteY4" fmla="*/ 0 h 4754563"/>
                      <a:gd name="connsiteX5" fmla="*/ 2205914 w 5195944"/>
                      <a:gd name="connsiteY5" fmla="*/ 0 h 4754563"/>
                      <a:gd name="connsiteX6" fmla="*/ 2522394 w 5195944"/>
                      <a:gd name="connsiteY6" fmla="*/ 0 h 4754563"/>
                      <a:gd name="connsiteX7" fmla="*/ 2838874 w 5195944"/>
                      <a:gd name="connsiteY7" fmla="*/ 0 h 4754563"/>
                      <a:gd name="connsiteX8" fmla="*/ 3207314 w 5195944"/>
                      <a:gd name="connsiteY8" fmla="*/ 0 h 4754563"/>
                      <a:gd name="connsiteX9" fmla="*/ 3627713 w 5195944"/>
                      <a:gd name="connsiteY9" fmla="*/ 0 h 4754563"/>
                      <a:gd name="connsiteX10" fmla="*/ 3944194 w 5195944"/>
                      <a:gd name="connsiteY10" fmla="*/ 0 h 4754563"/>
                      <a:gd name="connsiteX11" fmla="*/ 4468512 w 5195944"/>
                      <a:gd name="connsiteY11" fmla="*/ 0 h 4754563"/>
                      <a:gd name="connsiteX12" fmla="*/ 5195944 w 5195944"/>
                      <a:gd name="connsiteY12" fmla="*/ 0 h 4754563"/>
                      <a:gd name="connsiteX13" fmla="*/ 5195944 w 5195944"/>
                      <a:gd name="connsiteY13" fmla="*/ 697335 h 4754563"/>
                      <a:gd name="connsiteX14" fmla="*/ 5195944 w 5195944"/>
                      <a:gd name="connsiteY14" fmla="*/ 1394671 h 4754563"/>
                      <a:gd name="connsiteX15" fmla="*/ 5195944 w 5195944"/>
                      <a:gd name="connsiteY15" fmla="*/ 2187098 h 4754563"/>
                      <a:gd name="connsiteX16" fmla="*/ 5195944 w 5195944"/>
                      <a:gd name="connsiteY16" fmla="*/ 2979526 h 4754563"/>
                      <a:gd name="connsiteX17" fmla="*/ 5195944 w 5195944"/>
                      <a:gd name="connsiteY17" fmla="*/ 3676861 h 4754563"/>
                      <a:gd name="connsiteX18" fmla="*/ 5195944 w 5195944"/>
                      <a:gd name="connsiteY18" fmla="*/ 4754563 h 4754563"/>
                      <a:gd name="connsiteX19" fmla="*/ 4827503 w 5195944"/>
                      <a:gd name="connsiteY19" fmla="*/ 4754563 h 4754563"/>
                      <a:gd name="connsiteX20" fmla="*/ 4511024 w 5195944"/>
                      <a:gd name="connsiteY20" fmla="*/ 4754563 h 4754563"/>
                      <a:gd name="connsiteX21" fmla="*/ 4038665 w 5195944"/>
                      <a:gd name="connsiteY21" fmla="*/ 4754563 h 4754563"/>
                      <a:gd name="connsiteX22" fmla="*/ 3514347 w 5195944"/>
                      <a:gd name="connsiteY22" fmla="*/ 4754563 h 4754563"/>
                      <a:gd name="connsiteX23" fmla="*/ 2990029 w 5195944"/>
                      <a:gd name="connsiteY23" fmla="*/ 4754563 h 4754563"/>
                      <a:gd name="connsiteX24" fmla="*/ 2621589 w 5195944"/>
                      <a:gd name="connsiteY24" fmla="*/ 4754563 h 4754563"/>
                      <a:gd name="connsiteX25" fmla="*/ 2045312 w 5195944"/>
                      <a:gd name="connsiteY25" fmla="*/ 4754563 h 4754563"/>
                      <a:gd name="connsiteX26" fmla="*/ 1728832 w 5195944"/>
                      <a:gd name="connsiteY26" fmla="*/ 4754563 h 4754563"/>
                      <a:gd name="connsiteX27" fmla="*/ 1412352 w 5195944"/>
                      <a:gd name="connsiteY27" fmla="*/ 4754563 h 4754563"/>
                      <a:gd name="connsiteX28" fmla="*/ 991953 w 5195944"/>
                      <a:gd name="connsiteY28" fmla="*/ 4754563 h 4754563"/>
                      <a:gd name="connsiteX29" fmla="*/ 623513 w 5195944"/>
                      <a:gd name="connsiteY29" fmla="*/ 4754563 h 4754563"/>
                      <a:gd name="connsiteX30" fmla="*/ 0 w 5195944"/>
                      <a:gd name="connsiteY30" fmla="*/ 4754563 h 4754563"/>
                      <a:gd name="connsiteX31" fmla="*/ 0 w 5195944"/>
                      <a:gd name="connsiteY31" fmla="*/ 4057227 h 4754563"/>
                      <a:gd name="connsiteX32" fmla="*/ 0 w 5195944"/>
                      <a:gd name="connsiteY32" fmla="*/ 3169708 h 4754563"/>
                      <a:gd name="connsiteX33" fmla="*/ 0 w 5195944"/>
                      <a:gd name="connsiteY33" fmla="*/ 2424827 h 4754563"/>
                      <a:gd name="connsiteX34" fmla="*/ 0 w 5195944"/>
                      <a:gd name="connsiteY34" fmla="*/ 1727491 h 4754563"/>
                      <a:gd name="connsiteX35" fmla="*/ 0 w 5195944"/>
                      <a:gd name="connsiteY35" fmla="*/ 982609 h 4754563"/>
                      <a:gd name="connsiteX36" fmla="*/ 0 w 5195944"/>
                      <a:gd name="connsiteY36" fmla="*/ 0 h 475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195944" h="4754563" extrusionOk="0">
                        <a:moveTo>
                          <a:pt x="0" y="0"/>
                        </a:moveTo>
                        <a:cubicBezTo>
                          <a:pt x="185097" y="-58557"/>
                          <a:pt x="399952" y="63208"/>
                          <a:pt x="576277" y="0"/>
                        </a:cubicBezTo>
                        <a:cubicBezTo>
                          <a:pt x="739038" y="-83538"/>
                          <a:pt x="871119" y="4678"/>
                          <a:pt x="996676" y="0"/>
                        </a:cubicBezTo>
                        <a:cubicBezTo>
                          <a:pt x="1134219" y="-28383"/>
                          <a:pt x="1244422" y="21878"/>
                          <a:pt x="1313157" y="0"/>
                        </a:cubicBezTo>
                        <a:cubicBezTo>
                          <a:pt x="1398428" y="6232"/>
                          <a:pt x="1609743" y="21255"/>
                          <a:pt x="1681596" y="0"/>
                        </a:cubicBezTo>
                        <a:cubicBezTo>
                          <a:pt x="1759183" y="-66874"/>
                          <a:pt x="1997050" y="27234"/>
                          <a:pt x="2205914" y="0"/>
                        </a:cubicBezTo>
                        <a:cubicBezTo>
                          <a:pt x="2383407" y="-59573"/>
                          <a:pt x="2417941" y="24021"/>
                          <a:pt x="2522394" y="0"/>
                        </a:cubicBezTo>
                        <a:cubicBezTo>
                          <a:pt x="2627945" y="-19675"/>
                          <a:pt x="2670214" y="22230"/>
                          <a:pt x="2838874" y="0"/>
                        </a:cubicBezTo>
                        <a:cubicBezTo>
                          <a:pt x="2987282" y="-49958"/>
                          <a:pt x="3124560" y="53323"/>
                          <a:pt x="3207314" y="0"/>
                        </a:cubicBezTo>
                        <a:cubicBezTo>
                          <a:pt x="3274175" y="-110096"/>
                          <a:pt x="3493062" y="81037"/>
                          <a:pt x="3627713" y="0"/>
                        </a:cubicBezTo>
                        <a:cubicBezTo>
                          <a:pt x="3783781" y="-34454"/>
                          <a:pt x="3819556" y="13583"/>
                          <a:pt x="3944194" y="0"/>
                        </a:cubicBezTo>
                        <a:cubicBezTo>
                          <a:pt x="4054275" y="5617"/>
                          <a:pt x="4233459" y="95410"/>
                          <a:pt x="4468512" y="0"/>
                        </a:cubicBezTo>
                        <a:cubicBezTo>
                          <a:pt x="4763032" y="-124948"/>
                          <a:pt x="4893148" y="175952"/>
                          <a:pt x="5195944" y="0"/>
                        </a:cubicBezTo>
                        <a:cubicBezTo>
                          <a:pt x="5227786" y="253529"/>
                          <a:pt x="5159766" y="444554"/>
                          <a:pt x="5195944" y="697335"/>
                        </a:cubicBezTo>
                        <a:cubicBezTo>
                          <a:pt x="5292614" y="947367"/>
                          <a:pt x="5189430" y="1071356"/>
                          <a:pt x="5195944" y="1394671"/>
                        </a:cubicBezTo>
                        <a:cubicBezTo>
                          <a:pt x="5270586" y="1671671"/>
                          <a:pt x="5100844" y="1978882"/>
                          <a:pt x="5195944" y="2187098"/>
                        </a:cubicBezTo>
                        <a:cubicBezTo>
                          <a:pt x="5295686" y="2359188"/>
                          <a:pt x="5213618" y="2561747"/>
                          <a:pt x="5195944" y="2979526"/>
                        </a:cubicBezTo>
                        <a:cubicBezTo>
                          <a:pt x="5194864" y="3337876"/>
                          <a:pt x="5212735" y="3508315"/>
                          <a:pt x="5195944" y="3676861"/>
                        </a:cubicBezTo>
                        <a:cubicBezTo>
                          <a:pt x="5176783" y="3769274"/>
                          <a:pt x="5041145" y="4452608"/>
                          <a:pt x="5195944" y="4754563"/>
                        </a:cubicBezTo>
                        <a:cubicBezTo>
                          <a:pt x="5112536" y="4757310"/>
                          <a:pt x="4934193" y="4713447"/>
                          <a:pt x="4827503" y="4754563"/>
                        </a:cubicBezTo>
                        <a:cubicBezTo>
                          <a:pt x="4723521" y="4771985"/>
                          <a:pt x="4628178" y="4699253"/>
                          <a:pt x="4511024" y="4754563"/>
                        </a:cubicBezTo>
                        <a:cubicBezTo>
                          <a:pt x="4383040" y="4776670"/>
                          <a:pt x="4162483" y="4736647"/>
                          <a:pt x="4038665" y="4754563"/>
                        </a:cubicBezTo>
                        <a:cubicBezTo>
                          <a:pt x="3900500" y="4778010"/>
                          <a:pt x="3778016" y="4648686"/>
                          <a:pt x="3514347" y="4754563"/>
                        </a:cubicBezTo>
                        <a:cubicBezTo>
                          <a:pt x="3275649" y="4830022"/>
                          <a:pt x="3132053" y="4662829"/>
                          <a:pt x="2990029" y="4754563"/>
                        </a:cubicBezTo>
                        <a:cubicBezTo>
                          <a:pt x="2872166" y="4838689"/>
                          <a:pt x="2714854" y="4702574"/>
                          <a:pt x="2621589" y="4754563"/>
                        </a:cubicBezTo>
                        <a:cubicBezTo>
                          <a:pt x="2447049" y="4833206"/>
                          <a:pt x="2270973" y="4652780"/>
                          <a:pt x="2045312" y="4754563"/>
                        </a:cubicBezTo>
                        <a:cubicBezTo>
                          <a:pt x="1783583" y="4849450"/>
                          <a:pt x="1849121" y="4708714"/>
                          <a:pt x="1728832" y="4754563"/>
                        </a:cubicBezTo>
                        <a:cubicBezTo>
                          <a:pt x="1601776" y="4777028"/>
                          <a:pt x="1565325" y="4710266"/>
                          <a:pt x="1412352" y="4754563"/>
                        </a:cubicBezTo>
                        <a:cubicBezTo>
                          <a:pt x="1254315" y="4793604"/>
                          <a:pt x="1222435" y="4667362"/>
                          <a:pt x="991953" y="4754563"/>
                        </a:cubicBezTo>
                        <a:cubicBezTo>
                          <a:pt x="767126" y="4828473"/>
                          <a:pt x="801208" y="4697130"/>
                          <a:pt x="623513" y="4754563"/>
                        </a:cubicBezTo>
                        <a:cubicBezTo>
                          <a:pt x="470382" y="4794285"/>
                          <a:pt x="204201" y="4787042"/>
                          <a:pt x="0" y="4754563"/>
                        </a:cubicBezTo>
                        <a:cubicBezTo>
                          <a:pt x="-9927" y="4505882"/>
                          <a:pt x="2308" y="4315930"/>
                          <a:pt x="0" y="4057227"/>
                        </a:cubicBezTo>
                        <a:cubicBezTo>
                          <a:pt x="-20016" y="3826698"/>
                          <a:pt x="59447" y="3355867"/>
                          <a:pt x="0" y="3169708"/>
                        </a:cubicBezTo>
                        <a:cubicBezTo>
                          <a:pt x="8440" y="2941229"/>
                          <a:pt x="78695" y="2690667"/>
                          <a:pt x="0" y="2424827"/>
                        </a:cubicBezTo>
                        <a:cubicBezTo>
                          <a:pt x="-65909" y="2093298"/>
                          <a:pt x="9295" y="1972286"/>
                          <a:pt x="0" y="1727491"/>
                        </a:cubicBezTo>
                        <a:cubicBezTo>
                          <a:pt x="2933" y="1452095"/>
                          <a:pt x="42889" y="1184571"/>
                          <a:pt x="0" y="982609"/>
                        </a:cubicBezTo>
                        <a:cubicBezTo>
                          <a:pt x="-101732" y="698209"/>
                          <a:pt x="5468" y="414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0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00B080-8347-48BE-AD79-6293B0060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81806"/>
              </p:ext>
            </p:extLst>
          </p:nvPr>
        </p:nvGraphicFramePr>
        <p:xfrm>
          <a:off x="3724643" y="471044"/>
          <a:ext cx="8231350" cy="61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270">
                  <a:extLst>
                    <a:ext uri="{9D8B030D-6E8A-4147-A177-3AD203B41FA5}">
                      <a16:colId xmlns:a16="http://schemas.microsoft.com/office/drawing/2014/main" val="2378923762"/>
                    </a:ext>
                  </a:extLst>
                </a:gridCol>
                <a:gridCol w="1646270">
                  <a:extLst>
                    <a:ext uri="{9D8B030D-6E8A-4147-A177-3AD203B41FA5}">
                      <a16:colId xmlns:a16="http://schemas.microsoft.com/office/drawing/2014/main" val="3459782049"/>
                    </a:ext>
                  </a:extLst>
                </a:gridCol>
                <a:gridCol w="1646270">
                  <a:extLst>
                    <a:ext uri="{9D8B030D-6E8A-4147-A177-3AD203B41FA5}">
                      <a16:colId xmlns:a16="http://schemas.microsoft.com/office/drawing/2014/main" val="578561727"/>
                    </a:ext>
                  </a:extLst>
                </a:gridCol>
                <a:gridCol w="1646270">
                  <a:extLst>
                    <a:ext uri="{9D8B030D-6E8A-4147-A177-3AD203B41FA5}">
                      <a16:colId xmlns:a16="http://schemas.microsoft.com/office/drawing/2014/main" val="434885911"/>
                    </a:ext>
                  </a:extLst>
                </a:gridCol>
                <a:gridCol w="1646270">
                  <a:extLst>
                    <a:ext uri="{9D8B030D-6E8A-4147-A177-3AD203B41FA5}">
                      <a16:colId xmlns:a16="http://schemas.microsoft.com/office/drawing/2014/main" val="1084122315"/>
                    </a:ext>
                  </a:extLst>
                </a:gridCol>
              </a:tblGrid>
              <a:tr h="324279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does BedZED stand for?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many homes were built between 2000-2002.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much of their waste is composted?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How much less electricity is used?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are residents encouraged to 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29398"/>
                  </a:ext>
                </a:extLst>
              </a:tr>
              <a:tr h="2923448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is burned to provide heating and electricity?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Which direction do the houses face?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What energy sources are used?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It was the first…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Where is BedZED?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7911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7200C6D-8469-49C4-89F9-493901E0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4"/>
          <a:stretch/>
        </p:blipFill>
        <p:spPr>
          <a:xfrm>
            <a:off x="10824688" y="3049164"/>
            <a:ext cx="693032" cy="58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C987B-8A8C-46C6-9163-EF21297D3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6"/>
          <a:stretch/>
        </p:blipFill>
        <p:spPr>
          <a:xfrm>
            <a:off x="7596135" y="2997551"/>
            <a:ext cx="646345" cy="606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77B39-199C-4360-BDB1-C8DBCD9B9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3"/>
          <a:stretch/>
        </p:blipFill>
        <p:spPr>
          <a:xfrm>
            <a:off x="9104001" y="3006383"/>
            <a:ext cx="711477" cy="588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767F5B-CC87-42B9-99E6-B11BE9E320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4"/>
          <a:stretch/>
        </p:blipFill>
        <p:spPr>
          <a:xfrm>
            <a:off x="7517146" y="5972401"/>
            <a:ext cx="646345" cy="588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4E4553-F3D3-437E-BE5C-A1E51D5B2A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>
          <a:xfrm>
            <a:off x="4308208" y="6000392"/>
            <a:ext cx="679463" cy="560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7CE1A6-B155-4C55-904E-2AC86DE0C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5"/>
          <a:stretch/>
        </p:blipFill>
        <p:spPr>
          <a:xfrm>
            <a:off x="9187961" y="5977516"/>
            <a:ext cx="612257" cy="4917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C60303-590C-4ADA-9470-AAC867115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3"/>
          <a:stretch/>
        </p:blipFill>
        <p:spPr>
          <a:xfrm>
            <a:off x="5707118" y="2917970"/>
            <a:ext cx="979670" cy="765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D911B7-22D7-4AA2-BAA0-D7C29D2F3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9"/>
          <a:stretch/>
        </p:blipFill>
        <p:spPr>
          <a:xfrm>
            <a:off x="10824688" y="5903032"/>
            <a:ext cx="775032" cy="588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14DFF9-D08E-487E-B12C-BDB3ECAE41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6"/>
          <a:stretch/>
        </p:blipFill>
        <p:spPr>
          <a:xfrm>
            <a:off x="5499906" y="5676351"/>
            <a:ext cx="1412701" cy="953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8F9CC2-DE3D-4435-89E3-25C6B74D24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9"/>
          <a:stretch/>
        </p:blipFill>
        <p:spPr>
          <a:xfrm>
            <a:off x="4125058" y="2962994"/>
            <a:ext cx="775032" cy="588564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CF3848CE-E55B-4D51-B3F9-13CB0230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07" y="363073"/>
            <a:ext cx="3295469" cy="1325563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Take 10 knowledge quizzes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185A1B8-E969-476B-9479-3331089A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05" y="1961801"/>
            <a:ext cx="3318971" cy="4675482"/>
          </a:xfrm>
        </p:spPr>
        <p:txBody>
          <a:bodyPr>
            <a:normAutofit fontScale="92500"/>
          </a:bodyPr>
          <a:lstStyle/>
          <a:p>
            <a:r>
              <a:rPr lang="en-GB" dirty="0"/>
              <a:t>Alternatively we will ask questions using the Take 10 grids. </a:t>
            </a:r>
          </a:p>
          <a:p>
            <a:r>
              <a:rPr lang="en-GB" dirty="0"/>
              <a:t>Students recall key facts using the questions as a prompt.</a:t>
            </a:r>
          </a:p>
          <a:p>
            <a:r>
              <a:rPr lang="en-GB" dirty="0"/>
              <a:t>Students will also be given blank versions of these in revision guides.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31B2D777-F5BF-4908-906D-4542007C4792}"/>
              </a:ext>
            </a:extLst>
          </p:cNvPr>
          <p:cNvSpPr/>
          <p:nvPr/>
        </p:nvSpPr>
        <p:spPr>
          <a:xfrm>
            <a:off x="171321" y="295030"/>
            <a:ext cx="3360155" cy="1523011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3360155"/>
                      <a:gd name="connsiteY0" fmla="*/ 0 h 1523011"/>
                      <a:gd name="connsiteX1" fmla="*/ 372671 w 3360155"/>
                      <a:gd name="connsiteY1" fmla="*/ 0 h 1523011"/>
                      <a:gd name="connsiteX2" fmla="*/ 644539 w 3360155"/>
                      <a:gd name="connsiteY2" fmla="*/ 0 h 1523011"/>
                      <a:gd name="connsiteX3" fmla="*/ 849203 w 3360155"/>
                      <a:gd name="connsiteY3" fmla="*/ 0 h 1523011"/>
                      <a:gd name="connsiteX4" fmla="*/ 1087468 w 3360155"/>
                      <a:gd name="connsiteY4" fmla="*/ 0 h 1523011"/>
                      <a:gd name="connsiteX5" fmla="*/ 1426538 w 3360155"/>
                      <a:gd name="connsiteY5" fmla="*/ 0 h 1523011"/>
                      <a:gd name="connsiteX6" fmla="*/ 1631202 w 3360155"/>
                      <a:gd name="connsiteY6" fmla="*/ 0 h 1523011"/>
                      <a:gd name="connsiteX7" fmla="*/ 1835866 w 3360155"/>
                      <a:gd name="connsiteY7" fmla="*/ 0 h 1523011"/>
                      <a:gd name="connsiteX8" fmla="*/ 2074132 w 3360155"/>
                      <a:gd name="connsiteY8" fmla="*/ 0 h 1523011"/>
                      <a:gd name="connsiteX9" fmla="*/ 2345999 w 3360155"/>
                      <a:gd name="connsiteY9" fmla="*/ 0 h 1523011"/>
                      <a:gd name="connsiteX10" fmla="*/ 2550663 w 3360155"/>
                      <a:gd name="connsiteY10" fmla="*/ 0 h 1523011"/>
                      <a:gd name="connsiteX11" fmla="*/ 2889733 w 3360155"/>
                      <a:gd name="connsiteY11" fmla="*/ 0 h 1523011"/>
                      <a:gd name="connsiteX12" fmla="*/ 3360154 w 3360155"/>
                      <a:gd name="connsiteY12" fmla="*/ 0 h 1523011"/>
                      <a:gd name="connsiteX13" fmla="*/ 3360154 w 3360155"/>
                      <a:gd name="connsiteY13" fmla="*/ 223374 h 1523011"/>
                      <a:gd name="connsiteX14" fmla="*/ 3360154 w 3360155"/>
                      <a:gd name="connsiteY14" fmla="*/ 446749 h 1523011"/>
                      <a:gd name="connsiteX15" fmla="*/ 3360154 w 3360155"/>
                      <a:gd name="connsiteY15" fmla="*/ 700584 h 1523011"/>
                      <a:gd name="connsiteX16" fmla="*/ 3360154 w 3360155"/>
                      <a:gd name="connsiteY16" fmla="*/ 954420 h 1523011"/>
                      <a:gd name="connsiteX17" fmla="*/ 3360154 w 3360155"/>
                      <a:gd name="connsiteY17" fmla="*/ 1177795 h 1523011"/>
                      <a:gd name="connsiteX18" fmla="*/ 3360154 w 3360155"/>
                      <a:gd name="connsiteY18" fmla="*/ 1523011 h 1523011"/>
                      <a:gd name="connsiteX19" fmla="*/ 3121889 w 3360155"/>
                      <a:gd name="connsiteY19" fmla="*/ 1523011 h 1523011"/>
                      <a:gd name="connsiteX20" fmla="*/ 2917225 w 3360155"/>
                      <a:gd name="connsiteY20" fmla="*/ 1523011 h 1523011"/>
                      <a:gd name="connsiteX21" fmla="*/ 2611756 w 3360155"/>
                      <a:gd name="connsiteY21" fmla="*/ 1523011 h 1523011"/>
                      <a:gd name="connsiteX22" fmla="*/ 2272686 w 3360155"/>
                      <a:gd name="connsiteY22" fmla="*/ 1523011 h 1523011"/>
                      <a:gd name="connsiteX23" fmla="*/ 1933616 w 3360155"/>
                      <a:gd name="connsiteY23" fmla="*/ 1523011 h 1523011"/>
                      <a:gd name="connsiteX24" fmla="*/ 1695350 w 3360155"/>
                      <a:gd name="connsiteY24" fmla="*/ 1523011 h 1523011"/>
                      <a:gd name="connsiteX25" fmla="*/ 1322679 w 3360155"/>
                      <a:gd name="connsiteY25" fmla="*/ 1523011 h 1523011"/>
                      <a:gd name="connsiteX26" fmla="*/ 1118015 w 3360155"/>
                      <a:gd name="connsiteY26" fmla="*/ 1523011 h 1523011"/>
                      <a:gd name="connsiteX27" fmla="*/ 913351 w 3360155"/>
                      <a:gd name="connsiteY27" fmla="*/ 1523011 h 1523011"/>
                      <a:gd name="connsiteX28" fmla="*/ 641484 w 3360155"/>
                      <a:gd name="connsiteY28" fmla="*/ 1523011 h 1523011"/>
                      <a:gd name="connsiteX29" fmla="*/ 403218 w 3360155"/>
                      <a:gd name="connsiteY29" fmla="*/ 1523011 h 1523011"/>
                      <a:gd name="connsiteX30" fmla="*/ 0 w 3360155"/>
                      <a:gd name="connsiteY30" fmla="*/ 1523011 h 1523011"/>
                      <a:gd name="connsiteX31" fmla="*/ 0 w 3360155"/>
                      <a:gd name="connsiteY31" fmla="*/ 1299636 h 1523011"/>
                      <a:gd name="connsiteX32" fmla="*/ 0 w 3360155"/>
                      <a:gd name="connsiteY32" fmla="*/ 1015340 h 1523011"/>
                      <a:gd name="connsiteX33" fmla="*/ 0 w 3360155"/>
                      <a:gd name="connsiteY33" fmla="*/ 776735 h 1523011"/>
                      <a:gd name="connsiteX34" fmla="*/ 0 w 3360155"/>
                      <a:gd name="connsiteY34" fmla="*/ 553360 h 1523011"/>
                      <a:gd name="connsiteX35" fmla="*/ 0 w 3360155"/>
                      <a:gd name="connsiteY35" fmla="*/ 314755 h 1523011"/>
                      <a:gd name="connsiteX36" fmla="*/ 0 w 3360155"/>
                      <a:gd name="connsiteY36" fmla="*/ 0 h 1523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360155" h="1523011" extrusionOk="0">
                        <a:moveTo>
                          <a:pt x="0" y="0"/>
                        </a:moveTo>
                        <a:cubicBezTo>
                          <a:pt x="113670" y="-19747"/>
                          <a:pt x="260455" y="18874"/>
                          <a:pt x="372671" y="0"/>
                        </a:cubicBezTo>
                        <a:cubicBezTo>
                          <a:pt x="473391" y="-39959"/>
                          <a:pt x="554663" y="2721"/>
                          <a:pt x="644539" y="0"/>
                        </a:cubicBezTo>
                        <a:cubicBezTo>
                          <a:pt x="736640" y="-8395"/>
                          <a:pt x="803550" y="10159"/>
                          <a:pt x="849203" y="0"/>
                        </a:cubicBezTo>
                        <a:cubicBezTo>
                          <a:pt x="909471" y="8435"/>
                          <a:pt x="1044699" y="5206"/>
                          <a:pt x="1087468" y="0"/>
                        </a:cubicBezTo>
                        <a:cubicBezTo>
                          <a:pt x="1137916" y="-33597"/>
                          <a:pt x="1305462" y="11804"/>
                          <a:pt x="1426538" y="0"/>
                        </a:cubicBezTo>
                        <a:cubicBezTo>
                          <a:pt x="1544526" y="-13507"/>
                          <a:pt x="1564211" y="9157"/>
                          <a:pt x="1631202" y="0"/>
                        </a:cubicBezTo>
                        <a:cubicBezTo>
                          <a:pt x="1698125" y="-6544"/>
                          <a:pt x="1727927" y="2759"/>
                          <a:pt x="1835866" y="0"/>
                        </a:cubicBezTo>
                        <a:cubicBezTo>
                          <a:pt x="1931391" y="-18925"/>
                          <a:pt x="2020118" y="7727"/>
                          <a:pt x="2074132" y="0"/>
                        </a:cubicBezTo>
                        <a:cubicBezTo>
                          <a:pt x="2120820" y="-35963"/>
                          <a:pt x="2260802" y="40854"/>
                          <a:pt x="2345999" y="0"/>
                        </a:cubicBezTo>
                        <a:cubicBezTo>
                          <a:pt x="2440060" y="-14477"/>
                          <a:pt x="2469050" y="10391"/>
                          <a:pt x="2550663" y="0"/>
                        </a:cubicBezTo>
                        <a:cubicBezTo>
                          <a:pt x="2631284" y="-9006"/>
                          <a:pt x="2739478" y="49286"/>
                          <a:pt x="2889733" y="0"/>
                        </a:cubicBezTo>
                        <a:cubicBezTo>
                          <a:pt x="3055156" y="-34180"/>
                          <a:pt x="3153381" y="56739"/>
                          <a:pt x="3360154" y="0"/>
                        </a:cubicBezTo>
                        <a:cubicBezTo>
                          <a:pt x="3378751" y="74215"/>
                          <a:pt x="3330845" y="151698"/>
                          <a:pt x="3360154" y="223374"/>
                        </a:cubicBezTo>
                        <a:cubicBezTo>
                          <a:pt x="3399159" y="298403"/>
                          <a:pt x="3334570" y="352681"/>
                          <a:pt x="3360154" y="446749"/>
                        </a:cubicBezTo>
                        <a:cubicBezTo>
                          <a:pt x="3403491" y="534381"/>
                          <a:pt x="3320851" y="634974"/>
                          <a:pt x="3360154" y="700584"/>
                        </a:cubicBezTo>
                        <a:cubicBezTo>
                          <a:pt x="3400371" y="757974"/>
                          <a:pt x="3363900" y="820774"/>
                          <a:pt x="3360154" y="954420"/>
                        </a:cubicBezTo>
                        <a:cubicBezTo>
                          <a:pt x="3363015" y="1075079"/>
                          <a:pt x="3371861" y="1121592"/>
                          <a:pt x="3360154" y="1177795"/>
                        </a:cubicBezTo>
                        <a:cubicBezTo>
                          <a:pt x="3355213" y="1208236"/>
                          <a:pt x="3290840" y="1426006"/>
                          <a:pt x="3360154" y="1523011"/>
                        </a:cubicBezTo>
                        <a:cubicBezTo>
                          <a:pt x="3303614" y="1522242"/>
                          <a:pt x="3194494" y="1509837"/>
                          <a:pt x="3121889" y="1523011"/>
                        </a:cubicBezTo>
                        <a:cubicBezTo>
                          <a:pt x="3047272" y="1530565"/>
                          <a:pt x="2999787" y="1506381"/>
                          <a:pt x="2917225" y="1523011"/>
                        </a:cubicBezTo>
                        <a:cubicBezTo>
                          <a:pt x="2837661" y="1510901"/>
                          <a:pt x="2687342" y="1518366"/>
                          <a:pt x="2611756" y="1523011"/>
                        </a:cubicBezTo>
                        <a:cubicBezTo>
                          <a:pt x="2526283" y="1535039"/>
                          <a:pt x="2426557" y="1497039"/>
                          <a:pt x="2272686" y="1523011"/>
                        </a:cubicBezTo>
                        <a:cubicBezTo>
                          <a:pt x="2115551" y="1551597"/>
                          <a:pt x="2021837" y="1490515"/>
                          <a:pt x="1933616" y="1523011"/>
                        </a:cubicBezTo>
                        <a:cubicBezTo>
                          <a:pt x="1858748" y="1564751"/>
                          <a:pt x="1748704" y="1498294"/>
                          <a:pt x="1695350" y="1523011"/>
                        </a:cubicBezTo>
                        <a:cubicBezTo>
                          <a:pt x="1602093" y="1549359"/>
                          <a:pt x="1468417" y="1493277"/>
                          <a:pt x="1322679" y="1523011"/>
                        </a:cubicBezTo>
                        <a:cubicBezTo>
                          <a:pt x="1158737" y="1552891"/>
                          <a:pt x="1197722" y="1504258"/>
                          <a:pt x="1118015" y="1523011"/>
                        </a:cubicBezTo>
                        <a:cubicBezTo>
                          <a:pt x="1044040" y="1533240"/>
                          <a:pt x="1005033" y="1505039"/>
                          <a:pt x="913351" y="1523011"/>
                        </a:cubicBezTo>
                        <a:cubicBezTo>
                          <a:pt x="810698" y="1527756"/>
                          <a:pt x="784102" y="1494458"/>
                          <a:pt x="641484" y="1523011"/>
                        </a:cubicBezTo>
                        <a:cubicBezTo>
                          <a:pt x="495030" y="1548397"/>
                          <a:pt x="521445" y="1497380"/>
                          <a:pt x="403218" y="1523011"/>
                        </a:cubicBezTo>
                        <a:cubicBezTo>
                          <a:pt x="310336" y="1526696"/>
                          <a:pt x="132657" y="1522739"/>
                          <a:pt x="0" y="1523011"/>
                        </a:cubicBezTo>
                        <a:cubicBezTo>
                          <a:pt x="-8032" y="1443264"/>
                          <a:pt x="6168" y="1381630"/>
                          <a:pt x="0" y="1299636"/>
                        </a:cubicBezTo>
                        <a:cubicBezTo>
                          <a:pt x="-19735" y="1231822"/>
                          <a:pt x="34630" y="1069987"/>
                          <a:pt x="0" y="1015340"/>
                        </a:cubicBezTo>
                        <a:cubicBezTo>
                          <a:pt x="-20862" y="939132"/>
                          <a:pt x="44642" y="857875"/>
                          <a:pt x="0" y="776735"/>
                        </a:cubicBezTo>
                        <a:cubicBezTo>
                          <a:pt x="-33000" y="678341"/>
                          <a:pt x="7562" y="637170"/>
                          <a:pt x="0" y="553360"/>
                        </a:cubicBezTo>
                        <a:cubicBezTo>
                          <a:pt x="-4958" y="466338"/>
                          <a:pt x="13205" y="395956"/>
                          <a:pt x="0" y="314755"/>
                        </a:cubicBezTo>
                        <a:cubicBezTo>
                          <a:pt x="-42522" y="222579"/>
                          <a:pt x="15968" y="1332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24C71A63-276E-4970-87D8-AFD95C6B9644}"/>
              </a:ext>
            </a:extLst>
          </p:cNvPr>
          <p:cNvSpPr/>
          <p:nvPr/>
        </p:nvSpPr>
        <p:spPr>
          <a:xfrm>
            <a:off x="162281" y="1961801"/>
            <a:ext cx="3360155" cy="4675482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3360155"/>
                      <a:gd name="connsiteY0" fmla="*/ 0 h 4675482"/>
                      <a:gd name="connsiteX1" fmla="*/ 372671 w 3360155"/>
                      <a:gd name="connsiteY1" fmla="*/ 0 h 4675482"/>
                      <a:gd name="connsiteX2" fmla="*/ 644539 w 3360155"/>
                      <a:gd name="connsiteY2" fmla="*/ 0 h 4675482"/>
                      <a:gd name="connsiteX3" fmla="*/ 849203 w 3360155"/>
                      <a:gd name="connsiteY3" fmla="*/ 0 h 4675482"/>
                      <a:gd name="connsiteX4" fmla="*/ 1087468 w 3360155"/>
                      <a:gd name="connsiteY4" fmla="*/ 0 h 4675482"/>
                      <a:gd name="connsiteX5" fmla="*/ 1426538 w 3360155"/>
                      <a:gd name="connsiteY5" fmla="*/ 0 h 4675482"/>
                      <a:gd name="connsiteX6" fmla="*/ 1631202 w 3360155"/>
                      <a:gd name="connsiteY6" fmla="*/ 0 h 4675482"/>
                      <a:gd name="connsiteX7" fmla="*/ 1835866 w 3360155"/>
                      <a:gd name="connsiteY7" fmla="*/ 0 h 4675482"/>
                      <a:gd name="connsiteX8" fmla="*/ 2074132 w 3360155"/>
                      <a:gd name="connsiteY8" fmla="*/ 0 h 4675482"/>
                      <a:gd name="connsiteX9" fmla="*/ 2345999 w 3360155"/>
                      <a:gd name="connsiteY9" fmla="*/ 0 h 4675482"/>
                      <a:gd name="connsiteX10" fmla="*/ 2550663 w 3360155"/>
                      <a:gd name="connsiteY10" fmla="*/ 0 h 4675482"/>
                      <a:gd name="connsiteX11" fmla="*/ 2889733 w 3360155"/>
                      <a:gd name="connsiteY11" fmla="*/ 0 h 4675482"/>
                      <a:gd name="connsiteX12" fmla="*/ 3360154 w 3360155"/>
                      <a:gd name="connsiteY12" fmla="*/ 0 h 4675482"/>
                      <a:gd name="connsiteX13" fmla="*/ 3360154 w 3360155"/>
                      <a:gd name="connsiteY13" fmla="*/ 685737 h 4675482"/>
                      <a:gd name="connsiteX14" fmla="*/ 3360154 w 3360155"/>
                      <a:gd name="connsiteY14" fmla="*/ 1371474 h 4675482"/>
                      <a:gd name="connsiteX15" fmla="*/ 3360154 w 3360155"/>
                      <a:gd name="connsiteY15" fmla="*/ 2150721 h 4675482"/>
                      <a:gd name="connsiteX16" fmla="*/ 3360154 w 3360155"/>
                      <a:gd name="connsiteY16" fmla="*/ 2929968 h 4675482"/>
                      <a:gd name="connsiteX17" fmla="*/ 3360154 w 3360155"/>
                      <a:gd name="connsiteY17" fmla="*/ 3615705 h 4675482"/>
                      <a:gd name="connsiteX18" fmla="*/ 3360154 w 3360155"/>
                      <a:gd name="connsiteY18" fmla="*/ 4675482 h 4675482"/>
                      <a:gd name="connsiteX19" fmla="*/ 3121889 w 3360155"/>
                      <a:gd name="connsiteY19" fmla="*/ 4675482 h 4675482"/>
                      <a:gd name="connsiteX20" fmla="*/ 2917225 w 3360155"/>
                      <a:gd name="connsiteY20" fmla="*/ 4675482 h 4675482"/>
                      <a:gd name="connsiteX21" fmla="*/ 2611756 w 3360155"/>
                      <a:gd name="connsiteY21" fmla="*/ 4675482 h 4675482"/>
                      <a:gd name="connsiteX22" fmla="*/ 2272686 w 3360155"/>
                      <a:gd name="connsiteY22" fmla="*/ 4675482 h 4675482"/>
                      <a:gd name="connsiteX23" fmla="*/ 1933616 w 3360155"/>
                      <a:gd name="connsiteY23" fmla="*/ 4675482 h 4675482"/>
                      <a:gd name="connsiteX24" fmla="*/ 1695350 w 3360155"/>
                      <a:gd name="connsiteY24" fmla="*/ 4675482 h 4675482"/>
                      <a:gd name="connsiteX25" fmla="*/ 1322679 w 3360155"/>
                      <a:gd name="connsiteY25" fmla="*/ 4675482 h 4675482"/>
                      <a:gd name="connsiteX26" fmla="*/ 1118015 w 3360155"/>
                      <a:gd name="connsiteY26" fmla="*/ 4675482 h 4675482"/>
                      <a:gd name="connsiteX27" fmla="*/ 913351 w 3360155"/>
                      <a:gd name="connsiteY27" fmla="*/ 4675482 h 4675482"/>
                      <a:gd name="connsiteX28" fmla="*/ 641484 w 3360155"/>
                      <a:gd name="connsiteY28" fmla="*/ 4675482 h 4675482"/>
                      <a:gd name="connsiteX29" fmla="*/ 403218 w 3360155"/>
                      <a:gd name="connsiteY29" fmla="*/ 4675482 h 4675482"/>
                      <a:gd name="connsiteX30" fmla="*/ 0 w 3360155"/>
                      <a:gd name="connsiteY30" fmla="*/ 4675482 h 4675482"/>
                      <a:gd name="connsiteX31" fmla="*/ 0 w 3360155"/>
                      <a:gd name="connsiteY31" fmla="*/ 3989744 h 4675482"/>
                      <a:gd name="connsiteX32" fmla="*/ 0 w 3360155"/>
                      <a:gd name="connsiteY32" fmla="*/ 3116987 h 4675482"/>
                      <a:gd name="connsiteX33" fmla="*/ 0 w 3360155"/>
                      <a:gd name="connsiteY33" fmla="*/ 2384496 h 4675482"/>
                      <a:gd name="connsiteX34" fmla="*/ 0 w 3360155"/>
                      <a:gd name="connsiteY34" fmla="*/ 1698759 h 4675482"/>
                      <a:gd name="connsiteX35" fmla="*/ 0 w 3360155"/>
                      <a:gd name="connsiteY35" fmla="*/ 966266 h 4675482"/>
                      <a:gd name="connsiteX36" fmla="*/ 0 w 3360155"/>
                      <a:gd name="connsiteY36" fmla="*/ 0 h 467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360155" h="4675482" extrusionOk="0">
                        <a:moveTo>
                          <a:pt x="0" y="0"/>
                        </a:moveTo>
                        <a:cubicBezTo>
                          <a:pt x="96277" y="-53927"/>
                          <a:pt x="255837" y="62484"/>
                          <a:pt x="372671" y="0"/>
                        </a:cubicBezTo>
                        <a:cubicBezTo>
                          <a:pt x="477778" y="-79210"/>
                          <a:pt x="552086" y="15146"/>
                          <a:pt x="644539" y="0"/>
                        </a:cubicBezTo>
                        <a:cubicBezTo>
                          <a:pt x="735430" y="-21073"/>
                          <a:pt x="801558" y="5066"/>
                          <a:pt x="849203" y="0"/>
                        </a:cubicBezTo>
                        <a:cubicBezTo>
                          <a:pt x="908735" y="7028"/>
                          <a:pt x="1042868" y="21357"/>
                          <a:pt x="1087468" y="0"/>
                        </a:cubicBezTo>
                        <a:cubicBezTo>
                          <a:pt x="1139669" y="-37278"/>
                          <a:pt x="1294032" y="41574"/>
                          <a:pt x="1426538" y="0"/>
                        </a:cubicBezTo>
                        <a:cubicBezTo>
                          <a:pt x="1542480" y="-58180"/>
                          <a:pt x="1558386" y="30374"/>
                          <a:pt x="1631202" y="0"/>
                        </a:cubicBezTo>
                        <a:cubicBezTo>
                          <a:pt x="1700041" y="-18628"/>
                          <a:pt x="1731171" y="36785"/>
                          <a:pt x="1835866" y="0"/>
                        </a:cubicBezTo>
                        <a:cubicBezTo>
                          <a:pt x="1923065" y="-53593"/>
                          <a:pt x="2021805" y="65231"/>
                          <a:pt x="2074132" y="0"/>
                        </a:cubicBezTo>
                        <a:cubicBezTo>
                          <a:pt x="2119564" y="-89549"/>
                          <a:pt x="2261230" y="79011"/>
                          <a:pt x="2345999" y="0"/>
                        </a:cubicBezTo>
                        <a:cubicBezTo>
                          <a:pt x="2447254" y="-40416"/>
                          <a:pt x="2469644" y="26965"/>
                          <a:pt x="2550663" y="0"/>
                        </a:cubicBezTo>
                        <a:cubicBezTo>
                          <a:pt x="2625835" y="-19338"/>
                          <a:pt x="2737704" y="86771"/>
                          <a:pt x="2889733" y="0"/>
                        </a:cubicBezTo>
                        <a:cubicBezTo>
                          <a:pt x="3093749" y="-118032"/>
                          <a:pt x="3173927" y="170885"/>
                          <a:pt x="3360154" y="0"/>
                        </a:cubicBezTo>
                        <a:cubicBezTo>
                          <a:pt x="3379712" y="268105"/>
                          <a:pt x="3342981" y="427121"/>
                          <a:pt x="3360154" y="685737"/>
                        </a:cubicBezTo>
                        <a:cubicBezTo>
                          <a:pt x="3422345" y="919445"/>
                          <a:pt x="3362399" y="1060098"/>
                          <a:pt x="3360154" y="1371474"/>
                        </a:cubicBezTo>
                        <a:cubicBezTo>
                          <a:pt x="3440027" y="1639152"/>
                          <a:pt x="3283690" y="1946628"/>
                          <a:pt x="3360154" y="2150721"/>
                        </a:cubicBezTo>
                        <a:cubicBezTo>
                          <a:pt x="3396639" y="2339809"/>
                          <a:pt x="3389101" y="2505580"/>
                          <a:pt x="3360154" y="2929968"/>
                        </a:cubicBezTo>
                        <a:cubicBezTo>
                          <a:pt x="3354998" y="3273045"/>
                          <a:pt x="3376303" y="3450367"/>
                          <a:pt x="3360154" y="3615705"/>
                        </a:cubicBezTo>
                        <a:cubicBezTo>
                          <a:pt x="3345528" y="3723075"/>
                          <a:pt x="3254043" y="4375145"/>
                          <a:pt x="3360154" y="4675482"/>
                        </a:cubicBezTo>
                        <a:cubicBezTo>
                          <a:pt x="3304386" y="4678338"/>
                          <a:pt x="3174378" y="4635027"/>
                          <a:pt x="3121889" y="4675482"/>
                        </a:cubicBezTo>
                        <a:cubicBezTo>
                          <a:pt x="3052363" y="4703580"/>
                          <a:pt x="2983250" y="4617956"/>
                          <a:pt x="2917225" y="4675482"/>
                        </a:cubicBezTo>
                        <a:cubicBezTo>
                          <a:pt x="2832812" y="4710664"/>
                          <a:pt x="2696882" y="4656689"/>
                          <a:pt x="2611756" y="4675482"/>
                        </a:cubicBezTo>
                        <a:cubicBezTo>
                          <a:pt x="2527387" y="4701617"/>
                          <a:pt x="2428098" y="4601119"/>
                          <a:pt x="2272686" y="4675482"/>
                        </a:cubicBezTo>
                        <a:cubicBezTo>
                          <a:pt x="2099782" y="4766087"/>
                          <a:pt x="2013197" y="4601483"/>
                          <a:pt x="1933616" y="4675482"/>
                        </a:cubicBezTo>
                        <a:cubicBezTo>
                          <a:pt x="1857072" y="4751844"/>
                          <a:pt x="1754230" y="4626779"/>
                          <a:pt x="1695350" y="4675482"/>
                        </a:cubicBezTo>
                        <a:cubicBezTo>
                          <a:pt x="1598288" y="4731703"/>
                          <a:pt x="1450718" y="4581022"/>
                          <a:pt x="1322679" y="4675482"/>
                        </a:cubicBezTo>
                        <a:cubicBezTo>
                          <a:pt x="1157151" y="4777144"/>
                          <a:pt x="1193697" y="4634698"/>
                          <a:pt x="1118015" y="4675482"/>
                        </a:cubicBezTo>
                        <a:cubicBezTo>
                          <a:pt x="1044622" y="4711684"/>
                          <a:pt x="999566" y="4627174"/>
                          <a:pt x="913351" y="4675482"/>
                        </a:cubicBezTo>
                        <a:cubicBezTo>
                          <a:pt x="811121" y="4714502"/>
                          <a:pt x="790519" y="4595692"/>
                          <a:pt x="641484" y="4675482"/>
                        </a:cubicBezTo>
                        <a:cubicBezTo>
                          <a:pt x="497997" y="4746181"/>
                          <a:pt x="523292" y="4609753"/>
                          <a:pt x="403218" y="4675482"/>
                        </a:cubicBezTo>
                        <a:cubicBezTo>
                          <a:pt x="303612" y="4720083"/>
                          <a:pt x="132274" y="4683342"/>
                          <a:pt x="0" y="4675482"/>
                        </a:cubicBezTo>
                        <a:cubicBezTo>
                          <a:pt x="4145" y="4429658"/>
                          <a:pt x="-5672" y="4249526"/>
                          <a:pt x="0" y="3989744"/>
                        </a:cubicBezTo>
                        <a:cubicBezTo>
                          <a:pt x="-49566" y="3788332"/>
                          <a:pt x="33168" y="3339853"/>
                          <a:pt x="0" y="3116987"/>
                        </a:cubicBezTo>
                        <a:cubicBezTo>
                          <a:pt x="29237" y="2894329"/>
                          <a:pt x="51197" y="2657596"/>
                          <a:pt x="0" y="2384496"/>
                        </a:cubicBezTo>
                        <a:cubicBezTo>
                          <a:pt x="-38538" y="2075987"/>
                          <a:pt x="3041" y="1922916"/>
                          <a:pt x="0" y="1698759"/>
                        </a:cubicBezTo>
                        <a:cubicBezTo>
                          <a:pt x="45173" y="1404939"/>
                          <a:pt x="20322" y="1202794"/>
                          <a:pt x="0" y="966266"/>
                        </a:cubicBezTo>
                        <a:cubicBezTo>
                          <a:pt x="-34636" y="703572"/>
                          <a:pt x="-4902" y="3987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614F23-4820-46BD-B839-F91ABAFA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93" y="225275"/>
            <a:ext cx="11827811" cy="76442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Identifying what we would use the case study for.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D5174A-D5C3-42D9-8DF1-A5AD62CA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4" y="2850775"/>
            <a:ext cx="11827811" cy="3781949"/>
          </a:xfr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E78563D-CE15-4893-9F29-0A238EF4EE2D}"/>
              </a:ext>
            </a:extLst>
          </p:cNvPr>
          <p:cNvSpPr/>
          <p:nvPr/>
        </p:nvSpPr>
        <p:spPr>
          <a:xfrm>
            <a:off x="182092" y="225274"/>
            <a:ext cx="11705107" cy="764429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11705107"/>
                      <a:gd name="connsiteY0" fmla="*/ 0 h 764429"/>
                      <a:gd name="connsiteX1" fmla="*/ 1298203 w 11705107"/>
                      <a:gd name="connsiteY1" fmla="*/ 0 h 764429"/>
                      <a:gd name="connsiteX2" fmla="*/ 2245253 w 11705107"/>
                      <a:gd name="connsiteY2" fmla="*/ 0 h 764429"/>
                      <a:gd name="connsiteX3" fmla="*/ 2580338 w 11705107"/>
                      <a:gd name="connsiteY3" fmla="*/ 0 h 764429"/>
                      <a:gd name="connsiteX4" fmla="*/ 2958200 w 11705107"/>
                      <a:gd name="connsiteY4" fmla="*/ 0 h 764429"/>
                      <a:gd name="connsiteX5" fmla="*/ 3364899 w 11705107"/>
                      <a:gd name="connsiteY5" fmla="*/ 0 h 764429"/>
                      <a:gd name="connsiteX6" fmla="*/ 3788198 w 11705107"/>
                      <a:gd name="connsiteY6" fmla="*/ 0 h 764429"/>
                      <a:gd name="connsiteX7" fmla="*/ 4969349 w 11705107"/>
                      <a:gd name="connsiteY7" fmla="*/ 0 h 764429"/>
                      <a:gd name="connsiteX8" fmla="*/ 5682297 w 11705107"/>
                      <a:gd name="connsiteY8" fmla="*/ 0 h 764429"/>
                      <a:gd name="connsiteX9" fmla="*/ 6395244 w 11705107"/>
                      <a:gd name="connsiteY9" fmla="*/ 0 h 764429"/>
                      <a:gd name="connsiteX10" fmla="*/ 7225243 w 11705107"/>
                      <a:gd name="connsiteY10" fmla="*/ 0 h 764429"/>
                      <a:gd name="connsiteX11" fmla="*/ 8172293 w 11705107"/>
                      <a:gd name="connsiteY11" fmla="*/ 0 h 764429"/>
                      <a:gd name="connsiteX12" fmla="*/ 8885240 w 11705107"/>
                      <a:gd name="connsiteY12" fmla="*/ 0 h 764429"/>
                      <a:gd name="connsiteX13" fmla="*/ 10066392 w 11705107"/>
                      <a:gd name="connsiteY13" fmla="*/ 0 h 764429"/>
                      <a:gd name="connsiteX14" fmla="*/ 11705107 w 11705107"/>
                      <a:gd name="connsiteY14" fmla="*/ 0 h 764429"/>
                      <a:gd name="connsiteX15" fmla="*/ 11705107 w 11705107"/>
                      <a:gd name="connsiteY15" fmla="*/ 112116 h 764429"/>
                      <a:gd name="connsiteX16" fmla="*/ 11705107 w 11705107"/>
                      <a:gd name="connsiteY16" fmla="*/ 224232 h 764429"/>
                      <a:gd name="connsiteX17" fmla="*/ 11705107 w 11705107"/>
                      <a:gd name="connsiteY17" fmla="*/ 351637 h 764429"/>
                      <a:gd name="connsiteX18" fmla="*/ 11705107 w 11705107"/>
                      <a:gd name="connsiteY18" fmla="*/ 479042 h 764429"/>
                      <a:gd name="connsiteX19" fmla="*/ 11705107 w 11705107"/>
                      <a:gd name="connsiteY19" fmla="*/ 591158 h 764429"/>
                      <a:gd name="connsiteX20" fmla="*/ 11705107 w 11705107"/>
                      <a:gd name="connsiteY20" fmla="*/ 764429 h 764429"/>
                      <a:gd name="connsiteX21" fmla="*/ 10875107 w 11705107"/>
                      <a:gd name="connsiteY21" fmla="*/ 764429 h 764429"/>
                      <a:gd name="connsiteX22" fmla="*/ 10162162 w 11705107"/>
                      <a:gd name="connsiteY22" fmla="*/ 764429 h 764429"/>
                      <a:gd name="connsiteX23" fmla="*/ 9098060 w 11705107"/>
                      <a:gd name="connsiteY23" fmla="*/ 764429 h 764429"/>
                      <a:gd name="connsiteX24" fmla="*/ 7916908 w 11705107"/>
                      <a:gd name="connsiteY24" fmla="*/ 764429 h 764429"/>
                      <a:gd name="connsiteX25" fmla="*/ 6735757 w 11705107"/>
                      <a:gd name="connsiteY25" fmla="*/ 764429 h 764429"/>
                      <a:gd name="connsiteX26" fmla="*/ 5905757 w 11705107"/>
                      <a:gd name="connsiteY26" fmla="*/ 764429 h 764429"/>
                      <a:gd name="connsiteX27" fmla="*/ 4607556 w 11705107"/>
                      <a:gd name="connsiteY27" fmla="*/ 764429 h 764429"/>
                      <a:gd name="connsiteX28" fmla="*/ 3894608 w 11705107"/>
                      <a:gd name="connsiteY28" fmla="*/ 764429 h 764429"/>
                      <a:gd name="connsiteX29" fmla="*/ 3181661 w 11705107"/>
                      <a:gd name="connsiteY29" fmla="*/ 764429 h 764429"/>
                      <a:gd name="connsiteX30" fmla="*/ 2234611 w 11705107"/>
                      <a:gd name="connsiteY30" fmla="*/ 764429 h 764429"/>
                      <a:gd name="connsiteX31" fmla="*/ 1404612 w 11705107"/>
                      <a:gd name="connsiteY31" fmla="*/ 764429 h 764429"/>
                      <a:gd name="connsiteX32" fmla="*/ 0 w 11705107"/>
                      <a:gd name="connsiteY32" fmla="*/ 764429 h 764429"/>
                      <a:gd name="connsiteX33" fmla="*/ 0 w 11705107"/>
                      <a:gd name="connsiteY33" fmla="*/ 652312 h 764429"/>
                      <a:gd name="connsiteX34" fmla="*/ 0 w 11705107"/>
                      <a:gd name="connsiteY34" fmla="*/ 509619 h 764429"/>
                      <a:gd name="connsiteX35" fmla="*/ 0 w 11705107"/>
                      <a:gd name="connsiteY35" fmla="*/ 389858 h 764429"/>
                      <a:gd name="connsiteX36" fmla="*/ 0 w 11705107"/>
                      <a:gd name="connsiteY36" fmla="*/ 277742 h 764429"/>
                      <a:gd name="connsiteX37" fmla="*/ 0 w 11705107"/>
                      <a:gd name="connsiteY37" fmla="*/ 157981 h 764429"/>
                      <a:gd name="connsiteX38" fmla="*/ 0 w 11705107"/>
                      <a:gd name="connsiteY38" fmla="*/ 0 h 764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1705107" h="764429" extrusionOk="0">
                        <a:moveTo>
                          <a:pt x="0" y="0"/>
                        </a:moveTo>
                        <a:cubicBezTo>
                          <a:pt x="388829" y="-16690"/>
                          <a:pt x="891670" y="-22854"/>
                          <a:pt x="1298203" y="0"/>
                        </a:cubicBezTo>
                        <a:cubicBezTo>
                          <a:pt x="1670599" y="-21033"/>
                          <a:pt x="1964953" y="-25402"/>
                          <a:pt x="2245253" y="0"/>
                        </a:cubicBezTo>
                        <a:cubicBezTo>
                          <a:pt x="2376227" y="-322"/>
                          <a:pt x="2446049" y="28111"/>
                          <a:pt x="2580338" y="0"/>
                        </a:cubicBezTo>
                        <a:cubicBezTo>
                          <a:pt x="2714628" y="-28111"/>
                          <a:pt x="2846511" y="32190"/>
                          <a:pt x="2958200" y="0"/>
                        </a:cubicBezTo>
                        <a:cubicBezTo>
                          <a:pt x="3073447" y="-32975"/>
                          <a:pt x="3172183" y="15327"/>
                          <a:pt x="3364899" y="0"/>
                        </a:cubicBezTo>
                        <a:cubicBezTo>
                          <a:pt x="3557615" y="-15327"/>
                          <a:pt x="3630918" y="23012"/>
                          <a:pt x="3788198" y="0"/>
                        </a:cubicBezTo>
                        <a:cubicBezTo>
                          <a:pt x="4012500" y="-24676"/>
                          <a:pt x="4552340" y="-33067"/>
                          <a:pt x="4969349" y="0"/>
                        </a:cubicBezTo>
                        <a:cubicBezTo>
                          <a:pt x="5355703" y="-16372"/>
                          <a:pt x="5453169" y="-13208"/>
                          <a:pt x="5682297" y="0"/>
                        </a:cubicBezTo>
                        <a:cubicBezTo>
                          <a:pt x="5898859" y="-31286"/>
                          <a:pt x="6045944" y="30392"/>
                          <a:pt x="6395244" y="0"/>
                        </a:cubicBezTo>
                        <a:cubicBezTo>
                          <a:pt x="6773340" y="26016"/>
                          <a:pt x="7053012" y="-38757"/>
                          <a:pt x="7225243" y="0"/>
                        </a:cubicBezTo>
                        <a:cubicBezTo>
                          <a:pt x="7389681" y="18245"/>
                          <a:pt x="7864815" y="95733"/>
                          <a:pt x="8172293" y="0"/>
                        </a:cubicBezTo>
                        <a:cubicBezTo>
                          <a:pt x="8514275" y="-28265"/>
                          <a:pt x="8619466" y="25238"/>
                          <a:pt x="8885240" y="0"/>
                        </a:cubicBezTo>
                        <a:cubicBezTo>
                          <a:pt x="9196713" y="-106154"/>
                          <a:pt x="9537376" y="-14438"/>
                          <a:pt x="10066392" y="0"/>
                        </a:cubicBezTo>
                        <a:cubicBezTo>
                          <a:pt x="10676432" y="40178"/>
                          <a:pt x="10995802" y="-30933"/>
                          <a:pt x="11705107" y="0"/>
                        </a:cubicBezTo>
                        <a:cubicBezTo>
                          <a:pt x="11779099" y="41500"/>
                          <a:pt x="11591636" y="75687"/>
                          <a:pt x="11705107" y="112116"/>
                        </a:cubicBezTo>
                        <a:cubicBezTo>
                          <a:pt x="11816008" y="144098"/>
                          <a:pt x="11617642" y="161532"/>
                          <a:pt x="11705107" y="224232"/>
                        </a:cubicBezTo>
                        <a:cubicBezTo>
                          <a:pt x="11798925" y="245441"/>
                          <a:pt x="11629020" y="314488"/>
                          <a:pt x="11705107" y="351637"/>
                        </a:cubicBezTo>
                        <a:cubicBezTo>
                          <a:pt x="11794861" y="368295"/>
                          <a:pt x="11682876" y="418482"/>
                          <a:pt x="11705107" y="479042"/>
                        </a:cubicBezTo>
                        <a:cubicBezTo>
                          <a:pt x="11714249" y="539925"/>
                          <a:pt x="11696377" y="565017"/>
                          <a:pt x="11705107" y="591158"/>
                        </a:cubicBezTo>
                        <a:cubicBezTo>
                          <a:pt x="11729176" y="594107"/>
                          <a:pt x="11534646" y="698473"/>
                          <a:pt x="11705107" y="764429"/>
                        </a:cubicBezTo>
                        <a:cubicBezTo>
                          <a:pt x="11535953" y="751925"/>
                          <a:pt x="11144026" y="758432"/>
                          <a:pt x="10875107" y="764429"/>
                        </a:cubicBezTo>
                        <a:cubicBezTo>
                          <a:pt x="10615467" y="784077"/>
                          <a:pt x="10466586" y="753099"/>
                          <a:pt x="10162162" y="764429"/>
                        </a:cubicBezTo>
                        <a:cubicBezTo>
                          <a:pt x="9846460" y="786065"/>
                          <a:pt x="9452302" y="733971"/>
                          <a:pt x="9098060" y="764429"/>
                        </a:cubicBezTo>
                        <a:cubicBezTo>
                          <a:pt x="8782697" y="811674"/>
                          <a:pt x="8392645" y="718895"/>
                          <a:pt x="7916908" y="764429"/>
                        </a:cubicBezTo>
                        <a:cubicBezTo>
                          <a:pt x="7334041" y="807293"/>
                          <a:pt x="6969361" y="769223"/>
                          <a:pt x="6735757" y="764429"/>
                        </a:cubicBezTo>
                        <a:cubicBezTo>
                          <a:pt x="6448785" y="760497"/>
                          <a:pt x="6167335" y="742467"/>
                          <a:pt x="5905757" y="764429"/>
                        </a:cubicBezTo>
                        <a:cubicBezTo>
                          <a:pt x="5577219" y="685893"/>
                          <a:pt x="5028177" y="691796"/>
                          <a:pt x="4607556" y="764429"/>
                        </a:cubicBezTo>
                        <a:cubicBezTo>
                          <a:pt x="4058121" y="771815"/>
                          <a:pt x="4166016" y="741624"/>
                          <a:pt x="3894608" y="764429"/>
                        </a:cubicBezTo>
                        <a:cubicBezTo>
                          <a:pt x="3622549" y="776302"/>
                          <a:pt x="3550060" y="732575"/>
                          <a:pt x="3181661" y="764429"/>
                        </a:cubicBezTo>
                        <a:cubicBezTo>
                          <a:pt x="2843090" y="760077"/>
                          <a:pt x="2703796" y="765209"/>
                          <a:pt x="2234611" y="764429"/>
                        </a:cubicBezTo>
                        <a:cubicBezTo>
                          <a:pt x="1772722" y="774441"/>
                          <a:pt x="1797201" y="765061"/>
                          <a:pt x="1404612" y="764429"/>
                        </a:cubicBezTo>
                        <a:cubicBezTo>
                          <a:pt x="968553" y="801089"/>
                          <a:pt x="465185" y="752066"/>
                          <a:pt x="0" y="764429"/>
                        </a:cubicBezTo>
                        <a:cubicBezTo>
                          <a:pt x="-24605" y="728773"/>
                          <a:pt x="39095" y="684061"/>
                          <a:pt x="0" y="652312"/>
                        </a:cubicBezTo>
                        <a:cubicBezTo>
                          <a:pt x="-39446" y="605337"/>
                          <a:pt x="97654" y="542700"/>
                          <a:pt x="0" y="509619"/>
                        </a:cubicBezTo>
                        <a:cubicBezTo>
                          <a:pt x="-76614" y="457030"/>
                          <a:pt x="115241" y="429384"/>
                          <a:pt x="0" y="389858"/>
                        </a:cubicBezTo>
                        <a:cubicBezTo>
                          <a:pt x="-120030" y="338929"/>
                          <a:pt x="25913" y="322551"/>
                          <a:pt x="0" y="277742"/>
                        </a:cubicBezTo>
                        <a:cubicBezTo>
                          <a:pt x="-34822" y="232728"/>
                          <a:pt x="24851" y="198990"/>
                          <a:pt x="0" y="157981"/>
                        </a:cubicBezTo>
                        <a:cubicBezTo>
                          <a:pt x="-61263" y="98296"/>
                          <a:pt x="106916" y="532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E8EEFCE-C86B-4850-BDBF-0A64B22573C5}"/>
              </a:ext>
            </a:extLst>
          </p:cNvPr>
          <p:cNvSpPr/>
          <p:nvPr/>
        </p:nvSpPr>
        <p:spPr>
          <a:xfrm>
            <a:off x="182091" y="1161826"/>
            <a:ext cx="11705107" cy="1581374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11705107"/>
                      <a:gd name="connsiteY0" fmla="*/ 0 h 1581374"/>
                      <a:gd name="connsiteX1" fmla="*/ 1298203 w 11705107"/>
                      <a:gd name="connsiteY1" fmla="*/ 0 h 1581374"/>
                      <a:gd name="connsiteX2" fmla="*/ 2245253 w 11705107"/>
                      <a:gd name="connsiteY2" fmla="*/ 0 h 1581374"/>
                      <a:gd name="connsiteX3" fmla="*/ 2958200 w 11705107"/>
                      <a:gd name="connsiteY3" fmla="*/ 0 h 1581374"/>
                      <a:gd name="connsiteX4" fmla="*/ 3788198 w 11705107"/>
                      <a:gd name="connsiteY4" fmla="*/ 0 h 1581374"/>
                      <a:gd name="connsiteX5" fmla="*/ 4969349 w 11705107"/>
                      <a:gd name="connsiteY5" fmla="*/ 0 h 1581374"/>
                      <a:gd name="connsiteX6" fmla="*/ 5682297 w 11705107"/>
                      <a:gd name="connsiteY6" fmla="*/ 0 h 1581374"/>
                      <a:gd name="connsiteX7" fmla="*/ 6395244 w 11705107"/>
                      <a:gd name="connsiteY7" fmla="*/ 0 h 1581374"/>
                      <a:gd name="connsiteX8" fmla="*/ 7225243 w 11705107"/>
                      <a:gd name="connsiteY8" fmla="*/ 0 h 1581374"/>
                      <a:gd name="connsiteX9" fmla="*/ 8172293 w 11705107"/>
                      <a:gd name="connsiteY9" fmla="*/ 0 h 1581374"/>
                      <a:gd name="connsiteX10" fmla="*/ 8885240 w 11705107"/>
                      <a:gd name="connsiteY10" fmla="*/ 0 h 1581374"/>
                      <a:gd name="connsiteX11" fmla="*/ 10066392 w 11705107"/>
                      <a:gd name="connsiteY11" fmla="*/ 0 h 1581374"/>
                      <a:gd name="connsiteX12" fmla="*/ 11705107 w 11705107"/>
                      <a:gd name="connsiteY12" fmla="*/ 0 h 1581374"/>
                      <a:gd name="connsiteX13" fmla="*/ 11705107 w 11705107"/>
                      <a:gd name="connsiteY13" fmla="*/ 231934 h 1581374"/>
                      <a:gd name="connsiteX14" fmla="*/ 11705107 w 11705107"/>
                      <a:gd name="connsiteY14" fmla="*/ 463869 h 1581374"/>
                      <a:gd name="connsiteX15" fmla="*/ 11705107 w 11705107"/>
                      <a:gd name="connsiteY15" fmla="*/ 727431 h 1581374"/>
                      <a:gd name="connsiteX16" fmla="*/ 11705107 w 11705107"/>
                      <a:gd name="connsiteY16" fmla="*/ 990994 h 1581374"/>
                      <a:gd name="connsiteX17" fmla="*/ 11705107 w 11705107"/>
                      <a:gd name="connsiteY17" fmla="*/ 1222929 h 1581374"/>
                      <a:gd name="connsiteX18" fmla="*/ 11705107 w 11705107"/>
                      <a:gd name="connsiteY18" fmla="*/ 1581374 h 1581374"/>
                      <a:gd name="connsiteX19" fmla="*/ 10875107 w 11705107"/>
                      <a:gd name="connsiteY19" fmla="*/ 1581374 h 1581374"/>
                      <a:gd name="connsiteX20" fmla="*/ 10162162 w 11705107"/>
                      <a:gd name="connsiteY20" fmla="*/ 1581374 h 1581374"/>
                      <a:gd name="connsiteX21" fmla="*/ 9098060 w 11705107"/>
                      <a:gd name="connsiteY21" fmla="*/ 1581374 h 1581374"/>
                      <a:gd name="connsiteX22" fmla="*/ 7916908 w 11705107"/>
                      <a:gd name="connsiteY22" fmla="*/ 1581374 h 1581374"/>
                      <a:gd name="connsiteX23" fmla="*/ 6735757 w 11705107"/>
                      <a:gd name="connsiteY23" fmla="*/ 1581374 h 1581374"/>
                      <a:gd name="connsiteX24" fmla="*/ 5905757 w 11705107"/>
                      <a:gd name="connsiteY24" fmla="*/ 1581374 h 1581374"/>
                      <a:gd name="connsiteX25" fmla="*/ 4607556 w 11705107"/>
                      <a:gd name="connsiteY25" fmla="*/ 1581374 h 1581374"/>
                      <a:gd name="connsiteX26" fmla="*/ 3894608 w 11705107"/>
                      <a:gd name="connsiteY26" fmla="*/ 1581374 h 1581374"/>
                      <a:gd name="connsiteX27" fmla="*/ 3181661 w 11705107"/>
                      <a:gd name="connsiteY27" fmla="*/ 1581374 h 1581374"/>
                      <a:gd name="connsiteX28" fmla="*/ 2234611 w 11705107"/>
                      <a:gd name="connsiteY28" fmla="*/ 1581374 h 1581374"/>
                      <a:gd name="connsiteX29" fmla="*/ 1404612 w 11705107"/>
                      <a:gd name="connsiteY29" fmla="*/ 1581374 h 1581374"/>
                      <a:gd name="connsiteX30" fmla="*/ 0 w 11705107"/>
                      <a:gd name="connsiteY30" fmla="*/ 1581374 h 1581374"/>
                      <a:gd name="connsiteX31" fmla="*/ 0 w 11705107"/>
                      <a:gd name="connsiteY31" fmla="*/ 1349439 h 1581374"/>
                      <a:gd name="connsiteX32" fmla="*/ 0 w 11705107"/>
                      <a:gd name="connsiteY32" fmla="*/ 1054249 h 1581374"/>
                      <a:gd name="connsiteX33" fmla="*/ 0 w 11705107"/>
                      <a:gd name="connsiteY33" fmla="*/ 806500 h 1581374"/>
                      <a:gd name="connsiteX34" fmla="*/ 0 w 11705107"/>
                      <a:gd name="connsiteY34" fmla="*/ 574566 h 1581374"/>
                      <a:gd name="connsiteX35" fmla="*/ 0 w 11705107"/>
                      <a:gd name="connsiteY35" fmla="*/ 326817 h 1581374"/>
                      <a:gd name="connsiteX36" fmla="*/ 0 w 11705107"/>
                      <a:gd name="connsiteY36" fmla="*/ 0 h 1581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705107" h="1581374" extrusionOk="0">
                        <a:moveTo>
                          <a:pt x="0" y="0"/>
                        </a:moveTo>
                        <a:cubicBezTo>
                          <a:pt x="350113" y="-22506"/>
                          <a:pt x="856446" y="-50944"/>
                          <a:pt x="1298203" y="0"/>
                        </a:cubicBezTo>
                        <a:cubicBezTo>
                          <a:pt x="1654887" y="-68478"/>
                          <a:pt x="1961502" y="-20556"/>
                          <a:pt x="2245253" y="0"/>
                        </a:cubicBezTo>
                        <a:cubicBezTo>
                          <a:pt x="2545246" y="-46643"/>
                          <a:pt x="2790089" y="7385"/>
                          <a:pt x="2958200" y="0"/>
                        </a:cubicBezTo>
                        <a:cubicBezTo>
                          <a:pt x="3154930" y="20068"/>
                          <a:pt x="3643797" y="-1454"/>
                          <a:pt x="3788198" y="0"/>
                        </a:cubicBezTo>
                        <a:cubicBezTo>
                          <a:pt x="3969163" y="-62372"/>
                          <a:pt x="4523042" y="-34264"/>
                          <a:pt x="4969349" y="0"/>
                        </a:cubicBezTo>
                        <a:cubicBezTo>
                          <a:pt x="5374293" y="-5968"/>
                          <a:pt x="5448442" y="19832"/>
                          <a:pt x="5682297" y="0"/>
                        </a:cubicBezTo>
                        <a:cubicBezTo>
                          <a:pt x="5921530" y="-13450"/>
                          <a:pt x="6032895" y="2314"/>
                          <a:pt x="6395244" y="0"/>
                        </a:cubicBezTo>
                        <a:cubicBezTo>
                          <a:pt x="6729213" y="-31960"/>
                          <a:pt x="7038132" y="-26881"/>
                          <a:pt x="7225243" y="0"/>
                        </a:cubicBezTo>
                        <a:cubicBezTo>
                          <a:pt x="7386940" y="-69564"/>
                          <a:pt x="7864950" y="62486"/>
                          <a:pt x="8172293" y="0"/>
                        </a:cubicBezTo>
                        <a:cubicBezTo>
                          <a:pt x="8496708" y="-11952"/>
                          <a:pt x="8602795" y="-18063"/>
                          <a:pt x="8885240" y="0"/>
                        </a:cubicBezTo>
                        <a:cubicBezTo>
                          <a:pt x="9143356" y="57403"/>
                          <a:pt x="9544474" y="123298"/>
                          <a:pt x="10066392" y="0"/>
                        </a:cubicBezTo>
                        <a:cubicBezTo>
                          <a:pt x="10667005" y="-81928"/>
                          <a:pt x="10994314" y="97213"/>
                          <a:pt x="11705107" y="0"/>
                        </a:cubicBezTo>
                        <a:cubicBezTo>
                          <a:pt x="11752956" y="88560"/>
                          <a:pt x="11603175" y="149706"/>
                          <a:pt x="11705107" y="231934"/>
                        </a:cubicBezTo>
                        <a:cubicBezTo>
                          <a:pt x="11836322" y="321933"/>
                          <a:pt x="11620411" y="353748"/>
                          <a:pt x="11705107" y="463869"/>
                        </a:cubicBezTo>
                        <a:cubicBezTo>
                          <a:pt x="11809063" y="557294"/>
                          <a:pt x="11594282" y="658470"/>
                          <a:pt x="11705107" y="727431"/>
                        </a:cubicBezTo>
                        <a:cubicBezTo>
                          <a:pt x="11815881" y="785877"/>
                          <a:pt x="11710540" y="837991"/>
                          <a:pt x="11705107" y="990994"/>
                        </a:cubicBezTo>
                        <a:cubicBezTo>
                          <a:pt x="11714469" y="1106882"/>
                          <a:pt x="11709268" y="1165630"/>
                          <a:pt x="11705107" y="1222929"/>
                        </a:cubicBezTo>
                        <a:cubicBezTo>
                          <a:pt x="11707392" y="1263758"/>
                          <a:pt x="11540888" y="1478814"/>
                          <a:pt x="11705107" y="1581374"/>
                        </a:cubicBezTo>
                        <a:cubicBezTo>
                          <a:pt x="11501919" y="1572594"/>
                          <a:pt x="11144072" y="1567697"/>
                          <a:pt x="10875107" y="1581374"/>
                        </a:cubicBezTo>
                        <a:cubicBezTo>
                          <a:pt x="10612471" y="1579074"/>
                          <a:pt x="10455139" y="1561281"/>
                          <a:pt x="10162162" y="1581374"/>
                        </a:cubicBezTo>
                        <a:cubicBezTo>
                          <a:pt x="9878847" y="1528963"/>
                          <a:pt x="9360391" y="1580840"/>
                          <a:pt x="9098060" y="1581374"/>
                        </a:cubicBezTo>
                        <a:cubicBezTo>
                          <a:pt x="8794190" y="1602454"/>
                          <a:pt x="8478645" y="1515669"/>
                          <a:pt x="7916908" y="1581374"/>
                        </a:cubicBezTo>
                        <a:cubicBezTo>
                          <a:pt x="7333705" y="1661003"/>
                          <a:pt x="7037090" y="1530354"/>
                          <a:pt x="6735757" y="1581374"/>
                        </a:cubicBezTo>
                        <a:cubicBezTo>
                          <a:pt x="6470939" y="1636142"/>
                          <a:pt x="6109455" y="1540297"/>
                          <a:pt x="5905757" y="1581374"/>
                        </a:cubicBezTo>
                        <a:cubicBezTo>
                          <a:pt x="5576974" y="1642519"/>
                          <a:pt x="5058160" y="1591278"/>
                          <a:pt x="4607556" y="1581374"/>
                        </a:cubicBezTo>
                        <a:cubicBezTo>
                          <a:pt x="4038464" y="1600774"/>
                          <a:pt x="4151090" y="1563724"/>
                          <a:pt x="3894608" y="1581374"/>
                        </a:cubicBezTo>
                        <a:cubicBezTo>
                          <a:pt x="3628939" y="1579026"/>
                          <a:pt x="3527897" y="1563347"/>
                          <a:pt x="3181661" y="1581374"/>
                        </a:cubicBezTo>
                        <a:cubicBezTo>
                          <a:pt x="2824662" y="1573666"/>
                          <a:pt x="2733265" y="1534900"/>
                          <a:pt x="2234611" y="1581374"/>
                        </a:cubicBezTo>
                        <a:cubicBezTo>
                          <a:pt x="1761547" y="1605458"/>
                          <a:pt x="1808988" y="1549759"/>
                          <a:pt x="1404612" y="1581374"/>
                        </a:cubicBezTo>
                        <a:cubicBezTo>
                          <a:pt x="1118586" y="1526452"/>
                          <a:pt x="461196" y="1627949"/>
                          <a:pt x="0" y="1581374"/>
                        </a:cubicBezTo>
                        <a:cubicBezTo>
                          <a:pt x="-22377" y="1496689"/>
                          <a:pt x="29934" y="1435644"/>
                          <a:pt x="0" y="1349439"/>
                        </a:cubicBezTo>
                        <a:cubicBezTo>
                          <a:pt x="-40598" y="1276152"/>
                          <a:pt x="106567" y="1105322"/>
                          <a:pt x="0" y="1054249"/>
                        </a:cubicBezTo>
                        <a:cubicBezTo>
                          <a:pt x="-83680" y="977421"/>
                          <a:pt x="119354" y="897288"/>
                          <a:pt x="0" y="806500"/>
                        </a:cubicBezTo>
                        <a:cubicBezTo>
                          <a:pt x="-114235" y="701333"/>
                          <a:pt x="24816" y="645574"/>
                          <a:pt x="0" y="574566"/>
                        </a:cubicBezTo>
                        <a:cubicBezTo>
                          <a:pt x="-5763" y="473176"/>
                          <a:pt x="50969" y="393375"/>
                          <a:pt x="0" y="326817"/>
                        </a:cubicBezTo>
                        <a:cubicBezTo>
                          <a:pt x="-56268" y="236259"/>
                          <a:pt x="80808" y="1495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3CE065B6-EC68-49F0-B0EE-8D7C009C90E0}"/>
              </a:ext>
            </a:extLst>
          </p:cNvPr>
          <p:cNvSpPr txBox="1">
            <a:spLocks/>
          </p:cNvSpPr>
          <p:nvPr/>
        </p:nvSpPr>
        <p:spPr>
          <a:xfrm>
            <a:off x="182091" y="1200635"/>
            <a:ext cx="11827811" cy="145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Once we have covered a number of case studies we will revisit how we would use those case studies and what we should be looking for in exam questions. </a:t>
            </a:r>
          </a:p>
        </p:txBody>
      </p:sp>
    </p:spTree>
    <p:extLst>
      <p:ext uri="{BB962C8B-B14F-4D97-AF65-F5344CB8AC3E}">
        <p14:creationId xmlns:p14="http://schemas.microsoft.com/office/powerpoint/2010/main" val="59869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6D7F6-E32A-4430-B586-570BDB46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18" y="945881"/>
            <a:ext cx="5968753" cy="47139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0A05F3-A279-404D-81FD-7B888F41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2" y="283099"/>
            <a:ext cx="5278821" cy="1325563"/>
          </a:xfrm>
        </p:spPr>
        <p:txBody>
          <a:bodyPr/>
          <a:lstStyle/>
          <a:p>
            <a:pPr algn="ctr"/>
            <a:r>
              <a:rPr lang="en-GB" dirty="0"/>
              <a:t>Knowledge Quilts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D161-6744-4E2A-9C3D-F22DE23F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825625"/>
            <a:ext cx="5278821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combination of different case study facts are put together into a table and students need to categorise which location they belong to. </a:t>
            </a:r>
          </a:p>
          <a:p>
            <a:r>
              <a:rPr lang="en-GB" dirty="0"/>
              <a:t>This really tests their factual knowledge as they have no context for each case study provided. </a:t>
            </a:r>
          </a:p>
          <a:p>
            <a:r>
              <a:rPr lang="en-GB" dirty="0"/>
              <a:t>Sometimes we don’t give the names of the 4 case studies at the bottom of the page – students need to tell us which case studies we have jumbled.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755646C-AA1D-4A3A-950E-810531218087}"/>
              </a:ext>
            </a:extLst>
          </p:cNvPr>
          <p:cNvSpPr/>
          <p:nvPr/>
        </p:nvSpPr>
        <p:spPr>
          <a:xfrm>
            <a:off x="302172" y="468625"/>
            <a:ext cx="5278821" cy="954510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278821"/>
                      <a:gd name="connsiteY0" fmla="*/ 0 h 954510"/>
                      <a:gd name="connsiteX1" fmla="*/ 585469 w 5278821"/>
                      <a:gd name="connsiteY1" fmla="*/ 0 h 954510"/>
                      <a:gd name="connsiteX2" fmla="*/ 1012574 w 5278821"/>
                      <a:gd name="connsiteY2" fmla="*/ 0 h 954510"/>
                      <a:gd name="connsiteX3" fmla="*/ 1334102 w 5278821"/>
                      <a:gd name="connsiteY3" fmla="*/ 0 h 954510"/>
                      <a:gd name="connsiteX4" fmla="*/ 1708418 w 5278821"/>
                      <a:gd name="connsiteY4" fmla="*/ 0 h 954510"/>
                      <a:gd name="connsiteX5" fmla="*/ 2241099 w 5278821"/>
                      <a:gd name="connsiteY5" fmla="*/ 0 h 954510"/>
                      <a:gd name="connsiteX6" fmla="*/ 2562627 w 5278821"/>
                      <a:gd name="connsiteY6" fmla="*/ 0 h 954510"/>
                      <a:gd name="connsiteX7" fmla="*/ 2884155 w 5278821"/>
                      <a:gd name="connsiteY7" fmla="*/ 0 h 954510"/>
                      <a:gd name="connsiteX8" fmla="*/ 3258472 w 5278821"/>
                      <a:gd name="connsiteY8" fmla="*/ 0 h 954510"/>
                      <a:gd name="connsiteX9" fmla="*/ 3685577 w 5278821"/>
                      <a:gd name="connsiteY9" fmla="*/ 0 h 954510"/>
                      <a:gd name="connsiteX10" fmla="*/ 4007105 w 5278821"/>
                      <a:gd name="connsiteY10" fmla="*/ 0 h 954510"/>
                      <a:gd name="connsiteX11" fmla="*/ 4539786 w 5278821"/>
                      <a:gd name="connsiteY11" fmla="*/ 0 h 954510"/>
                      <a:gd name="connsiteX12" fmla="*/ 5278821 w 5278821"/>
                      <a:gd name="connsiteY12" fmla="*/ 0 h 954510"/>
                      <a:gd name="connsiteX13" fmla="*/ 5278821 w 5278821"/>
                      <a:gd name="connsiteY13" fmla="*/ 139994 h 954510"/>
                      <a:gd name="connsiteX14" fmla="*/ 5278821 w 5278821"/>
                      <a:gd name="connsiteY14" fmla="*/ 279989 h 954510"/>
                      <a:gd name="connsiteX15" fmla="*/ 5278821 w 5278821"/>
                      <a:gd name="connsiteY15" fmla="*/ 439074 h 954510"/>
                      <a:gd name="connsiteX16" fmla="*/ 5278821 w 5278821"/>
                      <a:gd name="connsiteY16" fmla="*/ 598159 h 954510"/>
                      <a:gd name="connsiteX17" fmla="*/ 5278821 w 5278821"/>
                      <a:gd name="connsiteY17" fmla="*/ 738154 h 954510"/>
                      <a:gd name="connsiteX18" fmla="*/ 5278821 w 5278821"/>
                      <a:gd name="connsiteY18" fmla="*/ 954510 h 954510"/>
                      <a:gd name="connsiteX19" fmla="*/ 4904504 w 5278821"/>
                      <a:gd name="connsiteY19" fmla="*/ 954510 h 954510"/>
                      <a:gd name="connsiteX20" fmla="*/ 4582976 w 5278821"/>
                      <a:gd name="connsiteY20" fmla="*/ 954510 h 954510"/>
                      <a:gd name="connsiteX21" fmla="*/ 4103083 w 5278821"/>
                      <a:gd name="connsiteY21" fmla="*/ 954510 h 954510"/>
                      <a:gd name="connsiteX22" fmla="*/ 3570402 w 5278821"/>
                      <a:gd name="connsiteY22" fmla="*/ 954510 h 954510"/>
                      <a:gd name="connsiteX23" fmla="*/ 3037721 w 5278821"/>
                      <a:gd name="connsiteY23" fmla="*/ 954510 h 954510"/>
                      <a:gd name="connsiteX24" fmla="*/ 2663404 w 5278821"/>
                      <a:gd name="connsiteY24" fmla="*/ 954510 h 954510"/>
                      <a:gd name="connsiteX25" fmla="*/ 2077936 w 5278821"/>
                      <a:gd name="connsiteY25" fmla="*/ 954510 h 954510"/>
                      <a:gd name="connsiteX26" fmla="*/ 1756407 w 5278821"/>
                      <a:gd name="connsiteY26" fmla="*/ 954510 h 954510"/>
                      <a:gd name="connsiteX27" fmla="*/ 1434879 w 5278821"/>
                      <a:gd name="connsiteY27" fmla="*/ 954510 h 954510"/>
                      <a:gd name="connsiteX28" fmla="*/ 1007775 w 5278821"/>
                      <a:gd name="connsiteY28" fmla="*/ 954510 h 954510"/>
                      <a:gd name="connsiteX29" fmla="*/ 633458 w 5278821"/>
                      <a:gd name="connsiteY29" fmla="*/ 954510 h 954510"/>
                      <a:gd name="connsiteX30" fmla="*/ 0 w 5278821"/>
                      <a:gd name="connsiteY30" fmla="*/ 954510 h 954510"/>
                      <a:gd name="connsiteX31" fmla="*/ 0 w 5278821"/>
                      <a:gd name="connsiteY31" fmla="*/ 814515 h 954510"/>
                      <a:gd name="connsiteX32" fmla="*/ 0 w 5278821"/>
                      <a:gd name="connsiteY32" fmla="*/ 636339 h 954510"/>
                      <a:gd name="connsiteX33" fmla="*/ 0 w 5278821"/>
                      <a:gd name="connsiteY33" fmla="*/ 486800 h 954510"/>
                      <a:gd name="connsiteX34" fmla="*/ 0 w 5278821"/>
                      <a:gd name="connsiteY34" fmla="*/ 346805 h 954510"/>
                      <a:gd name="connsiteX35" fmla="*/ 0 w 5278821"/>
                      <a:gd name="connsiteY35" fmla="*/ 197265 h 954510"/>
                      <a:gd name="connsiteX36" fmla="*/ 0 w 5278821"/>
                      <a:gd name="connsiteY36" fmla="*/ 0 h 95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278821" h="954510" extrusionOk="0">
                        <a:moveTo>
                          <a:pt x="0" y="0"/>
                        </a:moveTo>
                        <a:cubicBezTo>
                          <a:pt x="139198" y="-11223"/>
                          <a:pt x="394786" y="-9339"/>
                          <a:pt x="585469" y="0"/>
                        </a:cubicBezTo>
                        <a:cubicBezTo>
                          <a:pt x="753904" y="-17872"/>
                          <a:pt x="881965" y="-6891"/>
                          <a:pt x="1012574" y="0"/>
                        </a:cubicBezTo>
                        <a:cubicBezTo>
                          <a:pt x="1159217" y="-5368"/>
                          <a:pt x="1259830" y="7986"/>
                          <a:pt x="1334102" y="0"/>
                        </a:cubicBezTo>
                        <a:cubicBezTo>
                          <a:pt x="1414308" y="2347"/>
                          <a:pt x="1633422" y="2630"/>
                          <a:pt x="1708418" y="0"/>
                        </a:cubicBezTo>
                        <a:cubicBezTo>
                          <a:pt x="1789208" y="-35004"/>
                          <a:pt x="2039099" y="-13013"/>
                          <a:pt x="2241099" y="0"/>
                        </a:cubicBezTo>
                        <a:cubicBezTo>
                          <a:pt x="2426530" y="-2028"/>
                          <a:pt x="2454665" y="14181"/>
                          <a:pt x="2562627" y="0"/>
                        </a:cubicBezTo>
                        <a:cubicBezTo>
                          <a:pt x="2669960" y="-6577"/>
                          <a:pt x="2720236" y="2231"/>
                          <a:pt x="2884155" y="0"/>
                        </a:cubicBezTo>
                        <a:cubicBezTo>
                          <a:pt x="3036984" y="-14759"/>
                          <a:pt x="3177749" y="8704"/>
                          <a:pt x="3258472" y="0"/>
                        </a:cubicBezTo>
                        <a:cubicBezTo>
                          <a:pt x="3334518" y="-25406"/>
                          <a:pt x="3549501" y="39739"/>
                          <a:pt x="3685577" y="0"/>
                        </a:cubicBezTo>
                        <a:cubicBezTo>
                          <a:pt x="3833306" y="-6073"/>
                          <a:pt x="3879468" y="-2750"/>
                          <a:pt x="4007105" y="0"/>
                        </a:cubicBezTo>
                        <a:cubicBezTo>
                          <a:pt x="4121162" y="30167"/>
                          <a:pt x="4298836" y="21060"/>
                          <a:pt x="4539786" y="0"/>
                        </a:cubicBezTo>
                        <a:cubicBezTo>
                          <a:pt x="4786519" y="-19392"/>
                          <a:pt x="4966182" y="59042"/>
                          <a:pt x="5278821" y="0"/>
                        </a:cubicBezTo>
                        <a:cubicBezTo>
                          <a:pt x="5302870" y="45819"/>
                          <a:pt x="5233933" y="88037"/>
                          <a:pt x="5278821" y="139994"/>
                        </a:cubicBezTo>
                        <a:cubicBezTo>
                          <a:pt x="5339357" y="192437"/>
                          <a:pt x="5237795" y="218895"/>
                          <a:pt x="5278821" y="279989"/>
                        </a:cubicBezTo>
                        <a:cubicBezTo>
                          <a:pt x="5336607" y="334117"/>
                          <a:pt x="5219375" y="395885"/>
                          <a:pt x="5278821" y="439074"/>
                        </a:cubicBezTo>
                        <a:cubicBezTo>
                          <a:pt x="5323256" y="477704"/>
                          <a:pt x="5282911" y="507303"/>
                          <a:pt x="5278821" y="598159"/>
                        </a:cubicBezTo>
                        <a:cubicBezTo>
                          <a:pt x="5283372" y="671351"/>
                          <a:pt x="5277490" y="705040"/>
                          <a:pt x="5278821" y="738154"/>
                        </a:cubicBezTo>
                        <a:cubicBezTo>
                          <a:pt x="5273476" y="744511"/>
                          <a:pt x="5195508" y="893613"/>
                          <a:pt x="5278821" y="954510"/>
                        </a:cubicBezTo>
                        <a:cubicBezTo>
                          <a:pt x="5180184" y="948410"/>
                          <a:pt x="5000855" y="946205"/>
                          <a:pt x="4904504" y="954510"/>
                        </a:cubicBezTo>
                        <a:cubicBezTo>
                          <a:pt x="4789184" y="951447"/>
                          <a:pt x="4712521" y="941343"/>
                          <a:pt x="4582976" y="954510"/>
                        </a:cubicBezTo>
                        <a:cubicBezTo>
                          <a:pt x="4457093" y="925819"/>
                          <a:pt x="4214698" y="953958"/>
                          <a:pt x="4103083" y="954510"/>
                        </a:cubicBezTo>
                        <a:cubicBezTo>
                          <a:pt x="3987425" y="983452"/>
                          <a:pt x="3825169" y="919628"/>
                          <a:pt x="3570402" y="954510"/>
                        </a:cubicBezTo>
                        <a:cubicBezTo>
                          <a:pt x="3311061" y="990389"/>
                          <a:pt x="3175525" y="926236"/>
                          <a:pt x="3037721" y="954510"/>
                        </a:cubicBezTo>
                        <a:cubicBezTo>
                          <a:pt x="2917197" y="973839"/>
                          <a:pt x="2763137" y="939246"/>
                          <a:pt x="2663404" y="954510"/>
                        </a:cubicBezTo>
                        <a:cubicBezTo>
                          <a:pt x="2499865" y="992646"/>
                          <a:pt x="2283849" y="952098"/>
                          <a:pt x="2077936" y="954510"/>
                        </a:cubicBezTo>
                        <a:cubicBezTo>
                          <a:pt x="1820813" y="968457"/>
                          <a:pt x="1872986" y="943847"/>
                          <a:pt x="1756407" y="954510"/>
                        </a:cubicBezTo>
                        <a:cubicBezTo>
                          <a:pt x="1634550" y="953348"/>
                          <a:pt x="1591713" y="944532"/>
                          <a:pt x="1434879" y="954510"/>
                        </a:cubicBezTo>
                        <a:cubicBezTo>
                          <a:pt x="1274348" y="960154"/>
                          <a:pt x="1227526" y="934128"/>
                          <a:pt x="1007775" y="954510"/>
                        </a:cubicBezTo>
                        <a:cubicBezTo>
                          <a:pt x="791141" y="969777"/>
                          <a:pt x="813533" y="941922"/>
                          <a:pt x="633458" y="954510"/>
                        </a:cubicBezTo>
                        <a:cubicBezTo>
                          <a:pt x="482274" y="947106"/>
                          <a:pt x="207575" y="992288"/>
                          <a:pt x="0" y="954510"/>
                        </a:cubicBezTo>
                        <a:cubicBezTo>
                          <a:pt x="-3432" y="902723"/>
                          <a:pt x="9428" y="873056"/>
                          <a:pt x="0" y="814515"/>
                        </a:cubicBezTo>
                        <a:cubicBezTo>
                          <a:pt x="-26454" y="775468"/>
                          <a:pt x="47388" y="674356"/>
                          <a:pt x="0" y="636339"/>
                        </a:cubicBezTo>
                        <a:cubicBezTo>
                          <a:pt x="-22717" y="594112"/>
                          <a:pt x="64735" y="529657"/>
                          <a:pt x="0" y="486800"/>
                        </a:cubicBezTo>
                        <a:cubicBezTo>
                          <a:pt x="-57668" y="412841"/>
                          <a:pt x="10342" y="385536"/>
                          <a:pt x="0" y="346805"/>
                        </a:cubicBezTo>
                        <a:cubicBezTo>
                          <a:pt x="-4459" y="288675"/>
                          <a:pt x="21197" y="244896"/>
                          <a:pt x="0" y="197265"/>
                        </a:cubicBezTo>
                        <a:cubicBezTo>
                          <a:pt x="-39764" y="139058"/>
                          <a:pt x="41560" y="756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84D1011-39D0-4B28-A955-6866F7ADFB9B}"/>
              </a:ext>
            </a:extLst>
          </p:cNvPr>
          <p:cNvSpPr/>
          <p:nvPr/>
        </p:nvSpPr>
        <p:spPr>
          <a:xfrm>
            <a:off x="302172" y="1656443"/>
            <a:ext cx="5278821" cy="4918458"/>
          </a:xfrm>
          <a:custGeom>
            <a:avLst/>
            <a:gdLst>
              <a:gd name="connsiteX0" fmla="*/ 0 w 6213752"/>
              <a:gd name="connsiteY0" fmla="*/ 0 h 3238631"/>
              <a:gd name="connsiteX1" fmla="*/ 689162 w 6213752"/>
              <a:gd name="connsiteY1" fmla="*/ 0 h 3238631"/>
              <a:gd name="connsiteX2" fmla="*/ 1191911 w 6213752"/>
              <a:gd name="connsiteY2" fmla="*/ 0 h 3238631"/>
              <a:gd name="connsiteX3" fmla="*/ 1570385 w 6213752"/>
              <a:gd name="connsiteY3" fmla="*/ 0 h 3238631"/>
              <a:gd name="connsiteX4" fmla="*/ 2010996 w 6213752"/>
              <a:gd name="connsiteY4" fmla="*/ 0 h 3238631"/>
              <a:gd name="connsiteX5" fmla="*/ 2638020 w 6213752"/>
              <a:gd name="connsiteY5" fmla="*/ 0 h 3238631"/>
              <a:gd name="connsiteX6" fmla="*/ 3016494 w 6213752"/>
              <a:gd name="connsiteY6" fmla="*/ 0 h 3238631"/>
              <a:gd name="connsiteX7" fmla="*/ 3394968 w 6213752"/>
              <a:gd name="connsiteY7" fmla="*/ 0 h 3238631"/>
              <a:gd name="connsiteX8" fmla="*/ 3835580 w 6213752"/>
              <a:gd name="connsiteY8" fmla="*/ 0 h 3238631"/>
              <a:gd name="connsiteX9" fmla="*/ 4338329 w 6213752"/>
              <a:gd name="connsiteY9" fmla="*/ 0 h 3238631"/>
              <a:gd name="connsiteX10" fmla="*/ 4716803 w 6213752"/>
              <a:gd name="connsiteY10" fmla="*/ 0 h 3238631"/>
              <a:gd name="connsiteX11" fmla="*/ 5343827 w 6213752"/>
              <a:gd name="connsiteY11" fmla="*/ 0 h 3238631"/>
              <a:gd name="connsiteX12" fmla="*/ 6213752 w 6213752"/>
              <a:gd name="connsiteY12" fmla="*/ 0 h 3238631"/>
              <a:gd name="connsiteX13" fmla="*/ 6213752 w 6213752"/>
              <a:gd name="connsiteY13" fmla="*/ 474999 h 3238631"/>
              <a:gd name="connsiteX14" fmla="*/ 6213752 w 6213752"/>
              <a:gd name="connsiteY14" fmla="*/ 949998 h 3238631"/>
              <a:gd name="connsiteX15" fmla="*/ 6213752 w 6213752"/>
              <a:gd name="connsiteY15" fmla="*/ 1489770 h 3238631"/>
              <a:gd name="connsiteX16" fmla="*/ 6213752 w 6213752"/>
              <a:gd name="connsiteY16" fmla="*/ 2029542 h 3238631"/>
              <a:gd name="connsiteX17" fmla="*/ 6213752 w 6213752"/>
              <a:gd name="connsiteY17" fmla="*/ 2504541 h 3238631"/>
              <a:gd name="connsiteX18" fmla="*/ 6213752 w 6213752"/>
              <a:gd name="connsiteY18" fmla="*/ 3238631 h 3238631"/>
              <a:gd name="connsiteX19" fmla="*/ 5773140 w 6213752"/>
              <a:gd name="connsiteY19" fmla="*/ 3238631 h 3238631"/>
              <a:gd name="connsiteX20" fmla="*/ 5394667 w 6213752"/>
              <a:gd name="connsiteY20" fmla="*/ 3238631 h 3238631"/>
              <a:gd name="connsiteX21" fmla="*/ 4829780 w 6213752"/>
              <a:gd name="connsiteY21" fmla="*/ 3238631 h 3238631"/>
              <a:gd name="connsiteX22" fmla="*/ 4202756 w 6213752"/>
              <a:gd name="connsiteY22" fmla="*/ 3238631 h 3238631"/>
              <a:gd name="connsiteX23" fmla="*/ 3575732 w 6213752"/>
              <a:gd name="connsiteY23" fmla="*/ 3238631 h 3238631"/>
              <a:gd name="connsiteX24" fmla="*/ 3135120 w 6213752"/>
              <a:gd name="connsiteY24" fmla="*/ 3238631 h 3238631"/>
              <a:gd name="connsiteX25" fmla="*/ 2445959 w 6213752"/>
              <a:gd name="connsiteY25" fmla="*/ 3238631 h 3238631"/>
              <a:gd name="connsiteX26" fmla="*/ 2067485 w 6213752"/>
              <a:gd name="connsiteY26" fmla="*/ 3238631 h 3238631"/>
              <a:gd name="connsiteX27" fmla="*/ 1689011 w 6213752"/>
              <a:gd name="connsiteY27" fmla="*/ 3238631 h 3238631"/>
              <a:gd name="connsiteX28" fmla="*/ 1186262 w 6213752"/>
              <a:gd name="connsiteY28" fmla="*/ 3238631 h 3238631"/>
              <a:gd name="connsiteX29" fmla="*/ 745650 w 6213752"/>
              <a:gd name="connsiteY29" fmla="*/ 3238631 h 3238631"/>
              <a:gd name="connsiteX30" fmla="*/ 0 w 6213752"/>
              <a:gd name="connsiteY30" fmla="*/ 3238631 h 3238631"/>
              <a:gd name="connsiteX31" fmla="*/ 0 w 6213752"/>
              <a:gd name="connsiteY31" fmla="*/ 2763632 h 3238631"/>
              <a:gd name="connsiteX32" fmla="*/ 0 w 6213752"/>
              <a:gd name="connsiteY32" fmla="*/ 2159087 h 3238631"/>
              <a:gd name="connsiteX33" fmla="*/ 0 w 6213752"/>
              <a:gd name="connsiteY33" fmla="*/ 1651702 h 3238631"/>
              <a:gd name="connsiteX34" fmla="*/ 0 w 6213752"/>
              <a:gd name="connsiteY34" fmla="*/ 1176703 h 3238631"/>
              <a:gd name="connsiteX35" fmla="*/ 0 w 6213752"/>
              <a:gd name="connsiteY35" fmla="*/ 669317 h 3238631"/>
              <a:gd name="connsiteX36" fmla="*/ 0 w 6213752"/>
              <a:gd name="connsiteY36" fmla="*/ 0 h 32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13752" h="3238631" extrusionOk="0">
                <a:moveTo>
                  <a:pt x="0" y="0"/>
                </a:moveTo>
                <a:cubicBezTo>
                  <a:pt x="158487" y="-36703"/>
                  <a:pt x="489274" y="50293"/>
                  <a:pt x="689162" y="0"/>
                </a:cubicBezTo>
                <a:cubicBezTo>
                  <a:pt x="889050" y="-50293"/>
                  <a:pt x="1017626" y="11218"/>
                  <a:pt x="1191911" y="0"/>
                </a:cubicBezTo>
                <a:cubicBezTo>
                  <a:pt x="1366196" y="-11218"/>
                  <a:pt x="1479899" y="856"/>
                  <a:pt x="1570385" y="0"/>
                </a:cubicBezTo>
                <a:cubicBezTo>
                  <a:pt x="1660871" y="-856"/>
                  <a:pt x="1910735" y="16197"/>
                  <a:pt x="2010996" y="0"/>
                </a:cubicBezTo>
                <a:cubicBezTo>
                  <a:pt x="2111257" y="-16197"/>
                  <a:pt x="2428843" y="42998"/>
                  <a:pt x="2638020" y="0"/>
                </a:cubicBezTo>
                <a:cubicBezTo>
                  <a:pt x="2847197" y="-42998"/>
                  <a:pt x="2896671" y="11255"/>
                  <a:pt x="3016494" y="0"/>
                </a:cubicBezTo>
                <a:cubicBezTo>
                  <a:pt x="3136317" y="-11255"/>
                  <a:pt x="3205912" y="28688"/>
                  <a:pt x="3394968" y="0"/>
                </a:cubicBezTo>
                <a:cubicBezTo>
                  <a:pt x="3584024" y="-28688"/>
                  <a:pt x="3742163" y="51014"/>
                  <a:pt x="3835580" y="0"/>
                </a:cubicBezTo>
                <a:cubicBezTo>
                  <a:pt x="3928997" y="-51014"/>
                  <a:pt x="4168403" y="37680"/>
                  <a:pt x="4338329" y="0"/>
                </a:cubicBezTo>
                <a:cubicBezTo>
                  <a:pt x="4508255" y="-37680"/>
                  <a:pt x="4565675" y="25310"/>
                  <a:pt x="4716803" y="0"/>
                </a:cubicBezTo>
                <a:cubicBezTo>
                  <a:pt x="4867931" y="-25310"/>
                  <a:pt x="5059174" y="51050"/>
                  <a:pt x="5343827" y="0"/>
                </a:cubicBezTo>
                <a:cubicBezTo>
                  <a:pt x="5628480" y="-51050"/>
                  <a:pt x="5810127" y="95766"/>
                  <a:pt x="6213752" y="0"/>
                </a:cubicBezTo>
                <a:cubicBezTo>
                  <a:pt x="6237662" y="202882"/>
                  <a:pt x="6158074" y="328835"/>
                  <a:pt x="6213752" y="474999"/>
                </a:cubicBezTo>
                <a:cubicBezTo>
                  <a:pt x="6269430" y="621163"/>
                  <a:pt x="6160817" y="756751"/>
                  <a:pt x="6213752" y="949998"/>
                </a:cubicBezTo>
                <a:cubicBezTo>
                  <a:pt x="6266687" y="1143245"/>
                  <a:pt x="6163622" y="1356076"/>
                  <a:pt x="6213752" y="1489770"/>
                </a:cubicBezTo>
                <a:cubicBezTo>
                  <a:pt x="6263882" y="1623464"/>
                  <a:pt x="6207201" y="1766962"/>
                  <a:pt x="6213752" y="2029542"/>
                </a:cubicBezTo>
                <a:cubicBezTo>
                  <a:pt x="6220303" y="2292122"/>
                  <a:pt x="6210333" y="2393814"/>
                  <a:pt x="6213752" y="2504541"/>
                </a:cubicBezTo>
                <a:cubicBezTo>
                  <a:pt x="6217171" y="2615268"/>
                  <a:pt x="6134293" y="3024320"/>
                  <a:pt x="6213752" y="3238631"/>
                </a:cubicBezTo>
                <a:cubicBezTo>
                  <a:pt x="6122115" y="3242084"/>
                  <a:pt x="5919006" y="3210646"/>
                  <a:pt x="5773140" y="3238631"/>
                </a:cubicBezTo>
                <a:cubicBezTo>
                  <a:pt x="5627274" y="3266616"/>
                  <a:pt x="5554297" y="3209184"/>
                  <a:pt x="5394667" y="3238631"/>
                </a:cubicBezTo>
                <a:cubicBezTo>
                  <a:pt x="5235037" y="3268078"/>
                  <a:pt x="5000012" y="3225115"/>
                  <a:pt x="4829780" y="3238631"/>
                </a:cubicBezTo>
                <a:cubicBezTo>
                  <a:pt x="4659548" y="3252147"/>
                  <a:pt x="4481848" y="3190779"/>
                  <a:pt x="4202756" y="3238631"/>
                </a:cubicBezTo>
                <a:cubicBezTo>
                  <a:pt x="3923664" y="3286483"/>
                  <a:pt x="3718260" y="3188784"/>
                  <a:pt x="3575732" y="3238631"/>
                </a:cubicBezTo>
                <a:cubicBezTo>
                  <a:pt x="3433204" y="3288478"/>
                  <a:pt x="3264299" y="3210101"/>
                  <a:pt x="3135120" y="3238631"/>
                </a:cubicBezTo>
                <a:cubicBezTo>
                  <a:pt x="3005941" y="3267161"/>
                  <a:pt x="2737261" y="3163504"/>
                  <a:pt x="2445959" y="3238631"/>
                </a:cubicBezTo>
                <a:cubicBezTo>
                  <a:pt x="2154657" y="3313758"/>
                  <a:pt x="2200517" y="3212546"/>
                  <a:pt x="2067485" y="3238631"/>
                </a:cubicBezTo>
                <a:cubicBezTo>
                  <a:pt x="1934453" y="3264716"/>
                  <a:pt x="1877749" y="3209873"/>
                  <a:pt x="1689011" y="3238631"/>
                </a:cubicBezTo>
                <a:cubicBezTo>
                  <a:pt x="1500273" y="3267389"/>
                  <a:pt x="1435485" y="3191267"/>
                  <a:pt x="1186262" y="3238631"/>
                </a:cubicBezTo>
                <a:cubicBezTo>
                  <a:pt x="937039" y="3285995"/>
                  <a:pt x="956691" y="3201133"/>
                  <a:pt x="745650" y="3238631"/>
                </a:cubicBezTo>
                <a:cubicBezTo>
                  <a:pt x="534609" y="3276129"/>
                  <a:pt x="245473" y="3230544"/>
                  <a:pt x="0" y="3238631"/>
                </a:cubicBezTo>
                <a:cubicBezTo>
                  <a:pt x="-19864" y="3069940"/>
                  <a:pt x="18217" y="2923012"/>
                  <a:pt x="0" y="2763632"/>
                </a:cubicBezTo>
                <a:cubicBezTo>
                  <a:pt x="-18217" y="2604252"/>
                  <a:pt x="52262" y="2326252"/>
                  <a:pt x="0" y="2159087"/>
                </a:cubicBezTo>
                <a:cubicBezTo>
                  <a:pt x="-52262" y="1991923"/>
                  <a:pt x="59235" y="1857181"/>
                  <a:pt x="0" y="1651702"/>
                </a:cubicBezTo>
                <a:cubicBezTo>
                  <a:pt x="-59235" y="1446224"/>
                  <a:pt x="14338" y="1358179"/>
                  <a:pt x="0" y="1176703"/>
                </a:cubicBezTo>
                <a:cubicBezTo>
                  <a:pt x="-14338" y="995227"/>
                  <a:pt x="22704" y="846826"/>
                  <a:pt x="0" y="669317"/>
                </a:cubicBezTo>
                <a:cubicBezTo>
                  <a:pt x="-22704" y="491808"/>
                  <a:pt x="53272" y="234168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lgDashDotDot"/>
            <a:round/>
            <a:extLst>
              <a:ext uri="{C807C97D-BFC1-408E-A445-0C87EB9F89A2}">
                <ask:lineSketchStyleProps xmlns:ask="http://schemas.microsoft.com/office/drawing/2018/sketchyshapes" sd="4205546383">
                  <a:custGeom>
                    <a:avLst/>
                    <a:gdLst>
                      <a:gd name="connsiteX0" fmla="*/ 0 w 5278821"/>
                      <a:gd name="connsiteY0" fmla="*/ 0 h 4918458"/>
                      <a:gd name="connsiteX1" fmla="*/ 585469 w 5278821"/>
                      <a:gd name="connsiteY1" fmla="*/ 0 h 4918458"/>
                      <a:gd name="connsiteX2" fmla="*/ 1012574 w 5278821"/>
                      <a:gd name="connsiteY2" fmla="*/ 0 h 4918458"/>
                      <a:gd name="connsiteX3" fmla="*/ 1334102 w 5278821"/>
                      <a:gd name="connsiteY3" fmla="*/ 0 h 4918458"/>
                      <a:gd name="connsiteX4" fmla="*/ 1708418 w 5278821"/>
                      <a:gd name="connsiteY4" fmla="*/ 0 h 4918458"/>
                      <a:gd name="connsiteX5" fmla="*/ 2241099 w 5278821"/>
                      <a:gd name="connsiteY5" fmla="*/ 0 h 4918458"/>
                      <a:gd name="connsiteX6" fmla="*/ 2562627 w 5278821"/>
                      <a:gd name="connsiteY6" fmla="*/ 0 h 4918458"/>
                      <a:gd name="connsiteX7" fmla="*/ 2884155 w 5278821"/>
                      <a:gd name="connsiteY7" fmla="*/ 0 h 4918458"/>
                      <a:gd name="connsiteX8" fmla="*/ 3258472 w 5278821"/>
                      <a:gd name="connsiteY8" fmla="*/ 0 h 4918458"/>
                      <a:gd name="connsiteX9" fmla="*/ 3685577 w 5278821"/>
                      <a:gd name="connsiteY9" fmla="*/ 0 h 4918458"/>
                      <a:gd name="connsiteX10" fmla="*/ 4007105 w 5278821"/>
                      <a:gd name="connsiteY10" fmla="*/ 0 h 4918458"/>
                      <a:gd name="connsiteX11" fmla="*/ 4539786 w 5278821"/>
                      <a:gd name="connsiteY11" fmla="*/ 0 h 4918458"/>
                      <a:gd name="connsiteX12" fmla="*/ 5278821 w 5278821"/>
                      <a:gd name="connsiteY12" fmla="*/ 0 h 4918458"/>
                      <a:gd name="connsiteX13" fmla="*/ 5278821 w 5278821"/>
                      <a:gd name="connsiteY13" fmla="*/ 721373 h 4918458"/>
                      <a:gd name="connsiteX14" fmla="*/ 5278821 w 5278821"/>
                      <a:gd name="connsiteY14" fmla="*/ 1442747 h 4918458"/>
                      <a:gd name="connsiteX15" fmla="*/ 5278821 w 5278821"/>
                      <a:gd name="connsiteY15" fmla="*/ 2262490 h 4918458"/>
                      <a:gd name="connsiteX16" fmla="*/ 5278821 w 5278821"/>
                      <a:gd name="connsiteY16" fmla="*/ 3082233 h 4918458"/>
                      <a:gd name="connsiteX17" fmla="*/ 5278821 w 5278821"/>
                      <a:gd name="connsiteY17" fmla="*/ 3803607 h 4918458"/>
                      <a:gd name="connsiteX18" fmla="*/ 5278821 w 5278821"/>
                      <a:gd name="connsiteY18" fmla="*/ 4918458 h 4918458"/>
                      <a:gd name="connsiteX19" fmla="*/ 4904504 w 5278821"/>
                      <a:gd name="connsiteY19" fmla="*/ 4918458 h 4918458"/>
                      <a:gd name="connsiteX20" fmla="*/ 4582976 w 5278821"/>
                      <a:gd name="connsiteY20" fmla="*/ 4918458 h 4918458"/>
                      <a:gd name="connsiteX21" fmla="*/ 4103083 w 5278821"/>
                      <a:gd name="connsiteY21" fmla="*/ 4918458 h 4918458"/>
                      <a:gd name="connsiteX22" fmla="*/ 3570402 w 5278821"/>
                      <a:gd name="connsiteY22" fmla="*/ 4918458 h 4918458"/>
                      <a:gd name="connsiteX23" fmla="*/ 3037721 w 5278821"/>
                      <a:gd name="connsiteY23" fmla="*/ 4918458 h 4918458"/>
                      <a:gd name="connsiteX24" fmla="*/ 2663404 w 5278821"/>
                      <a:gd name="connsiteY24" fmla="*/ 4918458 h 4918458"/>
                      <a:gd name="connsiteX25" fmla="*/ 2077936 w 5278821"/>
                      <a:gd name="connsiteY25" fmla="*/ 4918458 h 4918458"/>
                      <a:gd name="connsiteX26" fmla="*/ 1756407 w 5278821"/>
                      <a:gd name="connsiteY26" fmla="*/ 4918458 h 4918458"/>
                      <a:gd name="connsiteX27" fmla="*/ 1434879 w 5278821"/>
                      <a:gd name="connsiteY27" fmla="*/ 4918458 h 4918458"/>
                      <a:gd name="connsiteX28" fmla="*/ 1007775 w 5278821"/>
                      <a:gd name="connsiteY28" fmla="*/ 4918458 h 4918458"/>
                      <a:gd name="connsiteX29" fmla="*/ 633458 w 5278821"/>
                      <a:gd name="connsiteY29" fmla="*/ 4918458 h 4918458"/>
                      <a:gd name="connsiteX30" fmla="*/ 0 w 5278821"/>
                      <a:gd name="connsiteY30" fmla="*/ 4918458 h 4918458"/>
                      <a:gd name="connsiteX31" fmla="*/ 0 w 5278821"/>
                      <a:gd name="connsiteY31" fmla="*/ 4197084 h 4918458"/>
                      <a:gd name="connsiteX32" fmla="*/ 0 w 5278821"/>
                      <a:gd name="connsiteY32" fmla="*/ 3278971 h 4918458"/>
                      <a:gd name="connsiteX33" fmla="*/ 0 w 5278821"/>
                      <a:gd name="connsiteY33" fmla="*/ 2508413 h 4918458"/>
                      <a:gd name="connsiteX34" fmla="*/ 0 w 5278821"/>
                      <a:gd name="connsiteY34" fmla="*/ 1787040 h 4918458"/>
                      <a:gd name="connsiteX35" fmla="*/ 0 w 5278821"/>
                      <a:gd name="connsiteY35" fmla="*/ 1016481 h 4918458"/>
                      <a:gd name="connsiteX36" fmla="*/ 0 w 5278821"/>
                      <a:gd name="connsiteY36" fmla="*/ 0 h 4918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278821" h="4918458" extrusionOk="0">
                        <a:moveTo>
                          <a:pt x="0" y="0"/>
                        </a:moveTo>
                        <a:cubicBezTo>
                          <a:pt x="186030" y="-60310"/>
                          <a:pt x="402724" y="61407"/>
                          <a:pt x="585469" y="0"/>
                        </a:cubicBezTo>
                        <a:cubicBezTo>
                          <a:pt x="743339" y="-102801"/>
                          <a:pt x="881593" y="7056"/>
                          <a:pt x="1012574" y="0"/>
                        </a:cubicBezTo>
                        <a:cubicBezTo>
                          <a:pt x="1156732" y="-22711"/>
                          <a:pt x="1264213" y="22076"/>
                          <a:pt x="1334102" y="0"/>
                        </a:cubicBezTo>
                        <a:cubicBezTo>
                          <a:pt x="1421325" y="6770"/>
                          <a:pt x="1643194" y="20397"/>
                          <a:pt x="1708418" y="0"/>
                        </a:cubicBezTo>
                        <a:cubicBezTo>
                          <a:pt x="1788708" y="-58273"/>
                          <a:pt x="2050467" y="51633"/>
                          <a:pt x="2241099" y="0"/>
                        </a:cubicBezTo>
                        <a:cubicBezTo>
                          <a:pt x="2427881" y="-52795"/>
                          <a:pt x="2457340" y="23245"/>
                          <a:pt x="2562627" y="0"/>
                        </a:cubicBezTo>
                        <a:cubicBezTo>
                          <a:pt x="2673846" y="-22639"/>
                          <a:pt x="2722471" y="41547"/>
                          <a:pt x="2884155" y="0"/>
                        </a:cubicBezTo>
                        <a:cubicBezTo>
                          <a:pt x="3036209" y="-50500"/>
                          <a:pt x="3173223" y="50095"/>
                          <a:pt x="3258472" y="0"/>
                        </a:cubicBezTo>
                        <a:cubicBezTo>
                          <a:pt x="3326420" y="-113171"/>
                          <a:pt x="3548313" y="81750"/>
                          <a:pt x="3685577" y="0"/>
                        </a:cubicBezTo>
                        <a:cubicBezTo>
                          <a:pt x="3833910" y="-51291"/>
                          <a:pt x="3879317" y="30278"/>
                          <a:pt x="4007105" y="0"/>
                        </a:cubicBezTo>
                        <a:cubicBezTo>
                          <a:pt x="4131534" y="-28040"/>
                          <a:pt x="4299721" y="89632"/>
                          <a:pt x="4539786" y="0"/>
                        </a:cubicBezTo>
                        <a:cubicBezTo>
                          <a:pt x="4824832" y="-115787"/>
                          <a:pt x="4973164" y="183367"/>
                          <a:pt x="5278821" y="0"/>
                        </a:cubicBezTo>
                        <a:cubicBezTo>
                          <a:pt x="5302844" y="294233"/>
                          <a:pt x="5243413" y="455627"/>
                          <a:pt x="5278821" y="721373"/>
                        </a:cubicBezTo>
                        <a:cubicBezTo>
                          <a:pt x="5364530" y="970522"/>
                          <a:pt x="5270950" y="1110335"/>
                          <a:pt x="5278821" y="1442747"/>
                        </a:cubicBezTo>
                        <a:cubicBezTo>
                          <a:pt x="5363504" y="1727468"/>
                          <a:pt x="5209578" y="2053465"/>
                          <a:pt x="5278821" y="2262490"/>
                        </a:cubicBezTo>
                        <a:cubicBezTo>
                          <a:pt x="5359094" y="2449768"/>
                          <a:pt x="5288706" y="2661907"/>
                          <a:pt x="5278821" y="3082233"/>
                        </a:cubicBezTo>
                        <a:cubicBezTo>
                          <a:pt x="5278809" y="3457929"/>
                          <a:pt x="5291391" y="3630730"/>
                          <a:pt x="5278821" y="3803607"/>
                        </a:cubicBezTo>
                        <a:cubicBezTo>
                          <a:pt x="5257547" y="3894745"/>
                          <a:pt x="5198555" y="4594817"/>
                          <a:pt x="5278821" y="4918458"/>
                        </a:cubicBezTo>
                        <a:cubicBezTo>
                          <a:pt x="5171959" y="4913769"/>
                          <a:pt x="5007329" y="4875914"/>
                          <a:pt x="4904504" y="4918458"/>
                        </a:cubicBezTo>
                        <a:cubicBezTo>
                          <a:pt x="4788635" y="4950371"/>
                          <a:pt x="4695984" y="4857016"/>
                          <a:pt x="4582976" y="4918458"/>
                        </a:cubicBezTo>
                        <a:cubicBezTo>
                          <a:pt x="4451720" y="4946450"/>
                          <a:pt x="4224193" y="4900375"/>
                          <a:pt x="4103083" y="4918458"/>
                        </a:cubicBezTo>
                        <a:cubicBezTo>
                          <a:pt x="3988603" y="4964958"/>
                          <a:pt x="3837127" y="4810944"/>
                          <a:pt x="3570402" y="4918458"/>
                        </a:cubicBezTo>
                        <a:cubicBezTo>
                          <a:pt x="3324822" y="4999433"/>
                          <a:pt x="3180002" y="4825537"/>
                          <a:pt x="3037721" y="4918458"/>
                        </a:cubicBezTo>
                        <a:cubicBezTo>
                          <a:pt x="2917505" y="5001354"/>
                          <a:pt x="2744096" y="4855236"/>
                          <a:pt x="2663404" y="4918458"/>
                        </a:cubicBezTo>
                        <a:cubicBezTo>
                          <a:pt x="2520935" y="4979871"/>
                          <a:pt x="2278514" y="4826626"/>
                          <a:pt x="2077936" y="4918458"/>
                        </a:cubicBezTo>
                        <a:cubicBezTo>
                          <a:pt x="1813835" y="5018433"/>
                          <a:pt x="1888146" y="4863211"/>
                          <a:pt x="1756407" y="4918458"/>
                        </a:cubicBezTo>
                        <a:cubicBezTo>
                          <a:pt x="1623466" y="4938129"/>
                          <a:pt x="1573534" y="4865491"/>
                          <a:pt x="1434879" y="4918458"/>
                        </a:cubicBezTo>
                        <a:cubicBezTo>
                          <a:pt x="1273422" y="4945553"/>
                          <a:pt x="1243188" y="4827576"/>
                          <a:pt x="1007775" y="4918458"/>
                        </a:cubicBezTo>
                        <a:cubicBezTo>
                          <a:pt x="775129" y="4995962"/>
                          <a:pt x="829288" y="4829277"/>
                          <a:pt x="633458" y="4918458"/>
                        </a:cubicBezTo>
                        <a:cubicBezTo>
                          <a:pt x="473521" y="4962698"/>
                          <a:pt x="207179" y="4962862"/>
                          <a:pt x="0" y="4918458"/>
                        </a:cubicBezTo>
                        <a:cubicBezTo>
                          <a:pt x="48797" y="4652163"/>
                          <a:pt x="6254" y="4456771"/>
                          <a:pt x="0" y="4197084"/>
                        </a:cubicBezTo>
                        <a:cubicBezTo>
                          <a:pt x="-25138" y="3962012"/>
                          <a:pt x="61964" y="3466741"/>
                          <a:pt x="0" y="3278971"/>
                        </a:cubicBezTo>
                        <a:cubicBezTo>
                          <a:pt x="-13179" y="3035239"/>
                          <a:pt x="80623" y="2783253"/>
                          <a:pt x="0" y="2508413"/>
                        </a:cubicBezTo>
                        <a:cubicBezTo>
                          <a:pt x="-64541" y="2170422"/>
                          <a:pt x="10055" y="2045587"/>
                          <a:pt x="0" y="1787040"/>
                        </a:cubicBezTo>
                        <a:cubicBezTo>
                          <a:pt x="44950" y="1477076"/>
                          <a:pt x="21921" y="1279599"/>
                          <a:pt x="0" y="1016481"/>
                        </a:cubicBezTo>
                        <a:cubicBezTo>
                          <a:pt x="-53977" y="736923"/>
                          <a:pt x="32089" y="3793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D1E329-C02C-4CDC-A06D-6CBC2E307EBF}"/>
              </a:ext>
            </a:extLst>
          </p:cNvPr>
          <p:cNvSpPr/>
          <p:nvPr/>
        </p:nvSpPr>
        <p:spPr>
          <a:xfrm>
            <a:off x="6463908" y="6176963"/>
            <a:ext cx="4605172" cy="413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Inspiration: @KKNTeachLearn</a:t>
            </a:r>
          </a:p>
        </p:txBody>
      </p:sp>
    </p:spTree>
    <p:extLst>
      <p:ext uri="{BB962C8B-B14F-4D97-AF65-F5344CB8AC3E}">
        <p14:creationId xmlns:p14="http://schemas.microsoft.com/office/powerpoint/2010/main" val="303658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FF"/>
      </a:accent1>
      <a:accent2>
        <a:srgbClr val="CCECFF"/>
      </a:accent2>
      <a:accent3>
        <a:srgbClr val="CCFFCC"/>
      </a:accent3>
      <a:accent4>
        <a:srgbClr val="FFCC99"/>
      </a:accent4>
      <a:accent5>
        <a:srgbClr val="CCCCFF"/>
      </a:accent5>
      <a:accent6>
        <a:srgbClr val="FFFF99"/>
      </a:accent6>
      <a:hlink>
        <a:srgbClr val="0563C1"/>
      </a:hlink>
      <a:folHlink>
        <a:srgbClr val="954F72"/>
      </a:folHlink>
    </a:clrScheme>
    <a:fontScheme name="Custom 5">
      <a:majorFont>
        <a:latin typeface="HelloMissThang"/>
        <a:ea typeface=""/>
        <a:cs typeface=""/>
      </a:majorFont>
      <a:minorFont>
        <a:latin typeface="HelloMissTh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927</Words>
  <Application>Microsoft Office PowerPoint</Application>
  <PresentationFormat>Widescreen</PresentationFormat>
  <Paragraphs>98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HelloMissThang</vt:lpstr>
      <vt:lpstr>Arial</vt:lpstr>
      <vt:lpstr>Office Theme</vt:lpstr>
      <vt:lpstr>Making case studies stick!</vt:lpstr>
      <vt:lpstr>PowerPoint Presentation</vt:lpstr>
      <vt:lpstr>Regular quizzing</vt:lpstr>
      <vt:lpstr>Take 10/5</vt:lpstr>
      <vt:lpstr>Recall Starters</vt:lpstr>
      <vt:lpstr>Recall starters</vt:lpstr>
      <vt:lpstr>Take 10 knowledge quizzes </vt:lpstr>
      <vt:lpstr>Identifying what we would use the case study for. </vt:lpstr>
      <vt:lpstr>Knowledge Quilts</vt:lpstr>
      <vt:lpstr>PowerPoint Presentation</vt:lpstr>
      <vt:lpstr>Hexagons</vt:lpstr>
      <vt:lpstr>What impact has this policy had?</vt:lpstr>
      <vt:lpstr>PowerPoint Presentation</vt:lpstr>
      <vt:lpstr>Challenge Grids </vt:lpstr>
      <vt:lpstr>Other ideas that we have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case studies stick!</dc:title>
  <dc:creator>Russell</dc:creator>
  <cp:lastModifiedBy>Russell</cp:lastModifiedBy>
  <cp:revision>18</cp:revision>
  <dcterms:created xsi:type="dcterms:W3CDTF">2020-10-31T07:36:56Z</dcterms:created>
  <dcterms:modified xsi:type="dcterms:W3CDTF">2020-10-31T11:08:56Z</dcterms:modified>
</cp:coreProperties>
</file>