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Open Sans" panose="020B0606030504020204" pitchFamily="34" charset="0"/>
      <p:regular r:id="rId7"/>
    </p:embeddedFont>
    <p:embeddedFont>
      <p:font typeface="Open Sans Bold" panose="020B0806030504020204" charset="0"/>
      <p:regular r:id="rId8"/>
    </p:embeddedFont>
    <p:embeddedFont>
      <p:font typeface="Open Sans Italics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9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79454" y="2153886"/>
            <a:ext cx="7211789" cy="5979229"/>
          </a:xfrm>
          <a:custGeom>
            <a:avLst/>
            <a:gdLst/>
            <a:ahLst/>
            <a:cxnLst/>
            <a:rect l="l" t="t" r="r" b="b"/>
            <a:pathLst>
              <a:path w="7211789" h="5979229">
                <a:moveTo>
                  <a:pt x="0" y="0"/>
                </a:moveTo>
                <a:lnTo>
                  <a:pt x="7211789" y="0"/>
                </a:lnTo>
                <a:lnTo>
                  <a:pt x="7211789" y="5979228"/>
                </a:lnTo>
                <a:lnTo>
                  <a:pt x="0" y="59792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4309796" y="1028700"/>
            <a:ext cx="769657" cy="769657"/>
            <a:chOff x="0" y="0"/>
            <a:chExt cx="1026210" cy="10262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26210" cy="1026210"/>
            </a:xfrm>
            <a:custGeom>
              <a:avLst/>
              <a:gdLst/>
              <a:ahLst/>
              <a:cxnLst/>
              <a:rect l="l" t="t" r="r" b="b"/>
              <a:pathLst>
                <a:path w="1026210" h="1026210">
                  <a:moveTo>
                    <a:pt x="0" y="0"/>
                  </a:moveTo>
                  <a:lnTo>
                    <a:pt x="1026210" y="0"/>
                  </a:lnTo>
                  <a:lnTo>
                    <a:pt x="1026210" y="1026210"/>
                  </a:lnTo>
                  <a:lnTo>
                    <a:pt x="0" y="1026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60606" y="97874"/>
              <a:ext cx="304998" cy="696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120318" y="1596134"/>
            <a:ext cx="769657" cy="769657"/>
            <a:chOff x="0" y="0"/>
            <a:chExt cx="1026210" cy="10262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26210" cy="1026210"/>
            </a:xfrm>
            <a:custGeom>
              <a:avLst/>
              <a:gdLst/>
              <a:ahLst/>
              <a:cxnLst/>
              <a:rect l="l" t="t" r="r" b="b"/>
              <a:pathLst>
                <a:path w="1026210" h="1026210">
                  <a:moveTo>
                    <a:pt x="0" y="0"/>
                  </a:moveTo>
                  <a:lnTo>
                    <a:pt x="1026210" y="0"/>
                  </a:lnTo>
                  <a:lnTo>
                    <a:pt x="1026210" y="1026210"/>
                  </a:lnTo>
                  <a:lnTo>
                    <a:pt x="0" y="1026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73306" y="97874"/>
              <a:ext cx="304998" cy="696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293851" y="4215372"/>
            <a:ext cx="769657" cy="769657"/>
            <a:chOff x="0" y="0"/>
            <a:chExt cx="1026210" cy="102621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6210" cy="1026210"/>
            </a:xfrm>
            <a:custGeom>
              <a:avLst/>
              <a:gdLst/>
              <a:ahLst/>
              <a:cxnLst/>
              <a:rect l="l" t="t" r="r" b="b"/>
              <a:pathLst>
                <a:path w="1026210" h="1026210">
                  <a:moveTo>
                    <a:pt x="0" y="0"/>
                  </a:moveTo>
                  <a:lnTo>
                    <a:pt x="1026210" y="0"/>
                  </a:lnTo>
                  <a:lnTo>
                    <a:pt x="1026210" y="1026210"/>
                  </a:lnTo>
                  <a:lnTo>
                    <a:pt x="0" y="1026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73306" y="106070"/>
              <a:ext cx="304998" cy="696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539550" y="3460850"/>
            <a:ext cx="769657" cy="769657"/>
            <a:chOff x="0" y="0"/>
            <a:chExt cx="1026210" cy="10262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26210" cy="1026210"/>
            </a:xfrm>
            <a:custGeom>
              <a:avLst/>
              <a:gdLst/>
              <a:ahLst/>
              <a:cxnLst/>
              <a:rect l="l" t="t" r="r" b="b"/>
              <a:pathLst>
                <a:path w="1026210" h="1026210">
                  <a:moveTo>
                    <a:pt x="0" y="0"/>
                  </a:moveTo>
                  <a:lnTo>
                    <a:pt x="1026210" y="0"/>
                  </a:lnTo>
                  <a:lnTo>
                    <a:pt x="1026210" y="1026210"/>
                  </a:lnTo>
                  <a:lnTo>
                    <a:pt x="0" y="1026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35206" y="118770"/>
              <a:ext cx="304998" cy="696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68572" y="1596134"/>
            <a:ext cx="3641224" cy="1752794"/>
            <a:chOff x="0" y="0"/>
            <a:chExt cx="4854966" cy="233705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854966" cy="2337059"/>
            </a:xfrm>
            <a:custGeom>
              <a:avLst/>
              <a:gdLst/>
              <a:ahLst/>
              <a:cxnLst/>
              <a:rect l="l" t="t" r="r" b="b"/>
              <a:pathLst>
                <a:path w="4854966" h="2337059">
                  <a:moveTo>
                    <a:pt x="0" y="0"/>
                  </a:moveTo>
                  <a:lnTo>
                    <a:pt x="4854966" y="0"/>
                  </a:lnTo>
                  <a:lnTo>
                    <a:pt x="4854966" y="2337059"/>
                  </a:lnTo>
                  <a:lnTo>
                    <a:pt x="0" y="23370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t="-990" b="-990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55756" y="281234"/>
              <a:ext cx="3343453" cy="1569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 river flows over the ground moving downhill.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43277" y="3845679"/>
            <a:ext cx="3984365" cy="1955961"/>
            <a:chOff x="0" y="0"/>
            <a:chExt cx="5312487" cy="260794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312487" cy="2607948"/>
            </a:xfrm>
            <a:custGeom>
              <a:avLst/>
              <a:gdLst/>
              <a:ahLst/>
              <a:cxnLst/>
              <a:rect l="l" t="t" r="r" b="b"/>
              <a:pathLst>
                <a:path w="5312487" h="2607948">
                  <a:moveTo>
                    <a:pt x="0" y="0"/>
                  </a:moveTo>
                  <a:lnTo>
                    <a:pt x="5312487" y="0"/>
                  </a:lnTo>
                  <a:lnTo>
                    <a:pt x="5312487" y="2607948"/>
                  </a:lnTo>
                  <a:lnTo>
                    <a:pt x="0" y="26079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29005" y="228496"/>
              <a:ext cx="4854478" cy="2103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As the water falls over the step, it hits the bottom very hard making a hole called a </a:t>
              </a:r>
              <a:r>
                <a:rPr lang="en-US" sz="2299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plunge pool</a:t>
              </a:r>
              <a:r>
                <a:rPr lang="en-US" sz="22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. 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2063508" y="4985030"/>
            <a:ext cx="3533775" cy="1734762"/>
          </a:xfrm>
          <a:custGeom>
            <a:avLst/>
            <a:gdLst/>
            <a:ahLst/>
            <a:cxnLst/>
            <a:rect l="l" t="t" r="r" b="b"/>
            <a:pathLst>
              <a:path w="3533775" h="1734762">
                <a:moveTo>
                  <a:pt x="0" y="0"/>
                </a:moveTo>
                <a:lnTo>
                  <a:pt x="3533775" y="0"/>
                </a:lnTo>
                <a:lnTo>
                  <a:pt x="3533775" y="1734762"/>
                </a:lnTo>
                <a:lnTo>
                  <a:pt x="0" y="1734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>
            <a:off x="13889976" y="2153886"/>
            <a:ext cx="4019429" cy="1973174"/>
          </a:xfrm>
          <a:custGeom>
            <a:avLst/>
            <a:gdLst/>
            <a:ahLst/>
            <a:cxnLst/>
            <a:rect l="l" t="t" r="r" b="b"/>
            <a:pathLst>
              <a:path w="4019429" h="1973174">
                <a:moveTo>
                  <a:pt x="0" y="0"/>
                </a:moveTo>
                <a:lnTo>
                  <a:pt x="4019428" y="0"/>
                </a:lnTo>
                <a:lnTo>
                  <a:pt x="4019428" y="1973174"/>
                </a:lnTo>
                <a:lnTo>
                  <a:pt x="0" y="1973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3" name="Group 23"/>
          <p:cNvGrpSpPr/>
          <p:nvPr/>
        </p:nvGrpSpPr>
        <p:grpSpPr>
          <a:xfrm>
            <a:off x="11189001" y="7274110"/>
            <a:ext cx="769657" cy="769657"/>
            <a:chOff x="0" y="0"/>
            <a:chExt cx="1026210" cy="102621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26210" cy="1026210"/>
            </a:xfrm>
            <a:custGeom>
              <a:avLst/>
              <a:gdLst/>
              <a:ahLst/>
              <a:cxnLst/>
              <a:rect l="l" t="t" r="r" b="b"/>
              <a:pathLst>
                <a:path w="1026210" h="1026210">
                  <a:moveTo>
                    <a:pt x="0" y="0"/>
                  </a:moveTo>
                  <a:lnTo>
                    <a:pt x="1026210" y="0"/>
                  </a:lnTo>
                  <a:lnTo>
                    <a:pt x="1026210" y="1026210"/>
                  </a:lnTo>
                  <a:lnTo>
                    <a:pt x="0" y="1026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360606" y="97874"/>
              <a:ext cx="304998" cy="696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1958659" y="7796117"/>
            <a:ext cx="3856257" cy="1893072"/>
            <a:chOff x="0" y="0"/>
            <a:chExt cx="5141676" cy="252409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141676" cy="2524096"/>
            </a:xfrm>
            <a:custGeom>
              <a:avLst/>
              <a:gdLst/>
              <a:ahLst/>
              <a:cxnLst/>
              <a:rect l="l" t="t" r="r" b="b"/>
              <a:pathLst>
                <a:path w="5141676" h="2524096">
                  <a:moveTo>
                    <a:pt x="0" y="0"/>
                  </a:moveTo>
                  <a:lnTo>
                    <a:pt x="5141676" y="0"/>
                  </a:lnTo>
                  <a:lnTo>
                    <a:pt x="5141676" y="2524096"/>
                  </a:lnTo>
                  <a:lnTo>
                    <a:pt x="0" y="2524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468846" y="146803"/>
              <a:ext cx="4313566" cy="2103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5"/>
                </a:lnSpc>
              </a:pPr>
              <a:r>
                <a:rPr lang="en-US" sz="2296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The hard rock left behind stick out over the soft rock called an </a:t>
              </a:r>
              <a:r>
                <a:rPr lang="en-US" sz="2296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overhang</a:t>
              </a:r>
              <a:r>
                <a:rPr lang="en-US" sz="2296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853812" y="6889281"/>
            <a:ext cx="769657" cy="769657"/>
            <a:chOff x="0" y="0"/>
            <a:chExt cx="1026210" cy="102621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26210" cy="1026210"/>
            </a:xfrm>
            <a:custGeom>
              <a:avLst/>
              <a:gdLst/>
              <a:ahLst/>
              <a:cxnLst/>
              <a:rect l="l" t="t" r="r" b="b"/>
              <a:pathLst>
                <a:path w="1026210" h="1026210">
                  <a:moveTo>
                    <a:pt x="0" y="0"/>
                  </a:moveTo>
                  <a:lnTo>
                    <a:pt x="1026210" y="0"/>
                  </a:lnTo>
                  <a:lnTo>
                    <a:pt x="1026210" y="1026210"/>
                  </a:lnTo>
                  <a:lnTo>
                    <a:pt x="0" y="1026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360606" y="97874"/>
              <a:ext cx="304998" cy="696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629295" y="7458383"/>
            <a:ext cx="5224517" cy="2564763"/>
            <a:chOff x="0" y="0"/>
            <a:chExt cx="6966023" cy="341968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966023" cy="3419684"/>
            </a:xfrm>
            <a:custGeom>
              <a:avLst/>
              <a:gdLst/>
              <a:ahLst/>
              <a:cxnLst/>
              <a:rect l="l" t="t" r="r" b="b"/>
              <a:pathLst>
                <a:path w="6966023" h="3419684">
                  <a:moveTo>
                    <a:pt x="0" y="0"/>
                  </a:moveTo>
                  <a:lnTo>
                    <a:pt x="6966023" y="0"/>
                  </a:lnTo>
                  <a:lnTo>
                    <a:pt x="6966023" y="3419684"/>
                  </a:lnTo>
                  <a:lnTo>
                    <a:pt x="0" y="3419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79683" y="306194"/>
              <a:ext cx="6606656" cy="2636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5"/>
                </a:lnSpc>
              </a:pPr>
              <a:r>
                <a:rPr lang="en-US" sz="2296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Overtime, the overhang gets too heavy and breaks off into the plunge pool. The waterfall moves backwards and the process starts again. </a:t>
              </a: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2357918" y="5183150"/>
            <a:ext cx="2988672" cy="118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soft rock wears away leaving a </a:t>
            </a:r>
            <a:r>
              <a:rPr lang="en-US" sz="22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step</a:t>
            </a:r>
            <a:r>
              <a:rPr lang="en-US" sz="2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in the river.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149928" y="2321957"/>
            <a:ext cx="3498478" cy="158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river flows over </a:t>
            </a:r>
            <a:r>
              <a:rPr lang="en-US" sz="22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hard</a:t>
            </a:r>
            <a:r>
              <a:rPr lang="en-US" sz="2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-US" sz="22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soft </a:t>
            </a:r>
            <a:r>
              <a:rPr lang="en-US" sz="2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rock. Soft rock is easier to wear away than hard rock.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911950" y="489585"/>
            <a:ext cx="4464100" cy="53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Formation of a waterfall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64701" y="1196562"/>
            <a:ext cx="12352120" cy="8229600"/>
          </a:xfrm>
          <a:custGeom>
            <a:avLst/>
            <a:gdLst/>
            <a:ahLst/>
            <a:cxnLst/>
            <a:rect l="l" t="t" r="r" b="b"/>
            <a:pathLst>
              <a:path w="12352120" h="8229600">
                <a:moveTo>
                  <a:pt x="0" y="0"/>
                </a:moveTo>
                <a:lnTo>
                  <a:pt x="12352120" y="0"/>
                </a:lnTo>
                <a:lnTo>
                  <a:pt x="123521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2764701" y="9452390"/>
            <a:ext cx="4761517" cy="30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0"/>
              </a:lnSpc>
            </a:pPr>
            <a:r>
              <a:rPr lang="en-US" sz="900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A waterfall is seen through a cave © Miguel Cuenca, Pexels</a:t>
            </a:r>
          </a:p>
          <a:p>
            <a:pPr algn="l">
              <a:lnSpc>
                <a:spcPts val="1260"/>
              </a:lnSpc>
            </a:pPr>
            <a:endParaRPr lang="en-US" sz="900" i="1">
              <a:solidFill>
                <a:srgbClr val="000000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603323" y="1316793"/>
            <a:ext cx="2140877" cy="596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Overhang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57600" y="1028700"/>
            <a:ext cx="10972800" cy="8229600"/>
          </a:xfrm>
          <a:custGeom>
            <a:avLst/>
            <a:gdLst/>
            <a:ahLst/>
            <a:cxnLst/>
            <a:rect l="l" t="t" r="r" b="b"/>
            <a:pathLst>
              <a:path w="10972800" h="8229600">
                <a:moveTo>
                  <a:pt x="0" y="0"/>
                </a:moveTo>
                <a:lnTo>
                  <a:pt x="10972800" y="0"/>
                </a:lnTo>
                <a:lnTo>
                  <a:pt x="109728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3657600" y="9239250"/>
            <a:ext cx="2796778" cy="148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Waterfall (image number 260428) © Steinchen, Pixabay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625133" y="6357318"/>
            <a:ext cx="1922562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Soft Rock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387595" y="3339577"/>
            <a:ext cx="2131814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Hard Rock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67940" y="1028700"/>
            <a:ext cx="12352120" cy="8229600"/>
          </a:xfrm>
          <a:custGeom>
            <a:avLst/>
            <a:gdLst/>
            <a:ahLst/>
            <a:cxnLst/>
            <a:rect l="l" t="t" r="r" b="b"/>
            <a:pathLst>
              <a:path w="12352120" h="8229600">
                <a:moveTo>
                  <a:pt x="0" y="0"/>
                </a:moveTo>
                <a:lnTo>
                  <a:pt x="12352120" y="0"/>
                </a:lnTo>
                <a:lnTo>
                  <a:pt x="123521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7778696" y="5533081"/>
            <a:ext cx="1136704" cy="596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Step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6676" y="1028700"/>
            <a:ext cx="15454648" cy="8229600"/>
          </a:xfrm>
          <a:custGeom>
            <a:avLst/>
            <a:gdLst/>
            <a:ahLst/>
            <a:cxnLst/>
            <a:rect l="l" t="t" r="r" b="b"/>
            <a:pathLst>
              <a:path w="15454648" h="8229600">
                <a:moveTo>
                  <a:pt x="0" y="0"/>
                </a:moveTo>
                <a:lnTo>
                  <a:pt x="15454648" y="0"/>
                </a:lnTo>
                <a:lnTo>
                  <a:pt x="1545464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5943600" y="7658100"/>
            <a:ext cx="2445395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Plunge Pool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Custom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Open Sans Italics</vt:lpstr>
      <vt:lpstr>Open Sans Bold</vt:lpstr>
      <vt:lpstr>Arial</vt:lpstr>
      <vt:lpstr>Open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of a waterfall</dc:title>
  <dc:creator>Rachel Owen</dc:creator>
  <cp:lastModifiedBy>Rachel Owen</cp:lastModifiedBy>
  <cp:revision>2</cp:revision>
  <dcterms:created xsi:type="dcterms:W3CDTF">2006-08-16T00:00:00Z</dcterms:created>
  <dcterms:modified xsi:type="dcterms:W3CDTF">2025-03-19T11:18:23Z</dcterms:modified>
  <dc:identifier>DAGXGiE6yhw</dc:identifier>
</cp:coreProperties>
</file>