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charts/chart1.xml" ContentType="application/vnd.openxmlformats-officedocument.drawingml.chart+xml"/>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1pPr>
    <a:lvl2pPr marL="0" marR="0" indent="914216"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2pPr>
    <a:lvl3pPr marL="0" marR="0" indent="1828433"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3pPr>
    <a:lvl4pPr marL="0" marR="0" indent="2742651"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4pPr>
    <a:lvl5pPr marL="0" marR="0" indent="3656867"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5pPr>
    <a:lvl6pPr marL="0" marR="0" indent="4571086"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6pPr>
    <a:lvl7pPr marL="0" marR="0" indent="5485303"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7pPr>
    <a:lvl8pPr marL="0" marR="0" indent="6399519"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8pPr>
    <a:lvl9pPr marL="0" marR="0" indent="7313737"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91969B"/>
        </a:fontRef>
        <a:srgbClr val="91969B"/>
      </a:tcTxStyle>
      <a:tcStyle>
        <a:tcBdr>
          <a:left>
            <a:ln w="12700" cap="flat">
              <a:solidFill>
                <a:srgbClr val="136773"/>
              </a:solidFill>
              <a:prstDash val="solid"/>
              <a:bevel/>
            </a:ln>
          </a:left>
          <a:right>
            <a:ln w="12700" cap="flat">
              <a:solidFill>
                <a:srgbClr val="136773"/>
              </a:solidFill>
              <a:prstDash val="solid"/>
              <a:bevel/>
            </a:ln>
          </a:right>
          <a:top>
            <a:ln w="12700" cap="flat">
              <a:solidFill>
                <a:srgbClr val="136773"/>
              </a:solidFill>
              <a:prstDash val="solid"/>
              <a:bevel/>
            </a:ln>
          </a:top>
          <a:bottom>
            <a:ln w="12700" cap="flat">
              <a:solidFill>
                <a:srgbClr val="136773"/>
              </a:solidFill>
              <a:prstDash val="solid"/>
              <a:bevel/>
            </a:ln>
          </a:bottom>
          <a:insideH>
            <a:ln w="12700" cap="flat">
              <a:solidFill>
                <a:srgbClr val="136773"/>
              </a:solidFill>
              <a:prstDash val="solid"/>
              <a:bevel/>
            </a:ln>
          </a:insideH>
          <a:insideV>
            <a:ln w="12700" cap="flat">
              <a:solidFill>
                <a:srgbClr val="136773"/>
              </a:solidFill>
              <a:prstDash val="solid"/>
              <a:bevel/>
            </a:ln>
          </a:insideV>
        </a:tcBdr>
        <a:fill>
          <a:solidFill>
            <a:srgbClr val="E6EAEB"/>
          </a:solidFill>
        </a:fill>
      </a:tcStyle>
    </a:wholeTbl>
    <a:band2H>
      <a:tcTxStyle b="def" i="def"/>
      <a:tcStyle>
        <a:tcBdr/>
        <a:fill>
          <a:solidFill>
            <a:srgbClr val="FFFFFF"/>
          </a:solidFill>
        </a:fill>
      </a:tcStyle>
    </a:band2H>
    <a:firstCol>
      <a:tcTxStyle b="on" i="on">
        <a:fontRef idx="minor">
          <a:srgbClr val="91969B"/>
        </a:fontRef>
        <a:srgbClr val="91969B"/>
      </a:tcTxStyle>
      <a:tcStyle>
        <a:tcBdr>
          <a:left>
            <a:ln w="12700" cap="flat">
              <a:solidFill>
                <a:srgbClr val="136773"/>
              </a:solidFill>
              <a:prstDash val="solid"/>
              <a:bevel/>
            </a:ln>
          </a:left>
          <a:right>
            <a:ln w="12700" cap="flat">
              <a:solidFill>
                <a:srgbClr val="136773"/>
              </a:solidFill>
              <a:prstDash val="solid"/>
              <a:bevel/>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AEB"/>
          </a:solidFill>
        </a:fill>
      </a:tcStyle>
    </a:firstCol>
    <a:lastRow>
      <a:tcTxStyle b="on" i="on">
        <a:fontRef idx="minor">
          <a:srgbClr val="91969B"/>
        </a:fontRef>
        <a:srgbClr val="91969B"/>
      </a:tcTxStyle>
      <a:tcStyle>
        <a:tcBdr>
          <a:left>
            <a:ln w="12700" cap="flat">
              <a:noFill/>
              <a:miter lim="400000"/>
            </a:ln>
          </a:left>
          <a:right>
            <a:ln w="12700" cap="flat">
              <a:noFill/>
              <a:miter lim="400000"/>
            </a:ln>
          </a:right>
          <a:top>
            <a:ln w="50800" cap="flat">
              <a:solidFill>
                <a:srgbClr val="136773"/>
              </a:solidFill>
              <a:prstDash val="solid"/>
              <a:bevel/>
            </a:ln>
          </a:top>
          <a:bottom>
            <a:ln w="12700" cap="flat">
              <a:solidFill>
                <a:srgbClr val="136773"/>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12700" cap="flat">
              <a:solidFill>
                <a:srgbClr val="136773"/>
              </a:solidFill>
              <a:prstDash val="solid"/>
              <a:bevel/>
            </a:ln>
          </a:top>
          <a:bottom>
            <a:ln w="12700" cap="flat">
              <a:solidFill>
                <a:srgbClr val="136773"/>
              </a:solidFill>
              <a:prstDash val="solid"/>
              <a:bevel/>
            </a:ln>
          </a:bottom>
          <a:insideH>
            <a:ln w="12700" cap="flat">
              <a:noFill/>
              <a:miter lim="400000"/>
            </a:ln>
          </a:insideH>
          <a:insideV>
            <a:ln w="12700" cap="flat">
              <a:noFill/>
              <a:miter lim="400000"/>
            </a:ln>
          </a:insideV>
        </a:tcBdr>
        <a:fill>
          <a:solidFill>
            <a:srgbClr val="13677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86648"/>
          <c:y val="0.0527098"/>
          <c:w val="0.8428"/>
          <c:h val="0.858813"/>
        </c:manualLayout>
      </c:layout>
      <c:barChart>
        <c:barDir val="col"/>
        <c:grouping val="clustered"/>
        <c:varyColors val="0"/>
        <c:ser>
          <c:idx val="1"/>
          <c:order val="0"/>
          <c:tx>
            <c:strRef>
              <c:f>Sheet1!$A$3</c:f>
              <c:strCache>
                <c:ptCount val="1"/>
                <c:pt idx="0">
                  <c:v>Precipitation</c:v>
                </c:pt>
              </c:strCache>
            </c:strRef>
          </c:tx>
          <c:spPr>
            <a:solidFill>
              <a:srgbClr val="0B5AAB">
                <a:alpha val="90000"/>
              </a:srgbClr>
            </a:solidFill>
            <a:ln w="6350" cap="flat">
              <a:solidFill>
                <a:srgbClr val="FFFFFF"/>
              </a:solidFill>
              <a:prstDash val="solid"/>
              <a:miter lim="400000"/>
            </a:ln>
            <a:effectLst/>
          </c:spPr>
          <c:invertIfNegative val="0"/>
          <c:dLbls>
            <c:numFmt formatCode="#,##0" sourceLinked="0"/>
            <c:txPr>
              <a:bodyPr/>
              <a:lstStyle/>
              <a:p>
                <a:pPr>
                  <a:defRPr b="0" i="0" strike="noStrike" sz="220" u="none">
                    <a:solidFill>
                      <a:srgbClr val="000000"/>
                    </a:solidFill>
                    <a:latin typeface="Helvetica"/>
                  </a:defRPr>
                </a:pPr>
              </a:p>
            </c:txPr>
            <c:dLblPos val="ctr"/>
            <c:showLegendKey val="0"/>
            <c:showVal val="1"/>
            <c:showCatName val="0"/>
            <c:showSerName val="0"/>
            <c:showPercent val="0"/>
            <c:showBubbleSize val="0"/>
            <c:showLeaderLines val="0"/>
          </c:dLbls>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Sheet1!$B$3:$M$3</c:f>
              <c:numCache>
                <c:ptCount val="12"/>
                <c:pt idx="0">
                  <c:v>110.000000</c:v>
                </c:pt>
                <c:pt idx="1">
                  <c:v>82.000000</c:v>
                </c:pt>
                <c:pt idx="2">
                  <c:v>60.000000</c:v>
                </c:pt>
                <c:pt idx="3">
                  <c:v>38.000000</c:v>
                </c:pt>
                <c:pt idx="4">
                  <c:v>28.000000</c:v>
                </c:pt>
                <c:pt idx="5">
                  <c:v>10.000000</c:v>
                </c:pt>
                <c:pt idx="6">
                  <c:v>6.000000</c:v>
                </c:pt>
                <c:pt idx="7">
                  <c:v>5.000000</c:v>
                </c:pt>
                <c:pt idx="8">
                  <c:v>18.000000</c:v>
                </c:pt>
                <c:pt idx="9">
                  <c:v>34.000000</c:v>
                </c:pt>
                <c:pt idx="10">
                  <c:v>82.000000</c:v>
                </c:pt>
                <c:pt idx="11">
                  <c:v>120.000000</c:v>
                </c:pt>
              </c:numCache>
            </c:numRef>
          </c:val>
        </c:ser>
        <c:gapWidth val="150"/>
        <c:overlap val="0"/>
        <c:axId val="2094734555"/>
        <c:axId val="2094734556"/>
      </c:barChart>
      <c:lineChart>
        <c:grouping val="standard"/>
        <c:varyColors val="0"/>
        <c:ser>
          <c:idx val="0"/>
          <c:order val="1"/>
          <c:tx>
            <c:strRef>
              <c:f>Sheet1!$A$2</c:f>
              <c:strCache>
                <c:ptCount val="1"/>
                <c:pt idx="0">
                  <c:v>Temperature</c:v>
                </c:pt>
              </c:strCache>
            </c:strRef>
          </c:tx>
          <c:spPr>
            <a:solidFill>
              <a:srgbClr val="136773"/>
            </a:solidFill>
            <a:ln w="31750" cap="flat">
              <a:solidFill>
                <a:schemeClr val="accent5"/>
              </a:solidFill>
              <a:prstDash val="solid"/>
              <a:miter lim="400000"/>
            </a:ln>
            <a:effectLst/>
          </c:spPr>
          <c:marker>
            <c:symbol val="circle"/>
            <c:size val="6"/>
            <c:spPr>
              <a:solidFill>
                <a:srgbClr val="136773"/>
              </a:solidFill>
              <a:ln w="6350" cap="flat">
                <a:solidFill>
                  <a:schemeClr val="accent5"/>
                </a:solidFill>
                <a:prstDash val="solid"/>
                <a:miter lim="400000"/>
              </a:ln>
              <a:effectLst/>
            </c:spPr>
          </c:marker>
          <c:dLbls>
            <c:numFmt formatCode="#,##0" sourceLinked="0"/>
            <c:txPr>
              <a:bodyPr/>
              <a:lstStyle/>
              <a:p>
                <a:pPr>
                  <a:defRPr b="0" i="0" strike="noStrike" sz="110" u="none">
                    <a:solidFill>
                      <a:srgbClr val="000000"/>
                    </a:solidFill>
                    <a:latin typeface="Helvetica"/>
                  </a:defRPr>
                </a:pPr>
              </a:p>
            </c:txPr>
            <c:dLblPos val="t"/>
            <c:showLegendKey val="0"/>
            <c:showVal val="1"/>
            <c:showCatName val="0"/>
            <c:showSerName val="0"/>
            <c:showPercent val="0"/>
            <c:showBubbleSize val="0"/>
            <c:showLeaderLines val="0"/>
          </c:dLbls>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ptCount val="12"/>
                <c:pt idx="0">
                  <c:v>8.000000</c:v>
                </c:pt>
                <c:pt idx="1">
                  <c:v>9.000000</c:v>
                </c:pt>
                <c:pt idx="2">
                  <c:v>10.000000</c:v>
                </c:pt>
                <c:pt idx="3">
                  <c:v>15.000000</c:v>
                </c:pt>
                <c:pt idx="4">
                  <c:v>19.000000</c:v>
                </c:pt>
                <c:pt idx="5">
                  <c:v>22.000000</c:v>
                </c:pt>
                <c:pt idx="6">
                  <c:v>25.000000</c:v>
                </c:pt>
                <c:pt idx="7">
                  <c:v>25.000000</c:v>
                </c:pt>
                <c:pt idx="8">
                  <c:v>23.000000</c:v>
                </c:pt>
                <c:pt idx="9">
                  <c:v>18.000000</c:v>
                </c:pt>
                <c:pt idx="10">
                  <c:v>14.000000</c:v>
                </c:pt>
                <c:pt idx="11">
                  <c:v>10.000000</c:v>
                </c:pt>
              </c:numCache>
            </c:numRef>
          </c:val>
          <c:smooth val="0"/>
        </c:ser>
        <c:marker val="1"/>
        <c:axId val="2094734552"/>
        <c:axId val="2094734553"/>
      </c:lineChart>
      <c:catAx>
        <c:axId val="2094734552"/>
        <c:scaling>
          <c:orientation val="minMax"/>
        </c:scaling>
        <c:delete val="0"/>
        <c:axPos val="b"/>
        <c:majorGridlines>
          <c:spPr>
            <a:ln w="12700" cap="flat">
              <a:solidFill>
                <a:srgbClr val="B4B7BA"/>
              </a:solidFill>
              <a:prstDash val="solid"/>
              <a:miter lim="400000"/>
            </a:ln>
          </c:spPr>
        </c:majorGridlines>
        <c:numFmt formatCode="General" sourceLinked="0"/>
        <c:majorTickMark val="out"/>
        <c:minorTickMark val="none"/>
        <c:tickLblPos val="low"/>
        <c:spPr>
          <a:ln w="12700" cap="flat">
            <a:solidFill>
              <a:srgbClr val="000000"/>
            </a:solidFill>
            <a:prstDash val="solid"/>
            <a:miter lim="400000"/>
          </a:ln>
        </c:spPr>
        <c:txPr>
          <a:bodyPr rot="0"/>
          <a:lstStyle/>
          <a:p>
            <a:pPr>
              <a:defRPr b="0" i="0" strike="noStrike" sz="2890" u="none">
                <a:solidFill>
                  <a:srgbClr val="000000"/>
                </a:solidFill>
                <a:latin typeface="Helvetica"/>
              </a:defRPr>
            </a:pPr>
          </a:p>
        </c:txPr>
        <c:crossAx val="2094734553"/>
        <c:crosses val="autoZero"/>
        <c:auto val="1"/>
        <c:lblAlgn val="ctr"/>
        <c:noMultiLvlLbl val="1"/>
      </c:catAx>
      <c:valAx>
        <c:axId val="2094734553"/>
        <c:scaling>
          <c:orientation val="minMax"/>
        </c:scaling>
        <c:delete val="0"/>
        <c:axPos val="l"/>
        <c:majorGridlines>
          <c:spPr>
            <a:ln w="12700" cap="flat">
              <a:solidFill>
                <a:srgbClr val="B4B7BA"/>
              </a:solidFill>
              <a:prstDash val="solid"/>
              <a:miter lim="400000"/>
            </a:ln>
          </c:spPr>
        </c:majorGridlines>
        <c:numFmt formatCode="General&quot;mm&quot;" sourceLinked="0"/>
        <c:majorTickMark val="out"/>
        <c:minorTickMark val="none"/>
        <c:tickLblPos val="nextTo"/>
        <c:spPr>
          <a:ln w="12700" cap="flat">
            <a:solidFill>
              <a:srgbClr val="000000"/>
            </a:solidFill>
            <a:prstDash val="solid"/>
            <a:miter lim="400000"/>
          </a:ln>
        </c:spPr>
        <c:txPr>
          <a:bodyPr rot="0"/>
          <a:lstStyle/>
          <a:p>
            <a:pPr>
              <a:defRPr b="0" i="0" strike="noStrike" sz="2890" u="none">
                <a:solidFill>
                  <a:srgbClr val="000000"/>
                </a:solidFill>
                <a:latin typeface="Helvetica"/>
              </a:defRPr>
            </a:pPr>
          </a:p>
        </c:txPr>
        <c:crossAx val="2094734552"/>
        <c:crosses val="autoZero"/>
        <c:crossBetween val="between"/>
        <c:majorUnit val="6.5"/>
        <c:minorUnit val="3.25"/>
      </c:valAx>
      <c:catAx>
        <c:axId val="2094734555"/>
        <c:scaling>
          <c:orientation val="minMax"/>
        </c:scaling>
        <c:delete val="0"/>
        <c:axPos val="b"/>
        <c:majorTickMark val="out"/>
        <c:minorTickMark val="none"/>
        <c:tickLblPos val="none"/>
        <c:spPr>
          <a:ln w="12700" cap="flat">
            <a:noFill/>
            <a:prstDash val="solid"/>
            <a:miter lim="400000"/>
          </a:ln>
        </c:spPr>
        <c:crossAx val="2094734556"/>
        <c:crosses val="autoZero"/>
        <c:auto val="1"/>
        <c:lblAlgn val="ctr"/>
        <c:noMultiLvlLbl val="1"/>
      </c:catAx>
      <c:valAx>
        <c:axId val="2094734556"/>
        <c:scaling>
          <c:orientation val="minMax"/>
        </c:scaling>
        <c:delete val="0"/>
        <c:axPos val="r"/>
        <c:majorGridlines>
          <c:spPr>
            <a:ln w="12700" cap="flat">
              <a:solidFill>
                <a:srgbClr val="B4B7BA"/>
              </a:solidFill>
              <a:prstDash val="solid"/>
              <a:miter lim="400000"/>
            </a:ln>
          </c:spPr>
        </c:majorGridlines>
        <c:numFmt formatCode="General&quot;°C&quot;" sourceLinked="0"/>
        <c:majorTickMark val="out"/>
        <c:minorTickMark val="none"/>
        <c:tickLblPos val="nextTo"/>
        <c:spPr>
          <a:ln w="12700" cap="flat">
            <a:solidFill>
              <a:srgbClr val="000000"/>
            </a:solidFill>
            <a:prstDash val="solid"/>
            <a:miter lim="400000"/>
          </a:ln>
        </c:spPr>
        <c:txPr>
          <a:bodyPr rot="0"/>
          <a:lstStyle/>
          <a:p>
            <a:pPr>
              <a:defRPr b="0" i="0" strike="noStrike" sz="2890" u="none">
                <a:solidFill>
                  <a:srgbClr val="000000"/>
                </a:solidFill>
                <a:latin typeface="Helvetica"/>
              </a:defRPr>
            </a:pPr>
          </a:p>
        </c:txPr>
        <c:crossAx val="2094734555"/>
        <c:crosses val="max"/>
        <c:crossBetween val="between"/>
        <c:majorUnit val="30"/>
        <c:minorUnit val="15"/>
      </c:valAx>
      <c:spPr>
        <a:solidFill>
          <a:srgbClr val="FFFFFF"/>
        </a:solid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p:nvPr>
            <p:ph type="sldImg"/>
          </p:nvPr>
        </p:nvSpPr>
        <p:spPr>
          <a:xfrm>
            <a:off x="1143000" y="685800"/>
            <a:ext cx="4572000" cy="3429000"/>
          </a:xfrm>
          <a:prstGeom prst="rect">
            <a:avLst/>
          </a:prstGeom>
        </p:spPr>
        <p:txBody>
          <a:bodyPr/>
          <a:lstStyle/>
          <a:p>
            <a:pPr/>
          </a:p>
        </p:txBody>
      </p:sp>
      <p:sp>
        <p:nvSpPr>
          <p:cNvPr id="32" name="Shape 3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thewaterdiaries.com"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General Slide">
    <p:spTree>
      <p:nvGrpSpPr>
        <p:cNvPr id="1" name=""/>
        <p:cNvGrpSpPr/>
        <p:nvPr/>
      </p:nvGrpSpPr>
      <p:grpSpPr>
        <a:xfrm>
          <a:off x="0" y="0"/>
          <a:ext cx="0" cy="0"/>
          <a:chOff x="0" y="0"/>
          <a:chExt cx="0" cy="0"/>
        </a:xfrm>
      </p:grpSpPr>
      <p:sp>
        <p:nvSpPr>
          <p:cNvPr id="15" name="Shape 1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General Slide copy">
    <p:spTree>
      <p:nvGrpSpPr>
        <p:cNvPr id="1" name=""/>
        <p:cNvGrpSpPr/>
        <p:nvPr/>
      </p:nvGrpSpPr>
      <p:grpSpPr>
        <a:xfrm>
          <a:off x="0" y="0"/>
          <a:ext cx="0" cy="0"/>
          <a:chOff x="0" y="0"/>
          <a:chExt cx="0" cy="0"/>
        </a:xfrm>
      </p:grpSpPr>
      <p:sp>
        <p:nvSpPr>
          <p:cNvPr id="22" name="Shape 22"/>
          <p:cNvSpPr/>
          <p:nvPr/>
        </p:nvSpPr>
        <p:spPr>
          <a:xfrm>
            <a:off x="22582331" y="754806"/>
            <a:ext cx="844155" cy="844379"/>
          </a:xfrm>
          <a:prstGeom prst="ellipse">
            <a:avLst/>
          </a:prstGeom>
          <a:solidFill>
            <a:srgbClr val="25C8B4"/>
          </a:solidFill>
          <a:ln w="12700">
            <a:miter lim="400000"/>
          </a:ln>
        </p:spPr>
        <p:txBody>
          <a:bodyPr lIns="45719" rIns="45719" anchor="ctr"/>
          <a:lstStyle/>
          <a:p>
            <a:pPr algn="ctr"/>
          </a:p>
        </p:txBody>
      </p:sp>
      <p:sp>
        <p:nvSpPr>
          <p:cNvPr id="23" name="Shape 2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4" name="Shape 24"/>
          <p:cNvSpPr/>
          <p:nvPr>
            <p:ph type="sldNum" sz="quarter" idx="2"/>
          </p:nvPr>
        </p:nvSpPr>
        <p:spPr>
          <a:xfrm>
            <a:off x="22697582" y="928075"/>
            <a:ext cx="613652" cy="497841"/>
          </a:xfrm>
          <a:prstGeom prst="rect">
            <a:avLst/>
          </a:prstGeom>
        </p:spPr>
        <p:txBody>
          <a:bodyPr/>
          <a:lstStyle/>
          <a:p>
            <a:pPr/>
            <a:fld id="{86CB4B4D-7CA3-9044-876B-883B54F8677D}" type="slidenum"/>
          </a:p>
        </p:txBody>
      </p:sp>
      <p:sp>
        <p:nvSpPr>
          <p:cNvPr id="25" name="Shape 25"/>
          <p:cNvSpPr/>
          <p:nvPr>
            <p:ph type="pic" idx="13"/>
          </p:nvPr>
        </p:nvSpPr>
        <p:spPr>
          <a:xfrm>
            <a:off x="20269200" y="8728605"/>
            <a:ext cx="24371300" cy="10279590"/>
          </a:xfrm>
          <a:prstGeom prst="rect">
            <a:avLst/>
          </a:prstGeom>
          <a:effectLst>
            <a:reflection blurRad="0" stA="50000" stPos="0" endA="0" endPos="40000" dist="0" dir="5400000" fadeDir="5400000" sx="100000" sy="-100000" kx="0" ky="0" algn="bl" rotWithShape="0"/>
          </a:effectLst>
        </p:spPr>
        <p:txBody>
          <a:bodyPr lIns="91439" tIns="45719" rIns="91439" bIns="45719">
            <a:noAutofit/>
          </a:bodyPr>
          <a:lstStyle/>
          <a:p>
            <a:pPr/>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slideLayout" Target="../slideLayouts/slideLayout1.xml"/><Relationship Id="rId6"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 name="Shape 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4" name="Shape 4"/>
          <p:cNvSpPr/>
          <p:nvPr>
            <p:ph type="sldNum" sz="quarter" idx="2"/>
          </p:nvPr>
        </p:nvSpPr>
        <p:spPr>
          <a:xfrm>
            <a:off x="22418182" y="902675"/>
            <a:ext cx="613652" cy="497841"/>
          </a:xfrm>
          <a:prstGeom prst="rect">
            <a:avLst/>
          </a:prstGeom>
          <a:ln w="12700">
            <a:miter lim="400000"/>
          </a:ln>
        </p:spPr>
        <p:txBody>
          <a:bodyPr lIns="45719" rIns="45719" anchor="ctr">
            <a:spAutoFit/>
          </a:bodyPr>
          <a:lstStyle>
            <a:lvl1pPr algn="ctr">
              <a:defRPr sz="2800">
                <a:solidFill>
                  <a:srgbClr val="FFFFFF"/>
                </a:solidFill>
                <a:latin typeface="Gill Sans"/>
                <a:ea typeface="Gill Sans"/>
                <a:cs typeface="Gill Sans"/>
                <a:sym typeface="Gill Sans"/>
              </a:defRPr>
            </a:lvl1pPr>
          </a:lstStyle>
          <a:p>
            <a:pPr/>
            <a:fld id="{86CB4B4D-7CA3-9044-876B-883B54F8677D}" type="slidenum"/>
          </a:p>
        </p:txBody>
      </p:sp>
      <p:pic>
        <p:nvPicPr>
          <p:cNvPr id="5"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6"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7" name="Shape 7"/>
          <p:cNvSpPr/>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chor="ctr">
            <a:normAutofit fontScale="100000" lnSpcReduction="0"/>
          </a:bodyPr>
          <a:lstStyle/>
          <a:p>
            <a:pPr/>
            <a:r>
              <a:t>Title Text</a:t>
            </a:r>
          </a:p>
        </p:txBody>
      </p:sp>
      <p:sp>
        <p:nvSpPr>
          <p:cNvPr id="8" name="Shape 8"/>
          <p:cNvSpPr/>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49" r:id="rId5"/>
    <p:sldLayoutId id="2147483650" r:id="rId6"/>
  </p:sldLayoutIdLst>
  <p:transition xmlns:p14="http://schemas.microsoft.com/office/powerpoint/2010/main" spd="med" advClick="1"/>
  <p:txStyles>
    <p:titleStyle>
      <a:lvl1pPr marL="0" marR="0" indent="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1pPr>
      <a:lvl2pPr marL="0" marR="0" indent="2286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2pPr>
      <a:lvl3pPr marL="0" marR="0" indent="4572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3pPr>
      <a:lvl4pPr marL="0" marR="0" indent="6858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4pPr>
      <a:lvl5pPr marL="0" marR="0" indent="9144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5pPr>
      <a:lvl6pPr marL="0" marR="0" indent="11430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6pPr>
      <a:lvl7pPr marL="0" marR="0" indent="13716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7pPr>
      <a:lvl8pPr marL="0" marR="0" indent="16002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8pPr>
      <a:lvl9pPr marL="0" marR="0" indent="1828800" algn="l" defTabSz="1828433" latinLnBrk="0">
        <a:lnSpc>
          <a:spcPct val="90000"/>
        </a:lnSpc>
        <a:spcBef>
          <a:spcPts val="0"/>
        </a:spcBef>
        <a:spcAft>
          <a:spcPts val="0"/>
        </a:spcAft>
        <a:buClrTx/>
        <a:buSzTx/>
        <a:buFontTx/>
        <a:buNone/>
        <a:tabLst/>
        <a:defRPr b="0" baseline="0" cap="none" i="0" spc="0" strike="noStrike" sz="6000" u="none">
          <a:ln>
            <a:noFill/>
          </a:ln>
          <a:solidFill>
            <a:srgbClr val="91969B"/>
          </a:solidFill>
          <a:uFillTx/>
          <a:latin typeface="+mn-lt"/>
          <a:ea typeface="+mn-ea"/>
          <a:cs typeface="+mn-cs"/>
          <a:sym typeface="Helvetica"/>
        </a:defRPr>
      </a:lvl9pPr>
    </p:titleStyle>
    <p:bodyStyle>
      <a:lvl1pPr marL="457109" marR="0" indent="-457109"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1pPr>
      <a:lvl2pPr marL="1462747" marR="0" indent="-548530"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2pPr>
      <a:lvl3pPr marL="2437912"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3pPr>
      <a:lvl4pPr marL="3428314" marR="0" indent="-685663"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4pPr>
      <a:lvl5pPr marL="4342531" marR="0" indent="-685663"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5pPr>
      <a:lvl6pPr marL="5180563"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6pPr>
      <a:lvl7pPr marL="6094780"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7pPr>
      <a:lvl8pPr marL="7008997"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8pPr>
      <a:lvl9pPr marL="7923214" marR="0" indent="-609478" algn="l" defTabSz="1828433" latinLnBrk="0">
        <a:lnSpc>
          <a:spcPct val="90000"/>
        </a:lnSpc>
        <a:spcBef>
          <a:spcPts val="2000"/>
        </a:spcBef>
        <a:spcAft>
          <a:spcPts val="0"/>
        </a:spcAft>
        <a:buClrTx/>
        <a:buSzPct val="100000"/>
        <a:buFont typeface="Arial"/>
        <a:buChar char="•"/>
        <a:tabLst/>
        <a:defRPr b="0" baseline="0" cap="none" i="0" spc="0" strike="noStrike" sz="4800" u="none">
          <a:ln>
            <a:noFill/>
          </a:ln>
          <a:solidFill>
            <a:srgbClr val="91969B"/>
          </a:solidFill>
          <a:uFillTx/>
          <a:latin typeface="+mn-lt"/>
          <a:ea typeface="+mn-ea"/>
          <a:cs typeface="+mn-cs"/>
          <a:sym typeface="Helvetica"/>
        </a:defRPr>
      </a:lvl9pPr>
    </p:bodyStyle>
    <p:otherStyle>
      <a:lvl1pPr marL="0" marR="0" indent="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1pPr>
      <a:lvl2pPr marL="0" marR="0" indent="2286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2pPr>
      <a:lvl3pPr marL="0" marR="0" indent="4572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3pPr>
      <a:lvl4pPr marL="0" marR="0" indent="6858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4pPr>
      <a:lvl5pPr marL="0" marR="0" indent="9144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5pPr>
      <a:lvl6pPr marL="0" marR="0" indent="11430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6pPr>
      <a:lvl7pPr marL="0" marR="0" indent="13716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7pPr>
      <a:lvl8pPr marL="0" marR="0" indent="16002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8pPr>
      <a:lvl9pPr marL="0" marR="0" indent="1828800" algn="ctr" defTabSz="1828433" latinLnBrk="0">
        <a:lnSpc>
          <a:spcPct val="100000"/>
        </a:lnSpc>
        <a:spcBef>
          <a:spcPts val="0"/>
        </a:spcBef>
        <a:spcAft>
          <a:spcPts val="0"/>
        </a:spcAft>
        <a:buClrTx/>
        <a:buSzTx/>
        <a:buFontTx/>
        <a:buNone/>
        <a:tabLst/>
        <a:defRPr b="0" baseline="0" cap="none" i="0" spc="0" strike="noStrike" sz="28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www.youtube.com/watch?v=EUt1DKh-W-o" TargetMode="External"/><Relationship Id="rId6" Type="http://schemas.openxmlformats.org/officeDocument/2006/relationships/hyperlink" Target="https://drive.google.com/file/d/1kLfNg-r_xJVHyClc1TzTQqjftfwnMSud/view?usp=sharing" TargetMode="External"/><Relationship Id="rId7" Type="http://schemas.openxmlformats.org/officeDocument/2006/relationships/image" Target="../media/image4.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drive.google.com/file/d/1xTCxFcyhq3DUfua9_cUvIXbC3YjwX3lQ/view?usp=sharing" TargetMode="External"/><Relationship Id="rId6" Type="http://schemas.openxmlformats.org/officeDocument/2006/relationships/hyperlink" Target="http://www.thewaterdiaries.com/live-map" TargetMode="External"/><Relationship Id="rId7"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petravr.withgoogle.com/" TargetMode="External"/><Relationship Id="rId3" Type="http://schemas.openxmlformats.org/officeDocument/2006/relationships/image" Target="../media/image9.png"/><Relationship Id="rId4" Type="http://schemas.openxmlformats.org/officeDocument/2006/relationships/hyperlink" Target="http://www.thewaterdiaries.com" TargetMode="External"/><Relationship Id="rId5" Type="http://schemas.openxmlformats.org/officeDocument/2006/relationships/image" Target="../media/image1.png"/><Relationship Id="rId6" Type="http://schemas.openxmlformats.org/officeDocument/2006/relationships/image" Target="../media/image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chart" Target="../charts/chart1.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drive.google.com/file/d/1pUehTopnNAJDGvpHFKqLyct7-Lv43mtp/view?usp=sharing" TargetMode="External"/><Relationship Id="rId6" Type="http://schemas.openxmlformats.org/officeDocument/2006/relationships/hyperlink" Target="https://drive.google.com/file/d/1zsysHYgggoyXD_HbzoV41ftSs4eE4Gk1/view?usp=sharing" TargetMode="Externa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jpeg"/><Relationship Id="rId6" Type="http://schemas.openxmlformats.org/officeDocument/2006/relationships/hyperlink" Target="https://drive.google.com/file/d/1vt16L-k0J1JIUal32jwX4yLrGUNntJXd/view?usp=sharing" TargetMode="Externa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hyperlink" Target="http://www.fearghalo.com" TargetMode="External"/><Relationship Id="rId9" Type="http://schemas.openxmlformats.org/officeDocument/2006/relationships/hyperlink" Target="http://www.studiocanoe.com" TargetMode="External"/><Relationship Id="rId10" Type="http://schemas.openxmlformats.org/officeDocument/2006/relationships/hyperlink" Target="https://twitter.com/S_Mc_G" TargetMode="Externa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hyperlink" Target="http://www.fearghalo.com" TargetMode="External"/><Relationship Id="rId9" Type="http://schemas.openxmlformats.org/officeDocument/2006/relationships/hyperlink" Target="http://www.studiocanoe.com" TargetMode="External"/><Relationship Id="rId10" Type="http://schemas.openxmlformats.org/officeDocument/2006/relationships/hyperlink" Target="https://twitter.com/S_Mc_G" TargetMode="Externa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ewaterdiaries.com" TargetMode="External"/><Relationship Id="rId3"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hewaterdiaries.com" TargetMode="External"/><Relationship Id="rId3"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 name="Shape 34"/>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5" name="Shape 35"/>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6" name="Shape 3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38"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39" name="TheWaterDiaries_Logo(1).png"/>
          <p:cNvPicPr>
            <a:picLocks noChangeAspect="1"/>
          </p:cNvPicPr>
          <p:nvPr/>
        </p:nvPicPr>
        <p:blipFill>
          <a:blip r:embed="rId5">
            <a:extLst/>
          </a:blip>
          <a:stretch>
            <a:fillRect/>
          </a:stretch>
        </p:blipFill>
        <p:spPr>
          <a:xfrm>
            <a:off x="2702435" y="1990910"/>
            <a:ext cx="18966430" cy="799986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67" name="Shape 267"/>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68" name="Shape 26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9"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270"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271" name="Shape 271"/>
          <p:cNvSpPr/>
          <p:nvPr/>
        </p:nvSpPr>
        <p:spPr>
          <a:xfrm>
            <a:off x="7486005" y="10893416"/>
            <a:ext cx="9399290"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60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Climate Graphs at Petra</a:t>
            </a:r>
          </a:p>
        </p:txBody>
      </p:sp>
      <p:pic>
        <p:nvPicPr>
          <p:cNvPr id="272" name="IMG_1915.jpg"/>
          <p:cNvPicPr>
            <a:picLocks noChangeAspect="1"/>
          </p:cNvPicPr>
          <p:nvPr/>
        </p:nvPicPr>
        <p:blipFill>
          <a:blip r:embed="rId5">
            <a:extLst/>
          </a:blip>
          <a:stretch>
            <a:fillRect/>
          </a:stretch>
        </p:blipFill>
        <p:spPr>
          <a:xfrm>
            <a:off x="3383205" y="2160868"/>
            <a:ext cx="5874347" cy="7832462"/>
          </a:xfrm>
          <a:prstGeom prst="rect">
            <a:avLst/>
          </a:prstGeom>
          <a:ln w="12700">
            <a:miter lim="400000"/>
          </a:ln>
        </p:spPr>
      </p:pic>
      <p:pic>
        <p:nvPicPr>
          <p:cNvPr id="273" name="IMG_1908.jpg"/>
          <p:cNvPicPr>
            <a:picLocks noChangeAspect="1"/>
          </p:cNvPicPr>
          <p:nvPr/>
        </p:nvPicPr>
        <p:blipFill>
          <a:blip r:embed="rId6">
            <a:extLst/>
          </a:blip>
          <a:stretch>
            <a:fillRect/>
          </a:stretch>
        </p:blipFill>
        <p:spPr>
          <a:xfrm>
            <a:off x="15886112" y="2040087"/>
            <a:ext cx="6055519" cy="8074024"/>
          </a:xfrm>
          <a:prstGeom prst="rect">
            <a:avLst/>
          </a:prstGeom>
          <a:ln w="12700">
            <a:miter lim="400000"/>
          </a:ln>
        </p:spPr>
      </p:pic>
      <p:pic>
        <p:nvPicPr>
          <p:cNvPr id="274" name="IMG_1883-filtered.jpeg"/>
          <p:cNvPicPr>
            <a:picLocks noChangeAspect="1"/>
          </p:cNvPicPr>
          <p:nvPr/>
        </p:nvPicPr>
        <p:blipFill>
          <a:blip r:embed="rId7">
            <a:extLst/>
          </a:blip>
          <a:stretch>
            <a:fillRect/>
          </a:stretch>
        </p:blipFill>
        <p:spPr>
          <a:xfrm>
            <a:off x="9510251" y="2035423"/>
            <a:ext cx="6062514" cy="8083352"/>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77" name="Shape 277"/>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78" name="Shape 27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9"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280"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281" name="Shape 281"/>
          <p:cNvSpPr/>
          <p:nvPr/>
        </p:nvSpPr>
        <p:spPr>
          <a:xfrm>
            <a:off x="695484" y="727491"/>
            <a:ext cx="4528850"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282" name="Shape 282"/>
          <p:cNvSpPr/>
          <p:nvPr/>
        </p:nvSpPr>
        <p:spPr>
          <a:xfrm>
            <a:off x="2196950" y="1258729"/>
            <a:ext cx="1995330"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INTERVIEW</a:t>
            </a:r>
          </a:p>
        </p:txBody>
      </p:sp>
      <p:grpSp>
        <p:nvGrpSpPr>
          <p:cNvPr id="287" name="Group 287"/>
          <p:cNvGrpSpPr/>
          <p:nvPr/>
        </p:nvGrpSpPr>
        <p:grpSpPr>
          <a:xfrm>
            <a:off x="1067381" y="1221286"/>
            <a:ext cx="762595" cy="646387"/>
            <a:chOff x="0" y="0"/>
            <a:chExt cx="762593" cy="646386"/>
          </a:xfrm>
        </p:grpSpPr>
        <p:sp>
          <p:nvSpPr>
            <p:cNvPr id="283" name="Shape 283"/>
            <p:cNvSpPr/>
            <p:nvPr/>
          </p:nvSpPr>
          <p:spPr>
            <a:xfrm flipH="1" rot="20698237">
              <a:off x="21195" y="198669"/>
              <a:ext cx="342266" cy="208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87" y="0"/>
                  </a:lnTo>
                  <a:lnTo>
                    <a:pt x="1687" y="6369"/>
                  </a:lnTo>
                  <a:lnTo>
                    <a:pt x="0" y="6369"/>
                  </a:lnTo>
                  <a:lnTo>
                    <a:pt x="0" y="15508"/>
                  </a:lnTo>
                  <a:lnTo>
                    <a:pt x="1687" y="15508"/>
                  </a:lnTo>
                  <a:lnTo>
                    <a:pt x="1687" y="21600"/>
                  </a:lnTo>
                  <a:lnTo>
                    <a:pt x="21600" y="21600"/>
                  </a:lnTo>
                  <a:lnTo>
                    <a:pt x="21600" y="0"/>
                  </a:lnTo>
                  <a:close/>
                </a:path>
              </a:pathLst>
            </a:custGeom>
            <a:solidFill>
              <a:srgbClr val="FBA622"/>
            </a:solidFill>
            <a:ln w="12700" cap="flat">
              <a:noFill/>
              <a:miter lim="400000"/>
            </a:ln>
            <a:effectLst/>
          </p:spPr>
          <p:txBody>
            <a:bodyPr wrap="square" lIns="45719" tIns="45719" rIns="45719" bIns="45719" numCol="1" anchor="t">
              <a:noAutofit/>
            </a:bodyPr>
            <a:lstStyle/>
            <a:p>
              <a:pPr/>
            </a:p>
          </p:txBody>
        </p:sp>
        <p:sp>
          <p:nvSpPr>
            <p:cNvPr id="284" name="Shape 284"/>
            <p:cNvSpPr/>
            <p:nvPr/>
          </p:nvSpPr>
          <p:spPr>
            <a:xfrm flipH="1" rot="20698237">
              <a:off x="523965" y="5782"/>
              <a:ext cx="48131" cy="26747"/>
            </a:xfrm>
            <a:prstGeom prst="rect">
              <a:avLst/>
            </a:prstGeom>
            <a:solidFill>
              <a:srgbClr val="FBA622"/>
            </a:solidFill>
            <a:ln w="12700" cap="flat">
              <a:noFill/>
              <a:miter lim="400000"/>
            </a:ln>
            <a:effectLst/>
          </p:spPr>
          <p:txBody>
            <a:bodyPr wrap="square" lIns="45719" tIns="45719" rIns="45719" bIns="45719" numCol="1" anchor="t">
              <a:noAutofit/>
            </a:bodyPr>
            <a:lstStyle/>
            <a:p>
              <a:pPr/>
            </a:p>
          </p:txBody>
        </p:sp>
        <p:sp>
          <p:nvSpPr>
            <p:cNvPr id="285" name="Shape 285"/>
            <p:cNvSpPr/>
            <p:nvPr/>
          </p:nvSpPr>
          <p:spPr>
            <a:xfrm flipH="1" rot="20698237">
              <a:off x="456993" y="155756"/>
              <a:ext cx="106959" cy="106988"/>
            </a:xfrm>
            <a:prstGeom prst="ellipse">
              <a:avLst/>
            </a:prstGeom>
            <a:solidFill>
              <a:srgbClr val="FBA622"/>
            </a:solidFill>
            <a:ln w="12700" cap="flat">
              <a:noFill/>
              <a:miter lim="400000"/>
            </a:ln>
            <a:effectLst/>
          </p:spPr>
          <p:txBody>
            <a:bodyPr wrap="square" lIns="45719" tIns="45719" rIns="45719" bIns="45719" numCol="1" anchor="t">
              <a:noAutofit/>
            </a:bodyPr>
            <a:lstStyle/>
            <a:p>
              <a:pPr/>
            </a:p>
          </p:txBody>
        </p:sp>
        <p:sp>
          <p:nvSpPr>
            <p:cNvPr id="286" name="Shape 286"/>
            <p:cNvSpPr/>
            <p:nvPr/>
          </p:nvSpPr>
          <p:spPr>
            <a:xfrm flipH="1" rot="20698237">
              <a:off x="403987" y="61787"/>
              <a:ext cx="291461" cy="556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70" y="21600"/>
                  </a:moveTo>
                  <a:cubicBezTo>
                    <a:pt x="21600" y="21600"/>
                    <a:pt x="21600" y="21600"/>
                    <a:pt x="21600" y="21600"/>
                  </a:cubicBezTo>
                  <a:cubicBezTo>
                    <a:pt x="21600" y="7609"/>
                    <a:pt x="21600" y="7609"/>
                    <a:pt x="21600" y="7609"/>
                  </a:cubicBezTo>
                  <a:cubicBezTo>
                    <a:pt x="21600" y="4173"/>
                    <a:pt x="21600" y="4173"/>
                    <a:pt x="21600" y="4173"/>
                  </a:cubicBezTo>
                  <a:cubicBezTo>
                    <a:pt x="21600" y="0"/>
                    <a:pt x="21600" y="0"/>
                    <a:pt x="21600" y="0"/>
                  </a:cubicBezTo>
                  <a:cubicBezTo>
                    <a:pt x="11270" y="0"/>
                    <a:pt x="11270" y="0"/>
                    <a:pt x="11270" y="0"/>
                  </a:cubicBezTo>
                  <a:cubicBezTo>
                    <a:pt x="11270" y="1227"/>
                    <a:pt x="11270" y="1227"/>
                    <a:pt x="11270" y="1227"/>
                  </a:cubicBezTo>
                  <a:cubicBezTo>
                    <a:pt x="11270" y="1227"/>
                    <a:pt x="11270" y="1227"/>
                    <a:pt x="11270" y="1227"/>
                  </a:cubicBezTo>
                  <a:cubicBezTo>
                    <a:pt x="11270" y="1227"/>
                    <a:pt x="11270" y="1227"/>
                    <a:pt x="11270" y="1227"/>
                  </a:cubicBezTo>
                  <a:cubicBezTo>
                    <a:pt x="15496" y="1227"/>
                    <a:pt x="19252" y="3191"/>
                    <a:pt x="19252" y="5400"/>
                  </a:cubicBezTo>
                  <a:cubicBezTo>
                    <a:pt x="19252" y="7855"/>
                    <a:pt x="15496" y="9818"/>
                    <a:pt x="11270" y="9818"/>
                  </a:cubicBezTo>
                  <a:cubicBezTo>
                    <a:pt x="11270" y="9818"/>
                    <a:pt x="11270" y="9818"/>
                    <a:pt x="11270" y="9818"/>
                  </a:cubicBezTo>
                  <a:lnTo>
                    <a:pt x="11270" y="21600"/>
                  </a:lnTo>
                  <a:close/>
                  <a:moveTo>
                    <a:pt x="0" y="21600"/>
                  </a:moveTo>
                  <a:cubicBezTo>
                    <a:pt x="11270" y="21600"/>
                    <a:pt x="11270" y="21600"/>
                    <a:pt x="11270" y="21600"/>
                  </a:cubicBezTo>
                  <a:cubicBezTo>
                    <a:pt x="11270" y="9818"/>
                    <a:pt x="11270" y="9818"/>
                    <a:pt x="11270" y="9818"/>
                  </a:cubicBezTo>
                  <a:cubicBezTo>
                    <a:pt x="6574" y="9818"/>
                    <a:pt x="2817" y="7855"/>
                    <a:pt x="2817" y="5400"/>
                  </a:cubicBezTo>
                  <a:cubicBezTo>
                    <a:pt x="2817" y="3191"/>
                    <a:pt x="6574" y="1227"/>
                    <a:pt x="11270" y="1227"/>
                  </a:cubicBezTo>
                  <a:cubicBezTo>
                    <a:pt x="11270" y="0"/>
                    <a:pt x="11270" y="0"/>
                    <a:pt x="11270" y="0"/>
                  </a:cubicBezTo>
                  <a:cubicBezTo>
                    <a:pt x="0" y="0"/>
                    <a:pt x="0" y="0"/>
                    <a:pt x="0" y="0"/>
                  </a:cubicBezTo>
                  <a:lnTo>
                    <a:pt x="0" y="21600"/>
                  </a:lnTo>
                  <a:close/>
                </a:path>
              </a:pathLst>
            </a:custGeom>
            <a:solidFill>
              <a:srgbClr val="FBA622"/>
            </a:solidFill>
            <a:ln w="12700" cap="flat">
              <a:noFill/>
              <a:miter lim="400000"/>
            </a:ln>
            <a:effectLst/>
          </p:spPr>
          <p:txBody>
            <a:bodyPr wrap="square" lIns="45719" tIns="45719" rIns="45719" bIns="45719" numCol="1" anchor="t">
              <a:noAutofit/>
            </a:bodyPr>
            <a:lstStyle/>
            <a:p>
              <a:pPr/>
            </a:p>
          </p:txBody>
        </p:sp>
      </p:grpSp>
      <p:sp>
        <p:nvSpPr>
          <p:cNvPr id="288" name="Shape 288"/>
          <p:cNvSpPr/>
          <p:nvPr/>
        </p:nvSpPr>
        <p:spPr>
          <a:xfrm>
            <a:off x="1137700" y="5025468"/>
            <a:ext cx="9711323" cy="2597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53585F"/>
                </a:solidFill>
                <a:latin typeface="Futura"/>
                <a:ea typeface="Futura"/>
                <a:cs typeface="Futura"/>
                <a:sym typeface="Futura"/>
              </a:defRPr>
            </a:pPr>
            <a:r>
              <a:t>Watch the </a:t>
            </a:r>
            <a:r>
              <a:rPr u="sng">
                <a:solidFill>
                  <a:schemeClr val="accent5"/>
                </a:solidFill>
                <a:hlinkClick r:id="rId5" invalidUrl="" action="" tgtFrame="" tooltip="" history="1" highlightClick="0" endSnd="0"/>
              </a:rPr>
              <a:t>interview</a:t>
            </a:r>
            <a:r>
              <a:t> with Dr Sami al-Hasanat and answer the questions on the</a:t>
            </a:r>
            <a:r>
              <a:rPr>
                <a:solidFill>
                  <a:schemeClr val="accent5"/>
                </a:solidFill>
              </a:rPr>
              <a:t> </a:t>
            </a:r>
            <a:r>
              <a:rPr u="sng">
                <a:solidFill>
                  <a:schemeClr val="accent5"/>
                </a:solidFill>
                <a:hlinkClick r:id="rId6" invalidUrl="" action="" tgtFrame="" tooltip="" history="1" highlightClick="0" endSnd="0"/>
              </a:rPr>
              <a:t>sheet</a:t>
            </a:r>
            <a:r>
              <a:t> provided.</a:t>
            </a:r>
          </a:p>
        </p:txBody>
      </p:sp>
      <p:pic>
        <p:nvPicPr>
          <p:cNvPr id="289" name="IMG_1913.jpg"/>
          <p:cNvPicPr>
            <a:picLocks noChangeAspect="1"/>
          </p:cNvPicPr>
          <p:nvPr/>
        </p:nvPicPr>
        <p:blipFill>
          <a:blip r:embed="rId7">
            <a:extLst/>
          </a:blip>
          <a:stretch>
            <a:fillRect/>
          </a:stretch>
        </p:blipFill>
        <p:spPr>
          <a:xfrm>
            <a:off x="13659012" y="733325"/>
            <a:ext cx="7709596" cy="10279460"/>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92" name="Shape 29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93" name="Shape 29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4"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295"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296" name="Shape 296"/>
          <p:cNvSpPr/>
          <p:nvPr/>
        </p:nvSpPr>
        <p:spPr>
          <a:xfrm>
            <a:off x="842680" y="3107998"/>
            <a:ext cx="6666490" cy="76264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53585F"/>
                </a:solidFill>
                <a:latin typeface="Futura"/>
                <a:ea typeface="Futura"/>
                <a:cs typeface="Futura"/>
                <a:sym typeface="Futura"/>
              </a:defRPr>
            </a:pPr>
            <a:r>
              <a:t>Read the </a:t>
            </a:r>
            <a:r>
              <a:rPr u="sng">
                <a:solidFill>
                  <a:schemeClr val="accent5"/>
                </a:solidFill>
                <a:hlinkClick r:id="rId5" invalidUrl="" action="" tgtFrame="" tooltip="" history="1" highlightClick="0" endSnd="0"/>
              </a:rPr>
              <a:t>fact file</a:t>
            </a:r>
            <a:r>
              <a:t> and Explore Petra on The Water Diaries expedition </a:t>
            </a:r>
            <a:r>
              <a:rPr u="sng">
                <a:solidFill>
                  <a:schemeClr val="accent1"/>
                </a:solidFill>
                <a:hlinkClick r:id="rId6" invalidUrl="" action="" tgtFrame="" tooltip="" history="1" highlightClick="0" endSnd="0"/>
              </a:rPr>
              <a:t>map</a:t>
            </a:r>
            <a:r>
              <a:t>. </a:t>
            </a:r>
          </a:p>
          <a:p>
            <a:pPr>
              <a:defRPr sz="5000">
                <a:solidFill>
                  <a:srgbClr val="53585F"/>
                </a:solidFill>
                <a:latin typeface="Futura"/>
                <a:ea typeface="Futura"/>
                <a:cs typeface="Futura"/>
                <a:sym typeface="Futura"/>
              </a:defRPr>
            </a:pPr>
          </a:p>
          <a:p>
            <a:pPr>
              <a:defRPr sz="5000">
                <a:solidFill>
                  <a:srgbClr val="53585F"/>
                </a:solidFill>
                <a:latin typeface="Futura"/>
                <a:ea typeface="Futura"/>
                <a:cs typeface="Futura"/>
                <a:sym typeface="Futura"/>
              </a:defRPr>
            </a:pPr>
            <a:r>
              <a:t>Develop X5 questions and answers about Petra using the information from both.</a:t>
            </a:r>
          </a:p>
        </p:txBody>
      </p:sp>
      <p:pic>
        <p:nvPicPr>
          <p:cNvPr id="297" name="Screen Shot 2017-11-27 at 11.29.32.png">
            <a:hlinkClick r:id="rId6" invalidUrl="" action="" tgtFrame="" tooltip="" history="1" highlightClick="0" endSnd="0"/>
          </p:cNvPr>
          <p:cNvPicPr>
            <a:picLocks noChangeAspect="1"/>
          </p:cNvPicPr>
          <p:nvPr/>
        </p:nvPicPr>
        <p:blipFill>
          <a:blip r:embed="rId7">
            <a:extLst/>
          </a:blip>
          <a:stretch>
            <a:fillRect/>
          </a:stretch>
        </p:blipFill>
        <p:spPr>
          <a:xfrm>
            <a:off x="7765370" y="2849861"/>
            <a:ext cx="15079981" cy="8016278"/>
          </a:xfrm>
          <a:prstGeom prst="rect">
            <a:avLst/>
          </a:prstGeom>
          <a:ln w="12700">
            <a:miter lim="400000"/>
          </a:ln>
        </p:spPr>
      </p:pic>
      <p:sp>
        <p:nvSpPr>
          <p:cNvPr id="298" name="Shape 298"/>
          <p:cNvSpPr/>
          <p:nvPr/>
        </p:nvSpPr>
        <p:spPr>
          <a:xfrm>
            <a:off x="719230" y="715248"/>
            <a:ext cx="4528851" cy="1633978"/>
          </a:xfrm>
          <a:prstGeom prst="rect">
            <a:avLst/>
          </a:prstGeom>
          <a:solidFill>
            <a:srgbClr val="81DC64"/>
          </a:solidFill>
          <a:ln w="12700">
            <a:miter lim="400000"/>
          </a:ln>
        </p:spPr>
        <p:txBody>
          <a:bodyPr lIns="45719" rIns="45719" anchor="ctr"/>
          <a:lstStyle/>
          <a:p>
            <a:pPr>
              <a:defRPr sz="2800">
                <a:solidFill>
                  <a:srgbClr val="FFFFFF"/>
                </a:solidFill>
              </a:defRPr>
            </a:pPr>
          </a:p>
        </p:txBody>
      </p:sp>
      <p:sp>
        <p:nvSpPr>
          <p:cNvPr id="299" name="Shape 299"/>
          <p:cNvSpPr/>
          <p:nvPr/>
        </p:nvSpPr>
        <p:spPr>
          <a:xfrm>
            <a:off x="2584862" y="1246487"/>
            <a:ext cx="1671658"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MaPPING</a:t>
            </a:r>
          </a:p>
        </p:txBody>
      </p:sp>
      <p:sp>
        <p:nvSpPr>
          <p:cNvPr id="300" name="Shape 300"/>
          <p:cNvSpPr/>
          <p:nvPr/>
        </p:nvSpPr>
        <p:spPr>
          <a:xfrm>
            <a:off x="1318071" y="1055182"/>
            <a:ext cx="953859" cy="954109"/>
          </a:xfrm>
          <a:prstGeom prst="ellipse">
            <a:avLst/>
          </a:prstGeom>
          <a:solidFill>
            <a:srgbClr val="FBA622"/>
          </a:solidFill>
          <a:ln w="12700">
            <a:miter lim="400000"/>
          </a:ln>
        </p:spPr>
        <p:txBody>
          <a:bodyPr lIns="45719" rIns="45719" anchor="ctr"/>
          <a:lstStyle/>
          <a:p>
            <a:pPr algn="ctr">
              <a:defRPr>
                <a:solidFill>
                  <a:srgbClr val="FFFFFF"/>
                </a:solidFill>
              </a:defRPr>
            </a:pPr>
          </a:p>
        </p:txBody>
      </p:sp>
      <p:sp>
        <p:nvSpPr>
          <p:cNvPr id="301" name="Shape 301"/>
          <p:cNvSpPr/>
          <p:nvPr/>
        </p:nvSpPr>
        <p:spPr>
          <a:xfrm>
            <a:off x="1429247" y="1239182"/>
            <a:ext cx="731508"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01"/>
                                        </p:tgtEl>
                                        <p:attrNameLst>
                                          <p:attrName>style.visibility</p:attrName>
                                        </p:attrNameLst>
                                      </p:cBhvr>
                                      <p:to>
                                        <p:strVal val="visible"/>
                                      </p:to>
                                    </p:set>
                                    <p:anim calcmode="lin" valueType="num">
                                      <p:cBhvr>
                                        <p:cTn id="7" dur="500" fill="hold"/>
                                        <p:tgtEl>
                                          <p:spTgt spid="301"/>
                                        </p:tgtEl>
                                        <p:attrNameLst>
                                          <p:attrName>ppt_w</p:attrName>
                                        </p:attrNameLst>
                                      </p:cBhvr>
                                      <p:tavLst>
                                        <p:tav tm="0">
                                          <p:val>
                                            <p:fltVal val="0"/>
                                          </p:val>
                                        </p:tav>
                                        <p:tav tm="100000">
                                          <p:val>
                                            <p:strVal val="#ppt_w"/>
                                          </p:val>
                                        </p:tav>
                                      </p:tavLst>
                                    </p:anim>
                                    <p:anim calcmode="lin" valueType="num">
                                      <p:cBhvr>
                                        <p:cTn id="8" dur="500" fill="hold"/>
                                        <p:tgtEl>
                                          <p:spTgt spid="30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00"/>
                                        </p:tgtEl>
                                        <p:attrNameLst>
                                          <p:attrName>style.visibility</p:attrName>
                                        </p:attrNameLst>
                                      </p:cBhvr>
                                      <p:to>
                                        <p:strVal val="visible"/>
                                      </p:to>
                                    </p:set>
                                    <p:anim calcmode="lin" valueType="num">
                                      <p:cBhvr>
                                        <p:cTn id="12" dur="500" fill="hold"/>
                                        <p:tgtEl>
                                          <p:spTgt spid="300"/>
                                        </p:tgtEl>
                                        <p:attrNameLst>
                                          <p:attrName>ppt_w</p:attrName>
                                        </p:attrNameLst>
                                      </p:cBhvr>
                                      <p:tavLst>
                                        <p:tav tm="0">
                                          <p:val>
                                            <p:fltVal val="0"/>
                                          </p:val>
                                        </p:tav>
                                        <p:tav tm="100000">
                                          <p:val>
                                            <p:strVal val="#ppt_w"/>
                                          </p:val>
                                        </p:tav>
                                      </p:tavLst>
                                    </p:anim>
                                    <p:anim calcmode="lin" valueType="num">
                                      <p:cBhvr>
                                        <p:cTn id="13" dur="500" fill="hold"/>
                                        <p:tgtEl>
                                          <p:spTgt spid="3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1"/>
      <p:bldP build="whole" bldLvl="1" animBg="1" rev="0" advAuto="0" spid="300" grpId="2"/>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3" name="Screen Shot 2017-12-11 at 17.01.50.png">
            <a:hlinkClick r:id="rId2" invalidUrl="" action="" tgtFrame="" tooltip="" history="1" highlightClick="0" endSnd="0"/>
          </p:cNvPr>
          <p:cNvPicPr>
            <a:picLocks noChangeAspect="1"/>
          </p:cNvPicPr>
          <p:nvPr/>
        </p:nvPicPr>
        <p:blipFill>
          <a:blip r:embed="rId3">
            <a:extLst/>
          </a:blip>
          <a:stretch>
            <a:fillRect/>
          </a:stretch>
        </p:blipFill>
        <p:spPr>
          <a:xfrm>
            <a:off x="-10750" y="-1824727"/>
            <a:ext cx="24392800" cy="15536654"/>
          </a:xfrm>
          <a:prstGeom prst="rect">
            <a:avLst/>
          </a:prstGeom>
          <a:ln w="12700">
            <a:miter lim="400000"/>
          </a:ln>
        </p:spPr>
      </p:pic>
      <p:sp>
        <p:nvSpPr>
          <p:cNvPr id="304" name="Shape 304"/>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05" name="Shape 305"/>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4" invalidUrl="" action="" tgtFrame="" tooltip="" history="1" highlightClick="0" endSnd="0"/>
              </a:defRPr>
            </a:lvl1pPr>
          </a:lstStyle>
          <a:p>
            <a:pPr>
              <a:defRPr u="none"/>
            </a:pPr>
            <a:r>
              <a:rPr u="sng">
                <a:hlinkClick r:id="rId4" invalidUrl="" action="" tgtFrame="" tooltip="" history="1" highlightClick="0" endSnd="0"/>
              </a:rPr>
              <a:t>www.thewaterdiaries.com</a:t>
            </a:r>
          </a:p>
        </p:txBody>
      </p:sp>
      <p:sp>
        <p:nvSpPr>
          <p:cNvPr id="306" name="Shape 3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7" name="TheWaterDiaries_Logo_Clipped_quarter.png"/>
          <p:cNvPicPr>
            <a:picLocks noChangeAspect="1"/>
          </p:cNvPicPr>
          <p:nvPr/>
        </p:nvPicPr>
        <p:blipFill>
          <a:blip r:embed="rId5">
            <a:alphaModFix amt="69746"/>
            <a:extLst/>
          </a:blip>
          <a:stretch>
            <a:fillRect/>
          </a:stretch>
        </p:blipFill>
        <p:spPr>
          <a:xfrm>
            <a:off x="21515661" y="10875896"/>
            <a:ext cx="5328938" cy="5234060"/>
          </a:xfrm>
          <a:prstGeom prst="rect">
            <a:avLst/>
          </a:prstGeom>
          <a:ln w="12700">
            <a:miter lim="400000"/>
          </a:ln>
        </p:spPr>
      </p:pic>
      <p:pic>
        <p:nvPicPr>
          <p:cNvPr id="308" name="LR_RGS_partnership logo 2015-small.png"/>
          <p:cNvPicPr>
            <a:picLocks noChangeAspect="1"/>
          </p:cNvPicPr>
          <p:nvPr/>
        </p:nvPicPr>
        <p:blipFill>
          <a:blip r:embed="rId6">
            <a:extLst/>
          </a:blip>
          <a:stretch>
            <a:fillRect/>
          </a:stretch>
        </p:blipFill>
        <p:spPr>
          <a:xfrm>
            <a:off x="1018423" y="11493258"/>
            <a:ext cx="3055703" cy="1505472"/>
          </a:xfrm>
          <a:prstGeom prst="rect">
            <a:avLst/>
          </a:prstGeom>
          <a:ln w="12700">
            <a:miter lim="400000"/>
          </a:ln>
        </p:spPr>
      </p:pic>
      <p:sp>
        <p:nvSpPr>
          <p:cNvPr id="309" name="Shape 309"/>
          <p:cNvSpPr/>
          <p:nvPr/>
        </p:nvSpPr>
        <p:spPr>
          <a:xfrm>
            <a:off x="712175" y="720930"/>
            <a:ext cx="4528851"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310" name="Shape 310"/>
          <p:cNvSpPr/>
          <p:nvPr/>
        </p:nvSpPr>
        <p:spPr>
          <a:xfrm>
            <a:off x="989636" y="1041886"/>
            <a:ext cx="928459" cy="965459"/>
          </a:xfrm>
          <a:prstGeom prst="ellipse">
            <a:avLst/>
          </a:prstGeom>
          <a:solidFill>
            <a:srgbClr val="81DC64"/>
          </a:solidFill>
          <a:ln w="25400">
            <a:solidFill>
              <a:srgbClr val="000000">
                <a:alpha val="0"/>
              </a:srgbClr>
            </a:solidFill>
            <a:miter lim="400000"/>
          </a:ln>
        </p:spPr>
        <p:txBody>
          <a:bodyPr lIns="45719" rIns="45719" anchor="ctr"/>
          <a:lstStyle/>
          <a:p>
            <a:pPr>
              <a:defRPr sz="59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311" name="Shape 311"/>
          <p:cNvSpPr/>
          <p:nvPr/>
        </p:nvSpPr>
        <p:spPr>
          <a:xfrm>
            <a:off x="1147039" y="1285397"/>
            <a:ext cx="613653" cy="47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sp>
        <p:nvSpPr>
          <p:cNvPr id="312" name="Shape 312"/>
          <p:cNvSpPr/>
          <p:nvPr/>
        </p:nvSpPr>
        <p:spPr>
          <a:xfrm>
            <a:off x="2396295" y="1264868"/>
            <a:ext cx="2230875"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EXPLORING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310"/>
                                        </p:tgtEl>
                                        <p:attrNameLst>
                                          <p:attrName>style.visibility</p:attrName>
                                        </p:attrNameLst>
                                      </p:cBhvr>
                                      <p:to>
                                        <p:strVal val="visible"/>
                                      </p:to>
                                    </p:set>
                                    <p:animEffect filter="wipe(down)" transition="in">
                                      <p:cBhvr>
                                        <p:cTn id="7" dur="500"/>
                                        <p:tgtEl>
                                          <p:spTgt spid="310"/>
                                        </p:tgtEl>
                                      </p:cBhvr>
                                    </p:animEffect>
                                  </p:childTnLst>
                                </p:cTn>
                              </p:par>
                            </p:childTnLst>
                          </p:cTn>
                        </p:par>
                        <p:par>
                          <p:cTn id="8" fill="hold">
                            <p:stCondLst>
                              <p:cond delay="500"/>
                            </p:stCondLst>
                            <p:childTnLst>
                              <p:par>
                                <p:cTn id="9" presetClass="entr" nodeType="afterEffect" presetSubtype="4" presetID="2" grpId="2" fill="hold">
                                  <p:stCondLst>
                                    <p:cond delay="0"/>
                                  </p:stCondLst>
                                  <p:iterate type="el" backwards="0">
                                    <p:tmAbs val="0"/>
                                  </p:iterate>
                                  <p:childTnLst>
                                    <p:set>
                                      <p:cBhvr>
                                        <p:cTn id="10" fill="hold"/>
                                        <p:tgtEl>
                                          <p:spTgt spid="311"/>
                                        </p:tgtEl>
                                        <p:attrNameLst>
                                          <p:attrName>style.visibility</p:attrName>
                                        </p:attrNameLst>
                                      </p:cBhvr>
                                      <p:to>
                                        <p:strVal val="visible"/>
                                      </p:to>
                                    </p:set>
                                    <p:anim calcmode="lin" valueType="num">
                                      <p:cBhvr>
                                        <p:cTn id="11" dur="1000" fill="hold"/>
                                        <p:tgtEl>
                                          <p:spTgt spid="311"/>
                                        </p:tgtEl>
                                        <p:attrNameLst>
                                          <p:attrName>ppt_x</p:attrName>
                                        </p:attrNameLst>
                                      </p:cBhvr>
                                      <p:tavLst>
                                        <p:tav tm="0">
                                          <p:val>
                                            <p:strVal val="#ppt_x"/>
                                          </p:val>
                                        </p:tav>
                                        <p:tav tm="100000">
                                          <p:val>
                                            <p:strVal val="#ppt_x"/>
                                          </p:val>
                                        </p:tav>
                                      </p:tavLst>
                                    </p:anim>
                                    <p:anim calcmode="lin" valueType="num">
                                      <p:cBhvr>
                                        <p:cTn id="12" dur="1000" fill="hold"/>
                                        <p:tgtEl>
                                          <p:spTgt spid="3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1" grpId="2"/>
      <p:bldP build="whole" bldLvl="1" animBg="1" rev="0" advAuto="0" spid="310"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15" name="Shape 315"/>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16" name="Shape 3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7"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318"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319" name="Shape 319"/>
          <p:cNvSpPr/>
          <p:nvPr/>
        </p:nvSpPr>
        <p:spPr>
          <a:xfrm>
            <a:off x="3768675" y="3071448"/>
            <a:ext cx="16833950" cy="7190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6000">
                <a:solidFill>
                  <a:srgbClr val="53585F"/>
                </a:solidFill>
                <a:latin typeface="Futura"/>
                <a:ea typeface="Futura"/>
                <a:cs typeface="Futura"/>
                <a:sym typeface="Futura"/>
              </a:defRPr>
            </a:pPr>
            <a:r>
              <a:t>Why was water management so important to the people who lived in Petra?</a:t>
            </a:r>
          </a:p>
          <a:p>
            <a:pPr algn="ctr">
              <a:defRPr sz="6000">
                <a:solidFill>
                  <a:srgbClr val="53585F"/>
                </a:solidFill>
                <a:latin typeface="Futura"/>
                <a:ea typeface="Futura"/>
                <a:cs typeface="Futura"/>
                <a:sym typeface="Futura"/>
              </a:defRPr>
            </a:pPr>
          </a:p>
          <a:p>
            <a:pPr algn="ctr">
              <a:defRPr sz="6000">
                <a:solidFill>
                  <a:srgbClr val="53585F"/>
                </a:solidFill>
                <a:latin typeface="Futura"/>
                <a:ea typeface="Futura"/>
                <a:cs typeface="Futura"/>
                <a:sym typeface="Futura"/>
              </a:defRPr>
            </a:pPr>
            <a:r>
              <a:t>Use the data on the following slide provided to create a graph showing the precipitation and temperature in Petra and answer the questions about its climate.</a:t>
            </a:r>
          </a:p>
        </p:txBody>
      </p:sp>
      <p:grpSp>
        <p:nvGrpSpPr>
          <p:cNvPr id="323" name="Group 323"/>
          <p:cNvGrpSpPr/>
          <p:nvPr/>
        </p:nvGrpSpPr>
        <p:grpSpPr>
          <a:xfrm>
            <a:off x="11785704" y="5633585"/>
            <a:ext cx="799892" cy="190501"/>
            <a:chOff x="0" y="0"/>
            <a:chExt cx="799891" cy="190500"/>
          </a:xfrm>
        </p:grpSpPr>
        <p:sp>
          <p:nvSpPr>
            <p:cNvPr id="320" name="Shape 320"/>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21" name="Shape 321"/>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22" name="Shape 322"/>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324" name="Shape 324"/>
          <p:cNvSpPr/>
          <p:nvPr/>
        </p:nvSpPr>
        <p:spPr>
          <a:xfrm>
            <a:off x="650129" y="672226"/>
            <a:ext cx="4528851" cy="1633977"/>
          </a:xfrm>
          <a:prstGeom prst="rect">
            <a:avLst/>
          </a:prstGeom>
          <a:solidFill>
            <a:srgbClr val="FBA622"/>
          </a:solidFill>
          <a:ln w="12700">
            <a:miter lim="400000"/>
          </a:ln>
        </p:spPr>
        <p:txBody>
          <a:bodyPr lIns="45719" rIns="45719" anchor="ctr"/>
          <a:lstStyle/>
          <a:p>
            <a:pPr>
              <a:defRPr sz="2800">
                <a:solidFill>
                  <a:srgbClr val="FFFFFF"/>
                </a:solidFill>
              </a:defRPr>
            </a:pPr>
          </a:p>
        </p:txBody>
      </p:sp>
      <p:sp>
        <p:nvSpPr>
          <p:cNvPr id="325" name="Shape 325"/>
          <p:cNvSpPr/>
          <p:nvPr/>
        </p:nvSpPr>
        <p:spPr>
          <a:xfrm>
            <a:off x="2398540" y="1269043"/>
            <a:ext cx="1976183"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Graphing</a:t>
            </a:r>
          </a:p>
        </p:txBody>
      </p:sp>
      <p:sp>
        <p:nvSpPr>
          <p:cNvPr id="326" name="Shape 326"/>
          <p:cNvSpPr/>
          <p:nvPr/>
        </p:nvSpPr>
        <p:spPr>
          <a:xfrm>
            <a:off x="1087364" y="1058760"/>
            <a:ext cx="993022"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327" name="Shape 327"/>
          <p:cNvSpPr/>
          <p:nvPr/>
        </p:nvSpPr>
        <p:spPr>
          <a:xfrm>
            <a:off x="1267887" y="1242738"/>
            <a:ext cx="505820"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326"/>
                                        </p:tgtEl>
                                        <p:attrNameLst>
                                          <p:attrName>style.visibility</p:attrName>
                                        </p:attrNameLst>
                                      </p:cBhvr>
                                      <p:to>
                                        <p:strVal val="visible"/>
                                      </p:to>
                                    </p:set>
                                    <p:anim calcmode="lin" valueType="num">
                                      <p:cBhvr>
                                        <p:cTn id="7" dur="500" fill="hold"/>
                                        <p:tgtEl>
                                          <p:spTgt spid="326"/>
                                        </p:tgtEl>
                                        <p:attrNameLst>
                                          <p:attrName>ppt_x</p:attrName>
                                        </p:attrNameLst>
                                      </p:cBhvr>
                                      <p:tavLst>
                                        <p:tav tm="0">
                                          <p:val>
                                            <p:strVal val="#ppt_x"/>
                                          </p:val>
                                        </p:tav>
                                        <p:tav tm="100000">
                                          <p:val>
                                            <p:strVal val="#ppt_x"/>
                                          </p:val>
                                        </p:tav>
                                      </p:tavLst>
                                    </p:anim>
                                    <p:anim calcmode="lin" valueType="num">
                                      <p:cBhvr>
                                        <p:cTn id="8" dur="500" fill="hold"/>
                                        <p:tgtEl>
                                          <p:spTgt spid="3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327"/>
                                        </p:tgtEl>
                                        <p:attrNameLst>
                                          <p:attrName>style.visibility</p:attrName>
                                        </p:attrNameLst>
                                      </p:cBhvr>
                                      <p:to>
                                        <p:strVal val="visible"/>
                                      </p:to>
                                    </p:set>
                                    <p:anim calcmode="lin" valueType="num">
                                      <p:cBhvr>
                                        <p:cTn id="12" dur="500" fill="hold"/>
                                        <p:tgtEl>
                                          <p:spTgt spid="327"/>
                                        </p:tgtEl>
                                        <p:attrNameLst>
                                          <p:attrName>ppt_x</p:attrName>
                                        </p:attrNameLst>
                                      </p:cBhvr>
                                      <p:tavLst>
                                        <p:tav tm="0">
                                          <p:val>
                                            <p:strVal val="#ppt_x"/>
                                          </p:val>
                                        </p:tav>
                                        <p:tav tm="100000">
                                          <p:val>
                                            <p:strVal val="#ppt_x"/>
                                          </p:val>
                                        </p:tav>
                                      </p:tavLst>
                                    </p:anim>
                                    <p:anim calcmode="lin" valueType="num">
                                      <p:cBhvr>
                                        <p:cTn id="13" dur="500" fill="hold"/>
                                        <p:tgtEl>
                                          <p:spTgt spid="3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 grpId="2"/>
      <p:bldP build="whole" bldLvl="1" animBg="1" rev="0" advAuto="0" spid="326"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30" name="Shape 33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31" name="Shape 3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2"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333"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graphicFrame>
        <p:nvGraphicFramePr>
          <p:cNvPr id="334" name="Table 334"/>
          <p:cNvGraphicFramePr/>
          <p:nvPr/>
        </p:nvGraphicFramePr>
        <p:xfrm>
          <a:off x="1849145" y="4911369"/>
          <a:ext cx="20685710" cy="4921962"/>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2387804"/>
                <a:gridCol w="1356580"/>
                <a:gridCol w="1290183"/>
                <a:gridCol w="1326358"/>
                <a:gridCol w="1590231"/>
                <a:gridCol w="1590231"/>
                <a:gridCol w="1590231"/>
                <a:gridCol w="1590231"/>
                <a:gridCol w="1590231"/>
                <a:gridCol w="1590231"/>
                <a:gridCol w="1590231"/>
                <a:gridCol w="1590231"/>
                <a:gridCol w="1590231"/>
              </a:tblGrid>
              <a:tr h="981852">
                <a:tc>
                  <a:txBody>
                    <a:bodyPr/>
                    <a:lstStyle/>
                    <a:p>
                      <a:pPr algn="l">
                        <a:defRPr b="0" sz="2700">
                          <a:latin typeface="Gill Sans SemiBold"/>
                          <a:ea typeface="Gill Sans SemiBold"/>
                          <a:cs typeface="Gill Sans SemiBold"/>
                          <a:sym typeface="Gill Sans SemiBold"/>
                        </a:defRPr>
                      </a:pP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Jan</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Feb</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Mar</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Apr</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May</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Jun</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Jul</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Aug</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Sep</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Oct</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Nov</a:t>
                      </a:r>
                    </a:p>
                  </a:txBody>
                  <a:tcPr marL="63500" marR="63500" marT="63500" marB="63500" anchor="t" anchorCtr="0" horzOverflow="overflow"/>
                </a:tc>
                <a:tc>
                  <a:txBody>
                    <a:bodyPr/>
                    <a:lstStyle/>
                    <a:p>
                      <a:pPr>
                        <a:defRPr b="0" i="0" sz="1800">
                          <a:solidFill>
                            <a:srgbClr val="000000"/>
                          </a:solidFill>
                        </a:defRPr>
                      </a:pPr>
                      <a:r>
                        <a:rPr i="1" sz="2700">
                          <a:solidFill>
                            <a:srgbClr val="53585F"/>
                          </a:solidFill>
                          <a:latin typeface="Gill Sans SemiBold"/>
                          <a:ea typeface="Gill Sans SemiBold"/>
                          <a:cs typeface="Gill Sans SemiBold"/>
                          <a:sym typeface="Gill Sans SemiBold"/>
                        </a:rPr>
                        <a:t>Dec</a:t>
                      </a:r>
                    </a:p>
                  </a:txBody>
                  <a:tcPr marL="63500" marR="63500" marT="63500" marB="63500" anchor="t" anchorCtr="0" horzOverflow="overflow"/>
                </a:tc>
              </a:tr>
              <a:tr h="981852">
                <a:tc>
                  <a:txBody>
                    <a:bodyPr/>
                    <a:lstStyle/>
                    <a:p>
                      <a:pPr algn="l">
                        <a:defRPr b="0" i="0" sz="1800">
                          <a:solidFill>
                            <a:srgbClr val="000000"/>
                          </a:solidFill>
                        </a:defRPr>
                      </a:pPr>
                      <a:r>
                        <a:rPr i="1" sz="2700">
                          <a:solidFill>
                            <a:srgbClr val="53585F"/>
                          </a:solidFill>
                          <a:latin typeface="Gill Sans SemiBold"/>
                          <a:ea typeface="Gill Sans SemiBold"/>
                          <a:cs typeface="Gill Sans SemiBold"/>
                          <a:sym typeface="Gill Sans SemiBold"/>
                        </a:rPr>
                        <a:t>Temperature</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8°C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9°C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10°C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15°C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19°C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22°C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25°C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25°C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23°C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18°C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14°C</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10°C</a:t>
                      </a:r>
                    </a:p>
                  </a:txBody>
                  <a:tcPr marL="63500" marR="63500" marT="63500" marB="63500" anchor="t" anchorCtr="0" horzOverflow="overflow"/>
                </a:tc>
              </a:tr>
              <a:tr h="981852">
                <a:tc>
                  <a:txBody>
                    <a:bodyPr/>
                    <a:lstStyle/>
                    <a:p>
                      <a:pPr algn="l">
                        <a:defRPr b="0" i="0" sz="1800">
                          <a:solidFill>
                            <a:srgbClr val="000000"/>
                          </a:solidFill>
                        </a:defRPr>
                      </a:pPr>
                      <a:r>
                        <a:rPr i="1" sz="2700">
                          <a:solidFill>
                            <a:srgbClr val="53585F"/>
                          </a:solidFill>
                          <a:latin typeface="Gill Sans SemiBold"/>
                          <a:ea typeface="Gill Sans SemiBold"/>
                          <a:cs typeface="Gill Sans SemiBold"/>
                          <a:sym typeface="Gill Sans SemiBold"/>
                        </a:rPr>
                        <a:t>Precipitation</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110mm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82mm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60mm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38mm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28mm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10mm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6mm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5mm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18mm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34mm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82mm</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120mm</a:t>
                      </a:r>
                    </a:p>
                  </a:txBody>
                  <a:tcPr marL="63500" marR="63500" marT="63500" marB="63500" anchor="t" anchorCtr="0" horzOverflow="overflow"/>
                </a:tc>
              </a:tr>
              <a:tr h="981852">
                <a:tc gridSpan="13">
                  <a:txBody>
                    <a:bodyPr/>
                    <a:lstStyle/>
                    <a:p>
                      <a:pPr algn="l">
                        <a:defRPr b="0" sz="2700">
                          <a:latin typeface="Gill Sans SemiBold"/>
                          <a:ea typeface="Gill Sans SemiBold"/>
                          <a:cs typeface="Gill Sans SemiBold"/>
                          <a:sym typeface="Gill Sans SemiBold"/>
                        </a:defRPr>
                      </a:pPr>
                    </a:p>
                  </a:txBody>
                  <a:tcPr marL="63500" marR="63500" marT="63500" marB="63500" anchor="t" anchorCtr="0" horzOverflow="overflow"/>
                </a:tc>
                <a:tc hMerge="1">
                  <a:tcPr/>
                </a:tc>
                <a:tc hMerge="1">
                  <a:tcPr/>
                </a:tc>
                <a:tc hMerge="1">
                  <a:tcPr/>
                </a:tc>
                <a:tc hMerge="1">
                  <a:tcPr/>
                </a:tc>
                <a:tc hMerge="1">
                  <a:tcPr/>
                </a:tc>
                <a:tc hMerge="1">
                  <a:tcPr/>
                </a:tc>
                <a:tc hMerge="1">
                  <a:tcPr/>
                </a:tc>
                <a:tc hMerge="1">
                  <a:tcPr/>
                </a:tc>
                <a:tc hMerge="1">
                  <a:tcPr/>
                </a:tc>
                <a:tc hMerge="1">
                  <a:tcPr/>
                </a:tc>
                <a:tc hMerge="1">
                  <a:tcPr/>
                </a:tc>
                <a:tc hMerge="1">
                  <a:tcPr/>
                </a:tc>
              </a:tr>
              <a:tr h="981852">
                <a:tc>
                  <a:txBody>
                    <a:bodyPr/>
                    <a:lstStyle/>
                    <a:p>
                      <a:pPr algn="l">
                        <a:defRPr b="0" i="0" sz="1800">
                          <a:solidFill>
                            <a:srgbClr val="000000"/>
                          </a:solidFill>
                        </a:defRPr>
                      </a:pPr>
                      <a:r>
                        <a:rPr i="1" sz="2700">
                          <a:solidFill>
                            <a:srgbClr val="53585F"/>
                          </a:solidFill>
                          <a:latin typeface="Gill Sans SemiBold"/>
                          <a:ea typeface="Gill Sans SemiBold"/>
                          <a:cs typeface="Gill Sans SemiBold"/>
                          <a:sym typeface="Gill Sans SemiBold"/>
                        </a:rPr>
                        <a:t>Rainy Days</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4</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3</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7</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4</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2</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0</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0</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0</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2</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1</a:t>
                      </a:r>
                    </a:p>
                  </a:txBody>
                  <a:tcPr marL="63500" marR="63500" marT="63500" marB="63500" anchor="t" anchorCtr="0" horzOverflow="overflow"/>
                </a:tc>
                <a:tc>
                  <a:txBody>
                    <a:bodyPr/>
                    <a:lstStyle/>
                    <a:p>
                      <a:pPr>
                        <a:defRPr b="0" i="0" sz="1800">
                          <a:solidFill>
                            <a:srgbClr val="000000"/>
                          </a:solidFill>
                        </a:defRPr>
                      </a:pPr>
                      <a:r>
                        <a:rPr i="1" sz="2700">
                          <a:solidFill>
                            <a:srgbClr val="91969B"/>
                          </a:solidFill>
                          <a:latin typeface="Gill Sans SemiBold"/>
                          <a:ea typeface="Gill Sans SemiBold"/>
                          <a:cs typeface="Gill Sans SemiBold"/>
                          <a:sym typeface="Gill Sans SemiBold"/>
                        </a:rPr>
                        <a:t>5</a:t>
                      </a:r>
                    </a:p>
                  </a:txBody>
                  <a:tcPr marL="63500" marR="63500" marT="63500" marB="63500" anchor="t" anchorCtr="0" horzOverflow="overflow"/>
                </a:tc>
              </a:tr>
            </a:tbl>
          </a:graphicData>
        </a:graphic>
      </p:graphicFrame>
      <p:sp>
        <p:nvSpPr>
          <p:cNvPr id="335" name="Shape 335"/>
          <p:cNvSpPr/>
          <p:nvPr/>
        </p:nvSpPr>
        <p:spPr>
          <a:xfrm>
            <a:off x="4681946" y="2891167"/>
            <a:ext cx="15007408" cy="9208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000">
                <a:solidFill>
                  <a:srgbClr val="53585F"/>
                </a:solidFill>
                <a:latin typeface="Futura"/>
                <a:ea typeface="Futura"/>
                <a:cs typeface="Futura"/>
                <a:sym typeface="Futura"/>
              </a:defRPr>
            </a:lvl1pPr>
          </a:lstStyle>
          <a:p>
            <a:pPr/>
            <a:r>
              <a:t>Use the data provided to create a climate graph:</a:t>
            </a:r>
          </a:p>
        </p:txBody>
      </p:sp>
      <p:sp>
        <p:nvSpPr>
          <p:cNvPr id="336" name="Shape 336"/>
          <p:cNvSpPr/>
          <p:nvPr/>
        </p:nvSpPr>
        <p:spPr>
          <a:xfrm>
            <a:off x="650129" y="672226"/>
            <a:ext cx="4528851" cy="1633977"/>
          </a:xfrm>
          <a:prstGeom prst="rect">
            <a:avLst/>
          </a:prstGeom>
          <a:solidFill>
            <a:srgbClr val="FBA622"/>
          </a:solidFill>
          <a:ln w="12700">
            <a:miter lim="400000"/>
          </a:ln>
        </p:spPr>
        <p:txBody>
          <a:bodyPr lIns="45719" rIns="45719" anchor="ctr"/>
          <a:lstStyle/>
          <a:p>
            <a:pPr>
              <a:defRPr sz="2800">
                <a:solidFill>
                  <a:srgbClr val="FFFFFF"/>
                </a:solidFill>
              </a:defRPr>
            </a:pPr>
          </a:p>
        </p:txBody>
      </p:sp>
      <p:sp>
        <p:nvSpPr>
          <p:cNvPr id="337" name="Shape 337"/>
          <p:cNvSpPr/>
          <p:nvPr/>
        </p:nvSpPr>
        <p:spPr>
          <a:xfrm>
            <a:off x="2398540" y="1269043"/>
            <a:ext cx="1976183"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Graphing</a:t>
            </a:r>
          </a:p>
        </p:txBody>
      </p:sp>
      <p:sp>
        <p:nvSpPr>
          <p:cNvPr id="338" name="Shape 338"/>
          <p:cNvSpPr/>
          <p:nvPr/>
        </p:nvSpPr>
        <p:spPr>
          <a:xfrm>
            <a:off x="1087364" y="1058760"/>
            <a:ext cx="993022"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339" name="Shape 339"/>
          <p:cNvSpPr/>
          <p:nvPr/>
        </p:nvSpPr>
        <p:spPr>
          <a:xfrm>
            <a:off x="1267887" y="1242738"/>
            <a:ext cx="505820"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338"/>
                                        </p:tgtEl>
                                        <p:attrNameLst>
                                          <p:attrName>style.visibility</p:attrName>
                                        </p:attrNameLst>
                                      </p:cBhvr>
                                      <p:to>
                                        <p:strVal val="visible"/>
                                      </p:to>
                                    </p:set>
                                    <p:anim calcmode="lin" valueType="num">
                                      <p:cBhvr>
                                        <p:cTn id="7" dur="500" fill="hold"/>
                                        <p:tgtEl>
                                          <p:spTgt spid="338"/>
                                        </p:tgtEl>
                                        <p:attrNameLst>
                                          <p:attrName>ppt_x</p:attrName>
                                        </p:attrNameLst>
                                      </p:cBhvr>
                                      <p:tavLst>
                                        <p:tav tm="0">
                                          <p:val>
                                            <p:strVal val="#ppt_x"/>
                                          </p:val>
                                        </p:tav>
                                        <p:tav tm="100000">
                                          <p:val>
                                            <p:strVal val="#ppt_x"/>
                                          </p:val>
                                        </p:tav>
                                      </p:tavLst>
                                    </p:anim>
                                    <p:anim calcmode="lin" valueType="num">
                                      <p:cBhvr>
                                        <p:cTn id="8" dur="500" fill="hold"/>
                                        <p:tgtEl>
                                          <p:spTgt spid="3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339"/>
                                        </p:tgtEl>
                                        <p:attrNameLst>
                                          <p:attrName>style.visibility</p:attrName>
                                        </p:attrNameLst>
                                      </p:cBhvr>
                                      <p:to>
                                        <p:strVal val="visible"/>
                                      </p:to>
                                    </p:set>
                                    <p:anim calcmode="lin" valueType="num">
                                      <p:cBhvr>
                                        <p:cTn id="12" dur="500" fill="hold"/>
                                        <p:tgtEl>
                                          <p:spTgt spid="339"/>
                                        </p:tgtEl>
                                        <p:attrNameLst>
                                          <p:attrName>ppt_x</p:attrName>
                                        </p:attrNameLst>
                                      </p:cBhvr>
                                      <p:tavLst>
                                        <p:tav tm="0">
                                          <p:val>
                                            <p:strVal val="#ppt_x"/>
                                          </p:val>
                                        </p:tav>
                                        <p:tav tm="100000">
                                          <p:val>
                                            <p:strVal val="#ppt_x"/>
                                          </p:val>
                                        </p:tav>
                                      </p:tavLst>
                                    </p:anim>
                                    <p:anim calcmode="lin" valueType="num">
                                      <p:cBhvr>
                                        <p:cTn id="13" dur="500" fill="hold"/>
                                        <p:tgtEl>
                                          <p:spTgt spid="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9" grpId="2"/>
      <p:bldP build="whole" bldLvl="1" animBg="1" rev="0" advAuto="0" spid="338"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42" name="Shape 34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43" name="Shape 34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4"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345"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graphicFrame>
        <p:nvGraphicFramePr>
          <p:cNvPr id="346" name="Chart 346"/>
          <p:cNvGraphicFramePr/>
          <p:nvPr/>
        </p:nvGraphicFramePr>
        <p:xfrm>
          <a:off x="2265062" y="2650725"/>
          <a:ext cx="18738328" cy="8432965"/>
        </p:xfrm>
        <a:graphic xmlns:a="http://schemas.openxmlformats.org/drawingml/2006/main">
          <a:graphicData uri="http://schemas.openxmlformats.org/drawingml/2006/chart">
            <c:chart xmlns:c="http://schemas.openxmlformats.org/drawingml/2006/chart" r:id="rId5"/>
          </a:graphicData>
        </a:graphic>
      </p:graphicFrame>
      <p:sp>
        <p:nvSpPr>
          <p:cNvPr id="347" name="Shape 347"/>
          <p:cNvSpPr/>
          <p:nvPr/>
        </p:nvSpPr>
        <p:spPr>
          <a:xfrm>
            <a:off x="650129" y="672226"/>
            <a:ext cx="4528851" cy="1633977"/>
          </a:xfrm>
          <a:prstGeom prst="rect">
            <a:avLst/>
          </a:prstGeom>
          <a:solidFill>
            <a:srgbClr val="FBA622"/>
          </a:solidFill>
          <a:ln w="12700">
            <a:miter lim="400000"/>
          </a:ln>
        </p:spPr>
        <p:txBody>
          <a:bodyPr lIns="45719" rIns="45719" anchor="ctr"/>
          <a:lstStyle/>
          <a:p>
            <a:pPr>
              <a:defRPr sz="2800">
                <a:solidFill>
                  <a:srgbClr val="FFFFFF"/>
                </a:solidFill>
              </a:defRPr>
            </a:pPr>
          </a:p>
        </p:txBody>
      </p:sp>
      <p:sp>
        <p:nvSpPr>
          <p:cNvPr id="348" name="Shape 348"/>
          <p:cNvSpPr/>
          <p:nvPr/>
        </p:nvSpPr>
        <p:spPr>
          <a:xfrm>
            <a:off x="2398540" y="1269043"/>
            <a:ext cx="1976183"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Graphing</a:t>
            </a:r>
          </a:p>
        </p:txBody>
      </p:sp>
      <p:sp>
        <p:nvSpPr>
          <p:cNvPr id="349" name="Shape 349"/>
          <p:cNvSpPr/>
          <p:nvPr/>
        </p:nvSpPr>
        <p:spPr>
          <a:xfrm>
            <a:off x="1087364" y="1058760"/>
            <a:ext cx="993022"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350" name="Shape 350"/>
          <p:cNvSpPr/>
          <p:nvPr/>
        </p:nvSpPr>
        <p:spPr>
          <a:xfrm>
            <a:off x="1267887" y="1242738"/>
            <a:ext cx="505820"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349"/>
                                        </p:tgtEl>
                                        <p:attrNameLst>
                                          <p:attrName>style.visibility</p:attrName>
                                        </p:attrNameLst>
                                      </p:cBhvr>
                                      <p:to>
                                        <p:strVal val="visible"/>
                                      </p:to>
                                    </p:set>
                                    <p:anim calcmode="lin" valueType="num">
                                      <p:cBhvr>
                                        <p:cTn id="7" dur="500" fill="hold"/>
                                        <p:tgtEl>
                                          <p:spTgt spid="349"/>
                                        </p:tgtEl>
                                        <p:attrNameLst>
                                          <p:attrName>ppt_x</p:attrName>
                                        </p:attrNameLst>
                                      </p:cBhvr>
                                      <p:tavLst>
                                        <p:tav tm="0">
                                          <p:val>
                                            <p:strVal val="#ppt_x"/>
                                          </p:val>
                                        </p:tav>
                                        <p:tav tm="100000">
                                          <p:val>
                                            <p:strVal val="#ppt_x"/>
                                          </p:val>
                                        </p:tav>
                                      </p:tavLst>
                                    </p:anim>
                                    <p:anim calcmode="lin" valueType="num">
                                      <p:cBhvr>
                                        <p:cTn id="8" dur="500" fill="hold"/>
                                        <p:tgtEl>
                                          <p:spTgt spid="34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350"/>
                                        </p:tgtEl>
                                        <p:attrNameLst>
                                          <p:attrName>style.visibility</p:attrName>
                                        </p:attrNameLst>
                                      </p:cBhvr>
                                      <p:to>
                                        <p:strVal val="visible"/>
                                      </p:to>
                                    </p:set>
                                    <p:anim calcmode="lin" valueType="num">
                                      <p:cBhvr>
                                        <p:cTn id="12" dur="500" fill="hold"/>
                                        <p:tgtEl>
                                          <p:spTgt spid="350"/>
                                        </p:tgtEl>
                                        <p:attrNameLst>
                                          <p:attrName>ppt_x</p:attrName>
                                        </p:attrNameLst>
                                      </p:cBhvr>
                                      <p:tavLst>
                                        <p:tav tm="0">
                                          <p:val>
                                            <p:strVal val="#ppt_x"/>
                                          </p:val>
                                        </p:tav>
                                        <p:tav tm="100000">
                                          <p:val>
                                            <p:strVal val="#ppt_x"/>
                                          </p:val>
                                        </p:tav>
                                      </p:tavLst>
                                    </p:anim>
                                    <p:anim calcmode="lin" valueType="num">
                                      <p:cBhvr>
                                        <p:cTn id="13" dur="500" fill="hold"/>
                                        <p:tgtEl>
                                          <p:spTgt spid="3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2"/>
      <p:bldP build="whole" bldLvl="1" animBg="1" rev="0" advAuto="0" spid="34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Shape 35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53" name="Shape 35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54" name="Shape 35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5"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356"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357" name="Shape 357"/>
          <p:cNvSpPr/>
          <p:nvPr/>
        </p:nvSpPr>
        <p:spPr>
          <a:xfrm>
            <a:off x="767127" y="4305788"/>
            <a:ext cx="20805046" cy="21109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53585F"/>
                </a:solidFill>
                <a:latin typeface="Futura"/>
                <a:ea typeface="Futura"/>
                <a:cs typeface="Futura"/>
                <a:sym typeface="Futura"/>
              </a:defRPr>
            </a:pPr>
            <a:r>
              <a:t>Read articles (</a:t>
            </a:r>
            <a:r>
              <a:rPr u="sng">
                <a:solidFill>
                  <a:schemeClr val="accent5"/>
                </a:solidFill>
                <a:hlinkClick r:id="rId5" invalidUrl="" action="" tgtFrame="" tooltip="" history="1" highlightClick="0" endSnd="0"/>
              </a:rPr>
              <a:t>1</a:t>
            </a:r>
            <a:r>
              <a:rPr>
                <a:solidFill>
                  <a:schemeClr val="accent5"/>
                </a:solidFill>
              </a:rPr>
              <a:t> </a:t>
            </a:r>
            <a:r>
              <a:t>&amp; </a:t>
            </a:r>
            <a:r>
              <a:rPr u="sng">
                <a:solidFill>
                  <a:schemeClr val="accent5"/>
                </a:solidFill>
                <a:hlinkClick r:id="rId6" invalidUrl="" action="" tgtFrame="" tooltip="" history="1" highlightClick="0" endSnd="0"/>
              </a:rPr>
              <a:t>2</a:t>
            </a:r>
            <a:r>
              <a:t>) and add additional notes to your fact file.</a:t>
            </a:r>
          </a:p>
        </p:txBody>
      </p:sp>
      <p:sp>
        <p:nvSpPr>
          <p:cNvPr id="358" name="Shape 358"/>
          <p:cNvSpPr/>
          <p:nvPr/>
        </p:nvSpPr>
        <p:spPr>
          <a:xfrm>
            <a:off x="683288" y="720286"/>
            <a:ext cx="4528851" cy="1633978"/>
          </a:xfrm>
          <a:prstGeom prst="rect">
            <a:avLst/>
          </a:prstGeom>
          <a:solidFill>
            <a:srgbClr val="F94151"/>
          </a:solidFill>
          <a:ln w="12700">
            <a:miter lim="400000"/>
          </a:ln>
        </p:spPr>
        <p:txBody>
          <a:bodyPr lIns="45719" rIns="45719" anchor="ctr"/>
          <a:lstStyle/>
          <a:p>
            <a:pPr>
              <a:lnSpc>
                <a:spcPts val="4500"/>
              </a:lnSpc>
              <a:spcBef>
                <a:spcPts val="1600"/>
              </a:spcBef>
            </a:pPr>
          </a:p>
        </p:txBody>
      </p:sp>
      <p:sp>
        <p:nvSpPr>
          <p:cNvPr id="359" name="Shape 359"/>
          <p:cNvSpPr/>
          <p:nvPr/>
        </p:nvSpPr>
        <p:spPr>
          <a:xfrm>
            <a:off x="929924" y="997778"/>
            <a:ext cx="1078713" cy="1078993"/>
          </a:xfrm>
          <a:prstGeom prst="ellipse">
            <a:avLst/>
          </a:prstGeom>
          <a:solidFill>
            <a:srgbClr val="91969B"/>
          </a:solidFill>
          <a:ln w="12700">
            <a:miter lim="400000"/>
          </a:ln>
        </p:spPr>
        <p:txBody>
          <a:bodyPr lIns="45719" rIns="45719" anchor="ctr"/>
          <a:lstStyle/>
          <a:p>
            <a:pPr algn="ctr"/>
          </a:p>
        </p:txBody>
      </p:sp>
      <p:sp>
        <p:nvSpPr>
          <p:cNvPr id="360" name="Shape 360"/>
          <p:cNvSpPr/>
          <p:nvPr/>
        </p:nvSpPr>
        <p:spPr>
          <a:xfrm>
            <a:off x="1179853" y="1275290"/>
            <a:ext cx="578855" cy="5239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94" y="21600"/>
                </a:moveTo>
                <a:cubicBezTo>
                  <a:pt x="18797" y="21600"/>
                  <a:pt x="18797" y="21600"/>
                  <a:pt x="18797" y="21600"/>
                </a:cubicBezTo>
                <a:cubicBezTo>
                  <a:pt x="18797" y="12626"/>
                  <a:pt x="18797" y="12626"/>
                  <a:pt x="18797" y="12626"/>
                </a:cubicBezTo>
                <a:cubicBezTo>
                  <a:pt x="18797" y="5599"/>
                  <a:pt x="18797" y="5599"/>
                  <a:pt x="18797" y="5599"/>
                </a:cubicBezTo>
                <a:cubicBezTo>
                  <a:pt x="20594" y="5599"/>
                  <a:pt x="20594" y="5599"/>
                  <a:pt x="20594" y="5599"/>
                </a:cubicBezTo>
                <a:cubicBezTo>
                  <a:pt x="21097" y="5599"/>
                  <a:pt x="21600" y="5876"/>
                  <a:pt x="21600" y="6750"/>
                </a:cubicBezTo>
                <a:cubicBezTo>
                  <a:pt x="21600" y="13738"/>
                  <a:pt x="21600" y="13738"/>
                  <a:pt x="21600" y="13738"/>
                </a:cubicBezTo>
                <a:cubicBezTo>
                  <a:pt x="21600" y="18225"/>
                  <a:pt x="21600" y="18225"/>
                  <a:pt x="21600" y="18225"/>
                </a:cubicBezTo>
                <a:cubicBezTo>
                  <a:pt x="21600" y="20488"/>
                  <a:pt x="21600" y="20488"/>
                  <a:pt x="21600" y="20488"/>
                </a:cubicBezTo>
                <a:cubicBezTo>
                  <a:pt x="21600" y="21044"/>
                  <a:pt x="21097" y="21600"/>
                  <a:pt x="20594" y="21600"/>
                </a:cubicBezTo>
                <a:close/>
                <a:moveTo>
                  <a:pt x="3558" y="21600"/>
                </a:moveTo>
                <a:cubicBezTo>
                  <a:pt x="3558" y="12626"/>
                  <a:pt x="3558" y="12626"/>
                  <a:pt x="3558" y="12626"/>
                </a:cubicBezTo>
                <a:cubicBezTo>
                  <a:pt x="3558" y="12349"/>
                  <a:pt x="3558" y="12349"/>
                  <a:pt x="3558" y="12349"/>
                </a:cubicBezTo>
                <a:cubicBezTo>
                  <a:pt x="3558" y="5599"/>
                  <a:pt x="3558" y="5599"/>
                  <a:pt x="3558" y="5599"/>
                </a:cubicBezTo>
                <a:cubicBezTo>
                  <a:pt x="5607" y="5599"/>
                  <a:pt x="5607" y="5599"/>
                  <a:pt x="5607" y="5599"/>
                </a:cubicBezTo>
                <a:cubicBezTo>
                  <a:pt x="5607" y="2541"/>
                  <a:pt x="7871" y="0"/>
                  <a:pt x="10674" y="0"/>
                </a:cubicBezTo>
                <a:cubicBezTo>
                  <a:pt x="13478" y="0"/>
                  <a:pt x="15742" y="2541"/>
                  <a:pt x="15742" y="5599"/>
                </a:cubicBezTo>
                <a:cubicBezTo>
                  <a:pt x="17790" y="5599"/>
                  <a:pt x="17790" y="5599"/>
                  <a:pt x="17790" y="5599"/>
                </a:cubicBezTo>
                <a:cubicBezTo>
                  <a:pt x="17790" y="12626"/>
                  <a:pt x="17790" y="12626"/>
                  <a:pt x="17790" y="12626"/>
                </a:cubicBezTo>
                <a:cubicBezTo>
                  <a:pt x="17790" y="21600"/>
                  <a:pt x="17790" y="21600"/>
                  <a:pt x="17790" y="21600"/>
                </a:cubicBezTo>
                <a:lnTo>
                  <a:pt x="3558" y="21600"/>
                </a:lnTo>
                <a:close/>
                <a:moveTo>
                  <a:pt x="10674" y="2263"/>
                </a:moveTo>
                <a:cubicBezTo>
                  <a:pt x="9165" y="2263"/>
                  <a:pt x="7619" y="3653"/>
                  <a:pt x="7619" y="5599"/>
                </a:cubicBezTo>
                <a:cubicBezTo>
                  <a:pt x="13729" y="5599"/>
                  <a:pt x="13729" y="5599"/>
                  <a:pt x="13729" y="5599"/>
                </a:cubicBezTo>
                <a:cubicBezTo>
                  <a:pt x="13729" y="3653"/>
                  <a:pt x="12471" y="2263"/>
                  <a:pt x="10674" y="2263"/>
                </a:cubicBezTo>
                <a:close/>
                <a:moveTo>
                  <a:pt x="0" y="20488"/>
                </a:moveTo>
                <a:cubicBezTo>
                  <a:pt x="0" y="18225"/>
                  <a:pt x="0" y="18225"/>
                  <a:pt x="0" y="18225"/>
                </a:cubicBezTo>
                <a:cubicBezTo>
                  <a:pt x="0" y="13738"/>
                  <a:pt x="0" y="13738"/>
                  <a:pt x="0" y="13738"/>
                </a:cubicBezTo>
                <a:cubicBezTo>
                  <a:pt x="0" y="6750"/>
                  <a:pt x="0" y="6750"/>
                  <a:pt x="0" y="6750"/>
                </a:cubicBezTo>
                <a:cubicBezTo>
                  <a:pt x="0" y="5876"/>
                  <a:pt x="252" y="5599"/>
                  <a:pt x="1042" y="5599"/>
                </a:cubicBezTo>
                <a:cubicBezTo>
                  <a:pt x="2552" y="5599"/>
                  <a:pt x="2552" y="5599"/>
                  <a:pt x="2552" y="5599"/>
                </a:cubicBezTo>
                <a:cubicBezTo>
                  <a:pt x="2552" y="12349"/>
                  <a:pt x="2552" y="12349"/>
                  <a:pt x="2552" y="12349"/>
                </a:cubicBezTo>
                <a:cubicBezTo>
                  <a:pt x="2552" y="12626"/>
                  <a:pt x="2552" y="12626"/>
                  <a:pt x="2552" y="12626"/>
                </a:cubicBezTo>
                <a:cubicBezTo>
                  <a:pt x="2552" y="21600"/>
                  <a:pt x="2552" y="21600"/>
                  <a:pt x="2552" y="21600"/>
                </a:cubicBezTo>
                <a:cubicBezTo>
                  <a:pt x="1042" y="21600"/>
                  <a:pt x="1042" y="21600"/>
                  <a:pt x="1042" y="21600"/>
                </a:cubicBezTo>
                <a:cubicBezTo>
                  <a:pt x="252" y="21600"/>
                  <a:pt x="0" y="21044"/>
                  <a:pt x="0" y="20488"/>
                </a:cubicBezTo>
                <a:close/>
              </a:path>
            </a:pathLst>
          </a:custGeom>
          <a:solidFill>
            <a:srgbClr val="FFFFFF"/>
          </a:solidFill>
          <a:ln w="12700">
            <a:miter lim="400000"/>
          </a:ln>
        </p:spPr>
        <p:txBody>
          <a:bodyPr lIns="45719" rIns="45719" anchor="ctr"/>
          <a:lstStyle/>
          <a:p>
            <a:pPr/>
          </a:p>
        </p:txBody>
      </p:sp>
      <p:sp>
        <p:nvSpPr>
          <p:cNvPr id="361" name="Shape 361"/>
          <p:cNvSpPr/>
          <p:nvPr/>
        </p:nvSpPr>
        <p:spPr>
          <a:xfrm>
            <a:off x="2211091" y="1213970"/>
            <a:ext cx="2675841" cy="6466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Researching</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59"/>
                                        </p:tgtEl>
                                        <p:attrNameLst>
                                          <p:attrName>style.visibility</p:attrName>
                                        </p:attrNameLst>
                                      </p:cBhvr>
                                      <p:to>
                                        <p:strVal val="visible"/>
                                      </p:to>
                                    </p:set>
                                    <p:anim calcmode="lin" valueType="num">
                                      <p:cBhvr>
                                        <p:cTn id="7" dur="500" fill="hold"/>
                                        <p:tgtEl>
                                          <p:spTgt spid="359"/>
                                        </p:tgtEl>
                                        <p:attrNameLst>
                                          <p:attrName>ppt_w</p:attrName>
                                        </p:attrNameLst>
                                      </p:cBhvr>
                                      <p:tavLst>
                                        <p:tav tm="0">
                                          <p:val>
                                            <p:fltVal val="0"/>
                                          </p:val>
                                        </p:tav>
                                        <p:tav tm="100000">
                                          <p:val>
                                            <p:strVal val="#ppt_w"/>
                                          </p:val>
                                        </p:tav>
                                      </p:tavLst>
                                    </p:anim>
                                    <p:anim calcmode="lin" valueType="num">
                                      <p:cBhvr>
                                        <p:cTn id="8" dur="500" fill="hold"/>
                                        <p:tgtEl>
                                          <p:spTgt spid="35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60"/>
                                        </p:tgtEl>
                                        <p:attrNameLst>
                                          <p:attrName>style.visibility</p:attrName>
                                        </p:attrNameLst>
                                      </p:cBhvr>
                                      <p:to>
                                        <p:strVal val="visible"/>
                                      </p:to>
                                    </p:set>
                                    <p:anim calcmode="lin" valueType="num">
                                      <p:cBhvr>
                                        <p:cTn id="12" dur="500" fill="hold"/>
                                        <p:tgtEl>
                                          <p:spTgt spid="360"/>
                                        </p:tgtEl>
                                        <p:attrNameLst>
                                          <p:attrName>ppt_w</p:attrName>
                                        </p:attrNameLst>
                                      </p:cBhvr>
                                      <p:tavLst>
                                        <p:tav tm="0">
                                          <p:val>
                                            <p:fltVal val="0"/>
                                          </p:val>
                                        </p:tav>
                                        <p:tav tm="100000">
                                          <p:val>
                                            <p:strVal val="#ppt_w"/>
                                          </p:val>
                                        </p:tav>
                                      </p:tavLst>
                                    </p:anim>
                                    <p:anim calcmode="lin" valueType="num">
                                      <p:cBhvr>
                                        <p:cTn id="13" dur="500" fill="hold"/>
                                        <p:tgtEl>
                                          <p:spTgt spid="3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9" grpId="1"/>
      <p:bldP build="whole" bldLvl="1" animBg="1" rev="0" advAuto="0" spid="360" grpId="2"/>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64" name="Shape 364"/>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65" name="Shape 36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6"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367"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368" name="Shape 368"/>
          <p:cNvSpPr/>
          <p:nvPr/>
        </p:nvSpPr>
        <p:spPr>
          <a:xfrm>
            <a:off x="718726" y="718800"/>
            <a:ext cx="4501417" cy="1633978"/>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369" name="Shape 369"/>
          <p:cNvSpPr/>
          <p:nvPr/>
        </p:nvSpPr>
        <p:spPr>
          <a:xfrm>
            <a:off x="2549464" y="989689"/>
            <a:ext cx="1897475"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spcBef>
                <a:spcPts val="1600"/>
              </a:spcBef>
              <a:defRPr sz="3000">
                <a:latin typeface="Gill Sans"/>
                <a:ea typeface="Gill Sans"/>
                <a:cs typeface="Gill Sans"/>
                <a:sym typeface="Gill Sans"/>
              </a:defRPr>
            </a:pPr>
            <a:r>
              <a:rPr cap="all" spc="49">
                <a:solidFill>
                  <a:srgbClr val="FFFFFF"/>
                </a:solidFill>
              </a:rPr>
              <a:t>Decision</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making</a:t>
            </a:r>
          </a:p>
        </p:txBody>
      </p:sp>
      <p:pic>
        <p:nvPicPr>
          <p:cNvPr id="370" name="indiana-jones-and-the-last-crusade.13405.jpg"/>
          <p:cNvPicPr>
            <a:picLocks noChangeAspect="1"/>
          </p:cNvPicPr>
          <p:nvPr/>
        </p:nvPicPr>
        <p:blipFill>
          <a:blip r:embed="rId5">
            <a:extLst/>
          </a:blip>
          <a:stretch>
            <a:fillRect/>
          </a:stretch>
        </p:blipFill>
        <p:spPr>
          <a:xfrm>
            <a:off x="14871169" y="726728"/>
            <a:ext cx="6761664" cy="10142493"/>
          </a:xfrm>
          <a:prstGeom prst="rect">
            <a:avLst/>
          </a:prstGeom>
          <a:ln w="12700">
            <a:miter lim="400000"/>
          </a:ln>
        </p:spPr>
      </p:pic>
      <p:sp>
        <p:nvSpPr>
          <p:cNvPr id="371" name="Shape 371"/>
          <p:cNvSpPr/>
          <p:nvPr/>
        </p:nvSpPr>
        <p:spPr>
          <a:xfrm>
            <a:off x="498344" y="2930456"/>
            <a:ext cx="13271849" cy="8464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5000">
                <a:solidFill>
                  <a:srgbClr val="53585F"/>
                </a:solidFill>
                <a:latin typeface="Futura"/>
                <a:ea typeface="Futura"/>
                <a:cs typeface="Futura"/>
                <a:sym typeface="Futura"/>
              </a:defRPr>
            </a:pPr>
            <a:r>
              <a:t>Imagine you are a location scout for the Indiana Jones film. </a:t>
            </a:r>
          </a:p>
          <a:p>
            <a:pPr algn="ctr">
              <a:defRPr sz="5000">
                <a:solidFill>
                  <a:srgbClr val="53585F"/>
                </a:solidFill>
                <a:latin typeface="Futura"/>
                <a:ea typeface="Futura"/>
                <a:cs typeface="Futura"/>
                <a:sym typeface="Futura"/>
              </a:defRPr>
            </a:pPr>
          </a:p>
          <a:p>
            <a:pPr algn="ctr">
              <a:defRPr sz="5000">
                <a:solidFill>
                  <a:srgbClr val="53585F"/>
                </a:solidFill>
                <a:latin typeface="Futura"/>
                <a:ea typeface="Futura"/>
                <a:cs typeface="Futura"/>
                <a:sym typeface="Futura"/>
              </a:defRPr>
            </a:pPr>
            <a:r>
              <a:t>The director wants a location that fits his budget, is easy to get to and that the actors will be happy with.</a:t>
            </a:r>
          </a:p>
          <a:p>
            <a:pPr algn="ctr">
              <a:defRPr sz="5000">
                <a:solidFill>
                  <a:srgbClr val="53585F"/>
                </a:solidFill>
                <a:latin typeface="Futura"/>
                <a:ea typeface="Futura"/>
                <a:cs typeface="Futura"/>
                <a:sym typeface="Futura"/>
              </a:defRPr>
            </a:pPr>
          </a:p>
          <a:p>
            <a:pPr algn="ctr">
              <a:defRPr sz="5000">
                <a:solidFill>
                  <a:srgbClr val="53585F"/>
                </a:solidFill>
                <a:latin typeface="Futura"/>
                <a:ea typeface="Futura"/>
                <a:cs typeface="Futura"/>
                <a:sym typeface="Futura"/>
              </a:defRPr>
            </a:pPr>
            <a:r>
              <a:t>Use the </a:t>
            </a:r>
            <a:r>
              <a:rPr u="sng">
                <a:solidFill>
                  <a:schemeClr val="accent5"/>
                </a:solidFill>
                <a:hlinkClick r:id="rId6" invalidUrl="" action="" tgtFrame="" tooltip="" history="1" highlightClick="0" endSnd="0"/>
              </a:rPr>
              <a:t>worksheet</a:t>
            </a:r>
            <a:r>
              <a:t> to evaluate Petra as a filming location.  </a:t>
            </a:r>
          </a:p>
        </p:txBody>
      </p:sp>
      <p:sp>
        <p:nvSpPr>
          <p:cNvPr id="372" name="Shape 372"/>
          <p:cNvSpPr/>
          <p:nvPr/>
        </p:nvSpPr>
        <p:spPr>
          <a:xfrm flipH="1" rot="20698237">
            <a:off x="1335916" y="1256392"/>
            <a:ext cx="498673" cy="5587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79" y="20805"/>
                </a:moveTo>
                <a:lnTo>
                  <a:pt x="20041" y="20805"/>
                </a:lnTo>
                <a:lnTo>
                  <a:pt x="20041" y="21600"/>
                </a:lnTo>
                <a:lnTo>
                  <a:pt x="21600" y="21600"/>
                </a:lnTo>
                <a:lnTo>
                  <a:pt x="21600" y="0"/>
                </a:lnTo>
                <a:lnTo>
                  <a:pt x="20041" y="0"/>
                </a:lnTo>
                <a:lnTo>
                  <a:pt x="20041" y="729"/>
                </a:lnTo>
                <a:lnTo>
                  <a:pt x="18779" y="729"/>
                </a:lnTo>
                <a:lnTo>
                  <a:pt x="18779" y="2319"/>
                </a:lnTo>
                <a:lnTo>
                  <a:pt x="20041" y="2319"/>
                </a:lnTo>
                <a:lnTo>
                  <a:pt x="20041" y="4373"/>
                </a:lnTo>
                <a:lnTo>
                  <a:pt x="18779" y="4373"/>
                </a:lnTo>
                <a:lnTo>
                  <a:pt x="18779" y="6096"/>
                </a:lnTo>
                <a:lnTo>
                  <a:pt x="20041" y="6096"/>
                </a:lnTo>
                <a:lnTo>
                  <a:pt x="20041" y="8150"/>
                </a:lnTo>
                <a:lnTo>
                  <a:pt x="18779" y="8150"/>
                </a:lnTo>
                <a:lnTo>
                  <a:pt x="18779" y="9674"/>
                </a:lnTo>
                <a:lnTo>
                  <a:pt x="20041" y="9674"/>
                </a:lnTo>
                <a:lnTo>
                  <a:pt x="20041" y="11728"/>
                </a:lnTo>
                <a:lnTo>
                  <a:pt x="18779" y="11728"/>
                </a:lnTo>
                <a:lnTo>
                  <a:pt x="18779" y="13450"/>
                </a:lnTo>
                <a:lnTo>
                  <a:pt x="20041" y="13450"/>
                </a:lnTo>
                <a:lnTo>
                  <a:pt x="20041" y="15504"/>
                </a:lnTo>
                <a:lnTo>
                  <a:pt x="18779" y="15504"/>
                </a:lnTo>
                <a:lnTo>
                  <a:pt x="18779" y="17227"/>
                </a:lnTo>
                <a:lnTo>
                  <a:pt x="20041" y="17227"/>
                </a:lnTo>
                <a:lnTo>
                  <a:pt x="20041" y="19082"/>
                </a:lnTo>
                <a:lnTo>
                  <a:pt x="18779" y="19082"/>
                </a:lnTo>
                <a:lnTo>
                  <a:pt x="18779" y="20805"/>
                </a:lnTo>
                <a:close/>
                <a:moveTo>
                  <a:pt x="10763" y="15836"/>
                </a:moveTo>
                <a:lnTo>
                  <a:pt x="15959" y="15836"/>
                </a:lnTo>
                <a:lnTo>
                  <a:pt x="15959" y="21600"/>
                </a:lnTo>
                <a:lnTo>
                  <a:pt x="17592" y="21600"/>
                </a:lnTo>
                <a:lnTo>
                  <a:pt x="17592" y="20805"/>
                </a:lnTo>
                <a:lnTo>
                  <a:pt x="18779" y="20805"/>
                </a:lnTo>
                <a:lnTo>
                  <a:pt x="18779" y="19082"/>
                </a:lnTo>
                <a:lnTo>
                  <a:pt x="17592" y="19082"/>
                </a:lnTo>
                <a:lnTo>
                  <a:pt x="17592" y="17227"/>
                </a:lnTo>
                <a:lnTo>
                  <a:pt x="18779" y="17227"/>
                </a:lnTo>
                <a:lnTo>
                  <a:pt x="18779" y="15504"/>
                </a:lnTo>
                <a:lnTo>
                  <a:pt x="17592" y="15504"/>
                </a:lnTo>
                <a:lnTo>
                  <a:pt x="17592" y="13450"/>
                </a:lnTo>
                <a:lnTo>
                  <a:pt x="18779" y="13450"/>
                </a:lnTo>
                <a:lnTo>
                  <a:pt x="18779" y="11728"/>
                </a:lnTo>
                <a:lnTo>
                  <a:pt x="17592" y="11728"/>
                </a:lnTo>
                <a:lnTo>
                  <a:pt x="17592" y="9674"/>
                </a:lnTo>
                <a:lnTo>
                  <a:pt x="18779" y="9674"/>
                </a:lnTo>
                <a:lnTo>
                  <a:pt x="18779" y="8150"/>
                </a:lnTo>
                <a:lnTo>
                  <a:pt x="17592" y="8150"/>
                </a:lnTo>
                <a:lnTo>
                  <a:pt x="17592" y="6096"/>
                </a:lnTo>
                <a:lnTo>
                  <a:pt x="18779" y="6096"/>
                </a:lnTo>
                <a:lnTo>
                  <a:pt x="18779" y="4373"/>
                </a:lnTo>
                <a:lnTo>
                  <a:pt x="17592" y="4373"/>
                </a:lnTo>
                <a:lnTo>
                  <a:pt x="17592" y="2319"/>
                </a:lnTo>
                <a:lnTo>
                  <a:pt x="18779" y="2319"/>
                </a:lnTo>
                <a:lnTo>
                  <a:pt x="18779" y="729"/>
                </a:lnTo>
                <a:lnTo>
                  <a:pt x="17592" y="729"/>
                </a:lnTo>
                <a:lnTo>
                  <a:pt x="17592" y="0"/>
                </a:lnTo>
                <a:lnTo>
                  <a:pt x="15959" y="0"/>
                </a:lnTo>
                <a:lnTo>
                  <a:pt x="15959" y="5764"/>
                </a:lnTo>
                <a:lnTo>
                  <a:pt x="10763" y="5764"/>
                </a:lnTo>
                <a:lnTo>
                  <a:pt x="10763" y="7818"/>
                </a:lnTo>
                <a:lnTo>
                  <a:pt x="15959" y="7818"/>
                </a:lnTo>
                <a:lnTo>
                  <a:pt x="15959" y="13782"/>
                </a:lnTo>
                <a:lnTo>
                  <a:pt x="10763" y="13782"/>
                </a:lnTo>
                <a:lnTo>
                  <a:pt x="10763" y="15836"/>
                </a:lnTo>
                <a:close/>
                <a:moveTo>
                  <a:pt x="4082" y="0"/>
                </a:moveTo>
                <a:lnTo>
                  <a:pt x="4082" y="729"/>
                </a:lnTo>
                <a:lnTo>
                  <a:pt x="2821" y="729"/>
                </a:lnTo>
                <a:lnTo>
                  <a:pt x="2821" y="2319"/>
                </a:lnTo>
                <a:lnTo>
                  <a:pt x="4082" y="2319"/>
                </a:lnTo>
                <a:lnTo>
                  <a:pt x="4082" y="4373"/>
                </a:lnTo>
                <a:lnTo>
                  <a:pt x="2821" y="4373"/>
                </a:lnTo>
                <a:lnTo>
                  <a:pt x="2821" y="6096"/>
                </a:lnTo>
                <a:lnTo>
                  <a:pt x="4082" y="6096"/>
                </a:lnTo>
                <a:lnTo>
                  <a:pt x="4082" y="8150"/>
                </a:lnTo>
                <a:lnTo>
                  <a:pt x="2821" y="8150"/>
                </a:lnTo>
                <a:lnTo>
                  <a:pt x="2821" y="9674"/>
                </a:lnTo>
                <a:lnTo>
                  <a:pt x="4082" y="9674"/>
                </a:lnTo>
                <a:lnTo>
                  <a:pt x="4082" y="11728"/>
                </a:lnTo>
                <a:lnTo>
                  <a:pt x="2821" y="11728"/>
                </a:lnTo>
                <a:lnTo>
                  <a:pt x="2821" y="13450"/>
                </a:lnTo>
                <a:lnTo>
                  <a:pt x="4082" y="13450"/>
                </a:lnTo>
                <a:lnTo>
                  <a:pt x="4082" y="15504"/>
                </a:lnTo>
                <a:lnTo>
                  <a:pt x="2821" y="15504"/>
                </a:lnTo>
                <a:lnTo>
                  <a:pt x="2821" y="17227"/>
                </a:lnTo>
                <a:lnTo>
                  <a:pt x="4082" y="17227"/>
                </a:lnTo>
                <a:lnTo>
                  <a:pt x="4082" y="19082"/>
                </a:lnTo>
                <a:lnTo>
                  <a:pt x="2821" y="19082"/>
                </a:lnTo>
                <a:lnTo>
                  <a:pt x="2821" y="20805"/>
                </a:lnTo>
                <a:lnTo>
                  <a:pt x="4082" y="20805"/>
                </a:lnTo>
                <a:lnTo>
                  <a:pt x="4082" y="21600"/>
                </a:lnTo>
                <a:lnTo>
                  <a:pt x="5641" y="21600"/>
                </a:lnTo>
                <a:lnTo>
                  <a:pt x="5641" y="15836"/>
                </a:lnTo>
                <a:lnTo>
                  <a:pt x="10763" y="15836"/>
                </a:lnTo>
                <a:lnTo>
                  <a:pt x="10763" y="13782"/>
                </a:lnTo>
                <a:lnTo>
                  <a:pt x="5641" y="13782"/>
                </a:lnTo>
                <a:lnTo>
                  <a:pt x="5641" y="7818"/>
                </a:lnTo>
                <a:lnTo>
                  <a:pt x="10763" y="7818"/>
                </a:lnTo>
                <a:lnTo>
                  <a:pt x="10763" y="5764"/>
                </a:lnTo>
                <a:lnTo>
                  <a:pt x="5641" y="5764"/>
                </a:lnTo>
                <a:lnTo>
                  <a:pt x="5641" y="0"/>
                </a:lnTo>
                <a:lnTo>
                  <a:pt x="4082" y="0"/>
                </a:lnTo>
                <a:close/>
                <a:moveTo>
                  <a:pt x="2821" y="729"/>
                </a:moveTo>
                <a:lnTo>
                  <a:pt x="1410" y="729"/>
                </a:lnTo>
                <a:lnTo>
                  <a:pt x="1410" y="0"/>
                </a:lnTo>
                <a:lnTo>
                  <a:pt x="0" y="0"/>
                </a:lnTo>
                <a:lnTo>
                  <a:pt x="0" y="21600"/>
                </a:lnTo>
                <a:lnTo>
                  <a:pt x="1410" y="21600"/>
                </a:lnTo>
                <a:lnTo>
                  <a:pt x="1410" y="20805"/>
                </a:lnTo>
                <a:lnTo>
                  <a:pt x="2821" y="20805"/>
                </a:lnTo>
                <a:lnTo>
                  <a:pt x="2821" y="19082"/>
                </a:lnTo>
                <a:lnTo>
                  <a:pt x="1410" y="19082"/>
                </a:lnTo>
                <a:lnTo>
                  <a:pt x="1410" y="17227"/>
                </a:lnTo>
                <a:lnTo>
                  <a:pt x="2821" y="17227"/>
                </a:lnTo>
                <a:lnTo>
                  <a:pt x="2821" y="15504"/>
                </a:lnTo>
                <a:lnTo>
                  <a:pt x="1410" y="15504"/>
                </a:lnTo>
                <a:lnTo>
                  <a:pt x="1410" y="13450"/>
                </a:lnTo>
                <a:lnTo>
                  <a:pt x="2821" y="13450"/>
                </a:lnTo>
                <a:lnTo>
                  <a:pt x="2821" y="11728"/>
                </a:lnTo>
                <a:lnTo>
                  <a:pt x="1410" y="11728"/>
                </a:lnTo>
                <a:lnTo>
                  <a:pt x="1410" y="9674"/>
                </a:lnTo>
                <a:lnTo>
                  <a:pt x="2821" y="9674"/>
                </a:lnTo>
                <a:lnTo>
                  <a:pt x="2821" y="8150"/>
                </a:lnTo>
                <a:lnTo>
                  <a:pt x="1410" y="8150"/>
                </a:lnTo>
                <a:lnTo>
                  <a:pt x="1410" y="6096"/>
                </a:lnTo>
                <a:lnTo>
                  <a:pt x="2821" y="6096"/>
                </a:lnTo>
                <a:lnTo>
                  <a:pt x="2821" y="4373"/>
                </a:lnTo>
                <a:lnTo>
                  <a:pt x="1410" y="4373"/>
                </a:lnTo>
                <a:lnTo>
                  <a:pt x="1410" y="2319"/>
                </a:lnTo>
                <a:lnTo>
                  <a:pt x="2821" y="2319"/>
                </a:lnTo>
                <a:lnTo>
                  <a:pt x="2821" y="729"/>
                </a:lnTo>
                <a:close/>
              </a:path>
            </a:pathLst>
          </a:custGeom>
          <a:solidFill>
            <a:srgbClr val="F94151"/>
          </a:solidFill>
          <a:ln w="12700">
            <a:miter lim="400000"/>
          </a:ln>
        </p:spPr>
        <p:txBody>
          <a:bodyPr lIns="45719" rIns="45719"/>
          <a:lstStyle/>
          <a:p>
            <a:pPr/>
          </a:p>
        </p:txBody>
      </p:sp>
      <p:grpSp>
        <p:nvGrpSpPr>
          <p:cNvPr id="376" name="Group 376"/>
          <p:cNvGrpSpPr/>
          <p:nvPr/>
        </p:nvGrpSpPr>
        <p:grpSpPr>
          <a:xfrm>
            <a:off x="6734323" y="4983832"/>
            <a:ext cx="799892" cy="190501"/>
            <a:chOff x="0" y="0"/>
            <a:chExt cx="799891" cy="190500"/>
          </a:xfrm>
        </p:grpSpPr>
        <p:sp>
          <p:nvSpPr>
            <p:cNvPr id="373" name="Shape 373"/>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74" name="Shape 374"/>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75" name="Shape 375"/>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grpSp>
        <p:nvGrpSpPr>
          <p:cNvPr id="380" name="Group 380"/>
          <p:cNvGrpSpPr/>
          <p:nvPr/>
        </p:nvGrpSpPr>
        <p:grpSpPr>
          <a:xfrm>
            <a:off x="6734323" y="8398123"/>
            <a:ext cx="799892" cy="190501"/>
            <a:chOff x="0" y="0"/>
            <a:chExt cx="799891" cy="190500"/>
          </a:xfrm>
        </p:grpSpPr>
        <p:sp>
          <p:nvSpPr>
            <p:cNvPr id="377" name="Shape 377"/>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78" name="Shape 378"/>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379" name="Shape 379"/>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372"/>
                                        </p:tgtEl>
                                        <p:attrNameLst>
                                          <p:attrName>style.visibility</p:attrName>
                                        </p:attrNameLst>
                                      </p:cBhvr>
                                      <p:to>
                                        <p:strVal val="visible"/>
                                      </p:to>
                                    </p:set>
                                    <p:anim calcmode="lin" valueType="num">
                                      <p:cBhvr>
                                        <p:cTn id="7" dur="500" fill="hold"/>
                                        <p:tgtEl>
                                          <p:spTgt spid="372"/>
                                        </p:tgtEl>
                                        <p:attrNameLst>
                                          <p:attrName>ppt_x</p:attrName>
                                        </p:attrNameLst>
                                      </p:cBhvr>
                                      <p:tavLst>
                                        <p:tav tm="0">
                                          <p:val>
                                            <p:strVal val="#ppt_x"/>
                                          </p:val>
                                        </p:tav>
                                        <p:tav tm="100000">
                                          <p:val>
                                            <p:strVal val="#ppt_x"/>
                                          </p:val>
                                        </p:tav>
                                      </p:tavLst>
                                    </p:anim>
                                    <p:anim calcmode="lin" valueType="num">
                                      <p:cBhvr>
                                        <p:cTn id="8" dur="500" fill="hold"/>
                                        <p:tgtEl>
                                          <p:spTgt spid="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2"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83" name="Shape 38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84" name="Shape 38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5"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386"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387" name="Shape 387"/>
          <p:cNvSpPr/>
          <p:nvPr/>
        </p:nvSpPr>
        <p:spPr>
          <a:xfrm>
            <a:off x="4672940" y="10875274"/>
            <a:ext cx="15737137"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Petra - Decision Making Exercise</a:t>
            </a:r>
          </a:p>
        </p:txBody>
      </p:sp>
      <p:pic>
        <p:nvPicPr>
          <p:cNvPr id="388" name="IMG_1915.jpg"/>
          <p:cNvPicPr>
            <a:picLocks noChangeAspect="1"/>
          </p:cNvPicPr>
          <p:nvPr/>
        </p:nvPicPr>
        <p:blipFill>
          <a:blip r:embed="rId5">
            <a:extLst/>
          </a:blip>
          <a:stretch>
            <a:fillRect/>
          </a:stretch>
        </p:blipFill>
        <p:spPr>
          <a:xfrm>
            <a:off x="3322558" y="2286313"/>
            <a:ext cx="5874346" cy="7832462"/>
          </a:xfrm>
          <a:prstGeom prst="rect">
            <a:avLst/>
          </a:prstGeom>
          <a:ln w="12700">
            <a:miter lim="400000"/>
          </a:ln>
        </p:spPr>
      </p:pic>
      <p:pic>
        <p:nvPicPr>
          <p:cNvPr id="389" name="IMG_1908.jpg"/>
          <p:cNvPicPr>
            <a:picLocks noChangeAspect="1"/>
          </p:cNvPicPr>
          <p:nvPr/>
        </p:nvPicPr>
        <p:blipFill>
          <a:blip r:embed="rId6">
            <a:extLst/>
          </a:blip>
          <a:stretch>
            <a:fillRect/>
          </a:stretch>
        </p:blipFill>
        <p:spPr>
          <a:xfrm>
            <a:off x="15886112" y="2040087"/>
            <a:ext cx="6055519" cy="8074024"/>
          </a:xfrm>
          <a:prstGeom prst="rect">
            <a:avLst/>
          </a:prstGeom>
          <a:ln w="12700">
            <a:miter lim="400000"/>
          </a:ln>
        </p:spPr>
      </p:pic>
      <p:pic>
        <p:nvPicPr>
          <p:cNvPr id="390" name="IMG_1883-filtered.jpeg"/>
          <p:cNvPicPr>
            <a:picLocks noChangeAspect="1"/>
          </p:cNvPicPr>
          <p:nvPr/>
        </p:nvPicPr>
        <p:blipFill>
          <a:blip r:embed="rId7">
            <a:extLst/>
          </a:blip>
          <a:stretch>
            <a:fillRect/>
          </a:stretch>
        </p:blipFill>
        <p:spPr>
          <a:xfrm>
            <a:off x="9510251" y="2035423"/>
            <a:ext cx="6062514" cy="8083352"/>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 name="Shape 41"/>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42" name="Shape 42"/>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43" name="Shape 4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45"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46" name="pasted-image.png"/>
          <p:cNvPicPr>
            <a:picLocks noChangeAspect="1"/>
          </p:cNvPicPr>
          <p:nvPr/>
        </p:nvPicPr>
        <p:blipFill>
          <a:blip r:embed="rId5">
            <a:extLst/>
          </a:blip>
          <a:srcRect l="9302" t="0" r="0" b="0"/>
          <a:stretch>
            <a:fillRect/>
          </a:stretch>
        </p:blipFill>
        <p:spPr>
          <a:xfrm>
            <a:off x="16389208" y="5153429"/>
            <a:ext cx="5484853" cy="4031616"/>
          </a:xfrm>
          <a:prstGeom prst="rect">
            <a:avLst/>
          </a:prstGeom>
          <a:ln w="12700">
            <a:miter lim="400000"/>
          </a:ln>
        </p:spPr>
      </p:pic>
      <p:pic>
        <p:nvPicPr>
          <p:cNvPr id="47" name="pasted-image.png"/>
          <p:cNvPicPr>
            <a:picLocks noChangeAspect="1"/>
          </p:cNvPicPr>
          <p:nvPr/>
        </p:nvPicPr>
        <p:blipFill>
          <a:blip r:embed="rId6">
            <a:extLst/>
          </a:blip>
          <a:srcRect l="2184" t="0" r="0" b="0"/>
          <a:stretch>
            <a:fillRect/>
          </a:stretch>
        </p:blipFill>
        <p:spPr>
          <a:xfrm>
            <a:off x="2497278" y="5145650"/>
            <a:ext cx="5532043" cy="4031299"/>
          </a:xfrm>
          <a:prstGeom prst="rect">
            <a:avLst/>
          </a:prstGeom>
          <a:ln w="12700">
            <a:miter lim="400000"/>
          </a:ln>
        </p:spPr>
      </p:pic>
      <p:pic>
        <p:nvPicPr>
          <p:cNvPr id="48" name="pasted-image.png"/>
          <p:cNvPicPr>
            <a:picLocks noChangeAspect="1"/>
          </p:cNvPicPr>
          <p:nvPr/>
        </p:nvPicPr>
        <p:blipFill>
          <a:blip r:embed="rId7">
            <a:extLst/>
          </a:blip>
          <a:srcRect l="0" t="2420" r="6996" b="0"/>
          <a:stretch>
            <a:fillRect/>
          </a:stretch>
        </p:blipFill>
        <p:spPr>
          <a:xfrm>
            <a:off x="9327849" y="5130251"/>
            <a:ext cx="5763414" cy="4031318"/>
          </a:xfrm>
          <a:prstGeom prst="rect">
            <a:avLst/>
          </a:prstGeom>
          <a:ln w="12700">
            <a:miter lim="400000"/>
          </a:ln>
        </p:spPr>
      </p:pic>
      <p:sp>
        <p:nvSpPr>
          <p:cNvPr id="49" name="Shape 49"/>
          <p:cNvSpPr/>
          <p:nvPr/>
        </p:nvSpPr>
        <p:spPr>
          <a:xfrm>
            <a:off x="10259249" y="9480550"/>
            <a:ext cx="42677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Fearghal O'Nuallain </a:t>
            </a:r>
          </a:p>
        </p:txBody>
      </p:sp>
      <p:sp>
        <p:nvSpPr>
          <p:cNvPr id="50" name="Shape 50"/>
          <p:cNvSpPr/>
          <p:nvPr/>
        </p:nvSpPr>
        <p:spPr>
          <a:xfrm>
            <a:off x="10644088" y="10454870"/>
            <a:ext cx="313074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8" invalidUrl="" action="" tgtFrame="" tooltip="" history="1" highlightClick="0" endSnd="0"/>
              </a:defRPr>
            </a:lvl1pPr>
          </a:lstStyle>
          <a:p>
            <a:pPr>
              <a:defRPr u="none"/>
            </a:pPr>
            <a:r>
              <a:rPr u="sng">
                <a:hlinkClick r:id="rId8" invalidUrl="" action="" tgtFrame="" tooltip="" history="1" highlightClick="0" endSnd="0"/>
              </a:rPr>
              <a:t>Teacher | Lead</a:t>
            </a:r>
          </a:p>
        </p:txBody>
      </p:sp>
      <p:sp>
        <p:nvSpPr>
          <p:cNvPr id="51" name="Shape 51"/>
          <p:cNvSpPr/>
          <p:nvPr/>
        </p:nvSpPr>
        <p:spPr>
          <a:xfrm>
            <a:off x="3732502" y="9488328"/>
            <a:ext cx="306199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Temujin Doran</a:t>
            </a:r>
          </a:p>
        </p:txBody>
      </p:sp>
      <p:sp>
        <p:nvSpPr>
          <p:cNvPr id="52" name="Shape 52"/>
          <p:cNvSpPr/>
          <p:nvPr/>
        </p:nvSpPr>
        <p:spPr>
          <a:xfrm>
            <a:off x="4139584" y="10468533"/>
            <a:ext cx="224782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9" invalidUrl="" action="" tgtFrame="" tooltip="" history="1" highlightClick="0" endSnd="0"/>
              </a:defRPr>
            </a:lvl1pPr>
          </a:lstStyle>
          <a:p>
            <a:pPr>
              <a:defRPr u="none"/>
            </a:pPr>
            <a:r>
              <a:rPr u="sng">
                <a:hlinkClick r:id="rId9" invalidUrl="" action="" tgtFrame="" tooltip="" history="1" highlightClick="0" endSnd="0"/>
              </a:rPr>
              <a:t>Filmmaker</a:t>
            </a:r>
          </a:p>
        </p:txBody>
      </p:sp>
      <p:sp>
        <p:nvSpPr>
          <p:cNvPr id="53" name="Shape 53"/>
          <p:cNvSpPr/>
          <p:nvPr/>
        </p:nvSpPr>
        <p:spPr>
          <a:xfrm>
            <a:off x="17092161" y="9488328"/>
            <a:ext cx="41043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Shane McGuinness</a:t>
            </a:r>
          </a:p>
        </p:txBody>
      </p:sp>
      <p:sp>
        <p:nvSpPr>
          <p:cNvPr id="54" name="Shape 54"/>
          <p:cNvSpPr/>
          <p:nvPr/>
        </p:nvSpPr>
        <p:spPr>
          <a:xfrm>
            <a:off x="17664219" y="10454870"/>
            <a:ext cx="29601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10" invalidUrl="" action="" tgtFrame="" tooltip="" history="1" highlightClick="0" endSnd="0"/>
              </a:defRPr>
            </a:lvl1pPr>
          </a:lstStyle>
          <a:p>
            <a:pPr>
              <a:defRPr u="none"/>
            </a:pPr>
            <a:r>
              <a:rPr u="sng">
                <a:hlinkClick r:id="rId10" invalidUrl="" action="" tgtFrame="" tooltip="" history="1" highlightClick="0" endSnd="0"/>
              </a:rPr>
              <a:t>Field Scientist</a:t>
            </a:r>
          </a:p>
        </p:txBody>
      </p:sp>
      <p:sp>
        <p:nvSpPr>
          <p:cNvPr id="55" name="Shape 55"/>
          <p:cNvSpPr/>
          <p:nvPr/>
        </p:nvSpPr>
        <p:spPr>
          <a:xfrm>
            <a:off x="6525691" y="1366145"/>
            <a:ext cx="11319918"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The water diaries team</a:t>
            </a:r>
          </a:p>
        </p:txBody>
      </p:sp>
      <p:sp>
        <p:nvSpPr>
          <p:cNvPr id="56" name="Shape 56"/>
          <p:cNvSpPr/>
          <p:nvPr/>
        </p:nvSpPr>
        <p:spPr>
          <a:xfrm>
            <a:off x="2352210" y="2948637"/>
            <a:ext cx="19666881"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z="4600">
                <a:solidFill>
                  <a:srgbClr val="53585F"/>
                </a:solidFill>
                <a:latin typeface="Gill Sans SemiBold"/>
                <a:ea typeface="Gill Sans SemiBold"/>
                <a:cs typeface="Gill Sans SemiBold"/>
                <a:sym typeface="Gill Sans SemiBold"/>
              </a:defRPr>
            </a:lvl1pPr>
          </a:lstStyle>
          <a:p>
            <a:pPr/>
            <a:r>
              <a:t>Winners of the RGS Land Rover Bursary 2017. The team drove a new model Discovery across Jordan to investigate Water Issues.</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393" name="Shape 39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394" name="Shape 39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5"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396"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pic>
        <p:nvPicPr>
          <p:cNvPr id="397" name="pasted-image.png"/>
          <p:cNvPicPr>
            <a:picLocks noChangeAspect="1"/>
          </p:cNvPicPr>
          <p:nvPr/>
        </p:nvPicPr>
        <p:blipFill>
          <a:blip r:embed="rId5">
            <a:extLst/>
          </a:blip>
          <a:srcRect l="9302" t="0" r="0" b="0"/>
          <a:stretch>
            <a:fillRect/>
          </a:stretch>
        </p:blipFill>
        <p:spPr>
          <a:xfrm>
            <a:off x="16181748" y="4239029"/>
            <a:ext cx="5484853" cy="4031616"/>
          </a:xfrm>
          <a:prstGeom prst="rect">
            <a:avLst/>
          </a:prstGeom>
          <a:ln w="12700">
            <a:miter lim="400000"/>
          </a:ln>
        </p:spPr>
      </p:pic>
      <p:pic>
        <p:nvPicPr>
          <p:cNvPr id="398" name="pasted-image.png"/>
          <p:cNvPicPr>
            <a:picLocks noChangeAspect="1"/>
          </p:cNvPicPr>
          <p:nvPr/>
        </p:nvPicPr>
        <p:blipFill>
          <a:blip r:embed="rId6">
            <a:extLst/>
          </a:blip>
          <a:srcRect l="2184" t="0" r="0" b="0"/>
          <a:stretch>
            <a:fillRect/>
          </a:stretch>
        </p:blipFill>
        <p:spPr>
          <a:xfrm>
            <a:off x="2289818" y="4231250"/>
            <a:ext cx="5532478" cy="4031616"/>
          </a:xfrm>
          <a:prstGeom prst="rect">
            <a:avLst/>
          </a:prstGeom>
          <a:ln w="12700">
            <a:miter lim="400000"/>
          </a:ln>
        </p:spPr>
      </p:pic>
      <p:pic>
        <p:nvPicPr>
          <p:cNvPr id="399" name="pasted-image.png"/>
          <p:cNvPicPr>
            <a:picLocks noChangeAspect="1"/>
          </p:cNvPicPr>
          <p:nvPr/>
        </p:nvPicPr>
        <p:blipFill>
          <a:blip r:embed="rId7">
            <a:extLst/>
          </a:blip>
          <a:srcRect l="0" t="2420" r="6996" b="0"/>
          <a:stretch>
            <a:fillRect/>
          </a:stretch>
        </p:blipFill>
        <p:spPr>
          <a:xfrm>
            <a:off x="9142517" y="4246808"/>
            <a:ext cx="5719158" cy="4000361"/>
          </a:xfrm>
          <a:prstGeom prst="rect">
            <a:avLst/>
          </a:prstGeom>
          <a:ln w="12700">
            <a:miter lim="400000"/>
          </a:ln>
        </p:spPr>
      </p:pic>
      <p:sp>
        <p:nvSpPr>
          <p:cNvPr id="400" name="Shape 400"/>
          <p:cNvSpPr/>
          <p:nvPr/>
        </p:nvSpPr>
        <p:spPr>
          <a:xfrm>
            <a:off x="10051789" y="8566150"/>
            <a:ext cx="42677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Fearghal O'Nuallain </a:t>
            </a:r>
          </a:p>
        </p:txBody>
      </p:sp>
      <p:sp>
        <p:nvSpPr>
          <p:cNvPr id="401" name="Shape 401"/>
          <p:cNvSpPr/>
          <p:nvPr/>
        </p:nvSpPr>
        <p:spPr>
          <a:xfrm>
            <a:off x="10436628" y="9540470"/>
            <a:ext cx="313074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8" invalidUrl="" action="" tgtFrame="" tooltip="" history="1" highlightClick="0" endSnd="0"/>
              </a:defRPr>
            </a:lvl1pPr>
          </a:lstStyle>
          <a:p>
            <a:pPr>
              <a:defRPr u="none"/>
            </a:pPr>
            <a:r>
              <a:rPr u="sng">
                <a:hlinkClick r:id="rId8" invalidUrl="" action="" tgtFrame="" tooltip="" history="1" highlightClick="0" endSnd="0"/>
              </a:rPr>
              <a:t>Teacher | Lead</a:t>
            </a:r>
          </a:p>
        </p:txBody>
      </p:sp>
      <p:sp>
        <p:nvSpPr>
          <p:cNvPr id="402" name="Shape 402"/>
          <p:cNvSpPr/>
          <p:nvPr/>
        </p:nvSpPr>
        <p:spPr>
          <a:xfrm>
            <a:off x="3525042" y="8573928"/>
            <a:ext cx="306199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Temujin Doran</a:t>
            </a:r>
          </a:p>
        </p:txBody>
      </p:sp>
      <p:sp>
        <p:nvSpPr>
          <p:cNvPr id="403" name="Shape 403"/>
          <p:cNvSpPr/>
          <p:nvPr/>
        </p:nvSpPr>
        <p:spPr>
          <a:xfrm>
            <a:off x="3932124" y="9554133"/>
            <a:ext cx="224782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9" invalidUrl="" action="" tgtFrame="" tooltip="" history="1" highlightClick="0" endSnd="0"/>
              </a:defRPr>
            </a:lvl1pPr>
          </a:lstStyle>
          <a:p>
            <a:pPr>
              <a:defRPr u="none"/>
            </a:pPr>
            <a:r>
              <a:rPr u="sng">
                <a:hlinkClick r:id="rId9" invalidUrl="" action="" tgtFrame="" tooltip="" history="1" highlightClick="0" endSnd="0"/>
              </a:rPr>
              <a:t>Filmmaker</a:t>
            </a:r>
          </a:p>
        </p:txBody>
      </p:sp>
      <p:sp>
        <p:nvSpPr>
          <p:cNvPr id="404" name="Shape 404"/>
          <p:cNvSpPr/>
          <p:nvPr/>
        </p:nvSpPr>
        <p:spPr>
          <a:xfrm>
            <a:off x="16884701" y="8573928"/>
            <a:ext cx="410430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Shane McGuinness</a:t>
            </a:r>
          </a:p>
        </p:txBody>
      </p:sp>
      <p:sp>
        <p:nvSpPr>
          <p:cNvPr id="405" name="Shape 405"/>
          <p:cNvSpPr/>
          <p:nvPr/>
        </p:nvSpPr>
        <p:spPr>
          <a:xfrm>
            <a:off x="17456759" y="9540470"/>
            <a:ext cx="296019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10" invalidUrl="" action="" tgtFrame="" tooltip="" history="1" highlightClick="0" endSnd="0"/>
              </a:defRPr>
            </a:lvl1pPr>
          </a:lstStyle>
          <a:p>
            <a:pPr>
              <a:defRPr u="none"/>
            </a:pPr>
            <a:r>
              <a:rPr u="sng">
                <a:hlinkClick r:id="rId10" invalidUrl="" action="" tgtFrame="" tooltip="" history="1" highlightClick="0" endSnd="0"/>
              </a:rPr>
              <a:t>Field Scientist</a:t>
            </a:r>
          </a:p>
        </p:txBody>
      </p:sp>
      <p:sp>
        <p:nvSpPr>
          <p:cNvPr id="406" name="Shape 406"/>
          <p:cNvSpPr/>
          <p:nvPr/>
        </p:nvSpPr>
        <p:spPr>
          <a:xfrm>
            <a:off x="6525691" y="2077345"/>
            <a:ext cx="11319918"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The water diaries team</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nvSpPr>
        <p:spPr>
          <a:xfrm>
            <a:off x="22582331" y="754806"/>
            <a:ext cx="844155" cy="844379"/>
          </a:xfrm>
          <a:prstGeom prst="ellipse">
            <a:avLst/>
          </a:prstGeom>
          <a:solidFill>
            <a:srgbClr val="25C8B4"/>
          </a:solidFill>
          <a:ln w="12700">
            <a:miter lim="400000"/>
          </a:ln>
        </p:spPr>
        <p:txBody>
          <a:bodyPr lIns="45719" rIns="45719" anchor="ctr"/>
          <a:lstStyle/>
          <a:p>
            <a:pPr algn="ctr"/>
          </a:p>
        </p:txBody>
      </p:sp>
      <p:sp>
        <p:nvSpPr>
          <p:cNvPr id="409" name="Shape 409"/>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410" name="Shape 41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1" name="TheWaterDiaries_Logo(1).png"/>
          <p:cNvPicPr>
            <a:picLocks noChangeAspect="1"/>
          </p:cNvPicPr>
          <p:nvPr>
            <p:ph type="pic" idx="13"/>
          </p:nvPr>
        </p:nvPicPr>
        <p:blipFill>
          <a:blip r:embed="rId3">
            <a:alphaModFix amt="45233"/>
            <a:extLst/>
          </a:blip>
          <a:srcRect l="0" t="0" r="0" b="0"/>
          <a:stretch>
            <a:fillRect/>
          </a:stretch>
        </p:blipFill>
        <p:spPr>
          <a:prstGeom prst="rect">
            <a:avLst/>
          </a:prstGeom>
        </p:spPr>
      </p:pic>
      <p:sp>
        <p:nvSpPr>
          <p:cNvPr id="412" name="Shape 412"/>
          <p:cNvSpPr/>
          <p:nvPr/>
        </p:nvSpPr>
        <p:spPr>
          <a:xfrm>
            <a:off x="4206751" y="952499"/>
            <a:ext cx="15957799"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b="1" cap="all" sz="6000">
                <a:solidFill>
                  <a:srgbClr val="25C8B4"/>
                </a:solidFill>
                <a:latin typeface="Gill Sans"/>
                <a:ea typeface="Gill Sans"/>
                <a:cs typeface="Gill Sans"/>
                <a:sym typeface="Gill Sans"/>
              </a:defRPr>
            </a:pPr>
            <a:r>
              <a:t>SUPPORTED BY </a:t>
            </a:r>
          </a:p>
          <a:p>
            <a:pPr algn="ctr">
              <a:defRPr b="1" cap="all" sz="6000">
                <a:solidFill>
                  <a:srgbClr val="25C8B4"/>
                </a:solidFill>
                <a:latin typeface="Gill Sans"/>
                <a:ea typeface="Gill Sans"/>
                <a:cs typeface="Gill Sans"/>
                <a:sym typeface="Gill Sans"/>
              </a:defRPr>
            </a:pPr>
            <a:r>
              <a:t>THE RGS LAND ROVER BURSARY 2017 </a:t>
            </a:r>
          </a:p>
        </p:txBody>
      </p:sp>
      <p:pic>
        <p:nvPicPr>
          <p:cNvPr id="413" name="LR_RGS_partnership logo 2015-small.png"/>
          <p:cNvPicPr>
            <a:picLocks noChangeAspect="1"/>
          </p:cNvPicPr>
          <p:nvPr/>
        </p:nvPicPr>
        <p:blipFill>
          <a:blip r:embed="rId4">
            <a:extLst/>
          </a:blip>
          <a:stretch>
            <a:fillRect/>
          </a:stretch>
        </p:blipFill>
        <p:spPr>
          <a:xfrm>
            <a:off x="6545784" y="4079375"/>
            <a:ext cx="11279731" cy="5557250"/>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 name="Shape 58"/>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59" name="Shape 59"/>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60" name="Shape 6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62"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63" name="Shape 63"/>
          <p:cNvSpPr/>
          <p:nvPr/>
        </p:nvSpPr>
        <p:spPr>
          <a:xfrm>
            <a:off x="4672940" y="10875274"/>
            <a:ext cx="15737137"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6000">
                <a:solidFill>
                  <a:srgbClr val="25C8B4"/>
                </a:solidFill>
                <a:latin typeface="Gill Sans"/>
                <a:ea typeface="Gill Sans"/>
                <a:cs typeface="Gill Sans"/>
                <a:sym typeface="Gill Sans"/>
              </a:defRPr>
            </a:lvl1pPr>
          </a:lstStyle>
          <a:p>
            <a:pPr>
              <a:defRPr>
                <a:solidFill>
                  <a:srgbClr val="91969B"/>
                </a:solidFill>
              </a:defRPr>
            </a:pPr>
            <a:r>
              <a:rPr>
                <a:solidFill>
                  <a:srgbClr val="25C8B4"/>
                </a:solidFill>
              </a:rPr>
              <a:t>Petra - Decision Making Exercise</a:t>
            </a:r>
          </a:p>
        </p:txBody>
      </p:sp>
      <p:pic>
        <p:nvPicPr>
          <p:cNvPr id="64" name="IMG_1915.jpg"/>
          <p:cNvPicPr>
            <a:picLocks noChangeAspect="1"/>
          </p:cNvPicPr>
          <p:nvPr/>
        </p:nvPicPr>
        <p:blipFill>
          <a:blip r:embed="rId5">
            <a:extLst/>
          </a:blip>
          <a:stretch>
            <a:fillRect/>
          </a:stretch>
        </p:blipFill>
        <p:spPr>
          <a:xfrm>
            <a:off x="3322558" y="2286313"/>
            <a:ext cx="5874346" cy="7832462"/>
          </a:xfrm>
          <a:prstGeom prst="rect">
            <a:avLst/>
          </a:prstGeom>
          <a:ln w="12700">
            <a:miter lim="400000"/>
          </a:ln>
        </p:spPr>
      </p:pic>
      <p:pic>
        <p:nvPicPr>
          <p:cNvPr id="65" name="IMG_1908.jpg"/>
          <p:cNvPicPr>
            <a:picLocks noChangeAspect="1"/>
          </p:cNvPicPr>
          <p:nvPr/>
        </p:nvPicPr>
        <p:blipFill>
          <a:blip r:embed="rId6">
            <a:extLst/>
          </a:blip>
          <a:stretch>
            <a:fillRect/>
          </a:stretch>
        </p:blipFill>
        <p:spPr>
          <a:xfrm>
            <a:off x="15886112" y="2040087"/>
            <a:ext cx="6055519" cy="8074024"/>
          </a:xfrm>
          <a:prstGeom prst="rect">
            <a:avLst/>
          </a:prstGeom>
          <a:ln w="12700">
            <a:miter lim="400000"/>
          </a:ln>
        </p:spPr>
      </p:pic>
      <p:pic>
        <p:nvPicPr>
          <p:cNvPr id="66" name="IMG_1883-filtered.jpeg"/>
          <p:cNvPicPr>
            <a:picLocks noChangeAspect="1"/>
          </p:cNvPicPr>
          <p:nvPr/>
        </p:nvPicPr>
        <p:blipFill>
          <a:blip r:embed="rId7">
            <a:extLst/>
          </a:blip>
          <a:stretch>
            <a:fillRect/>
          </a:stretch>
        </p:blipFill>
        <p:spPr>
          <a:xfrm>
            <a:off x="9510251" y="2035423"/>
            <a:ext cx="6062514" cy="8083352"/>
          </a:xfrm>
          <a:prstGeom prst="rect">
            <a:avLst/>
          </a:prstGeom>
          <a:ln w="12700">
            <a:miter lim="400000"/>
          </a:ln>
        </p:spPr>
      </p:pic>
      <p:sp>
        <p:nvSpPr>
          <p:cNvPr id="67" name="Shape 67"/>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67"/>
                                        </p:tgtEl>
                                        <p:attrNameLst>
                                          <p:attrName>style.visibility</p:attrName>
                                        </p:attrNameLst>
                                      </p:cBhvr>
                                      <p:to>
                                        <p:strVal val="visible"/>
                                      </p:to>
                                    </p:set>
                                    <p:anim calcmode="lin" valueType="num">
                                      <p:cBhvr>
                                        <p:cTn id="7" dur="1000" fill="hold"/>
                                        <p:tgtEl>
                                          <p:spTgt spid="67"/>
                                        </p:tgtEl>
                                        <p:attrNameLst>
                                          <p:attrName>ppt_x</p:attrName>
                                        </p:attrNameLst>
                                      </p:cBhvr>
                                      <p:tavLst>
                                        <p:tav tm="0">
                                          <p:val>
                                            <p:strVal val="#ppt_x"/>
                                          </p:val>
                                        </p:tav>
                                        <p:tav tm="100000">
                                          <p:val>
                                            <p:strVal val="#ppt_x"/>
                                          </p:val>
                                        </p:tav>
                                      </p:tavLst>
                                    </p:anim>
                                    <p:anim calcmode="lin" valueType="num">
                                      <p:cBhvr>
                                        <p:cTn id="8" dur="10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70" name="Shape 7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71" name="Shape 7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73"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74" name="Shape 74"/>
          <p:cNvSpPr/>
          <p:nvPr/>
        </p:nvSpPr>
        <p:spPr>
          <a:xfrm>
            <a:off x="7202628" y="1605000"/>
            <a:ext cx="9966044" cy="96500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a:lnSpc>
                <a:spcPct val="120000"/>
              </a:lnSpc>
              <a:defRPr sz="3500">
                <a:latin typeface="Futura"/>
                <a:ea typeface="Futura"/>
                <a:cs typeface="Futura"/>
                <a:sym typeface="Futura"/>
              </a:defRPr>
            </a:pPr>
            <a:r>
              <a:t>This lesson focuses on the Ancient City of Petra to engage with climate and develop graphing and decision making skills.</a:t>
            </a:r>
          </a:p>
          <a:p>
            <a:pPr algn="just">
              <a:lnSpc>
                <a:spcPct val="120000"/>
              </a:lnSpc>
              <a:defRPr sz="3500">
                <a:latin typeface="Futura"/>
                <a:ea typeface="Futura"/>
                <a:cs typeface="Futura"/>
                <a:sym typeface="Futura"/>
              </a:defRPr>
            </a:pPr>
          </a:p>
          <a:p>
            <a:pPr algn="just">
              <a:lnSpc>
                <a:spcPct val="120000"/>
              </a:lnSpc>
              <a:defRPr sz="3500">
                <a:latin typeface="Futura"/>
                <a:ea typeface="Futura"/>
                <a:cs typeface="Futura"/>
                <a:sym typeface="Futura"/>
              </a:defRPr>
            </a:pPr>
            <a:r>
              <a:t>Students will listen to an interview with an Dr Sami Alhasanat on Petra to learn how important water was to the ancient Nabateans then investigate the ancient site using digital maps to get an understanding of the area. </a:t>
            </a:r>
          </a:p>
          <a:p>
            <a:pPr algn="just">
              <a:lnSpc>
                <a:spcPct val="120000"/>
              </a:lnSpc>
              <a:defRPr sz="3500">
                <a:latin typeface="Futura"/>
                <a:ea typeface="Futura"/>
                <a:cs typeface="Futura"/>
                <a:sym typeface="Futura"/>
              </a:defRPr>
            </a:pPr>
          </a:p>
          <a:p>
            <a:pPr algn="just">
              <a:lnSpc>
                <a:spcPct val="120000"/>
              </a:lnSpc>
              <a:defRPr sz="3500">
                <a:latin typeface="Futura"/>
                <a:ea typeface="Futura"/>
                <a:cs typeface="Futura"/>
                <a:sym typeface="Futura"/>
              </a:defRPr>
            </a:pPr>
            <a:r>
              <a:t>Then they will create a climate graph using temperature and precipitation data and apply their knowledge to make a real world decision as a film location scout.  </a:t>
            </a:r>
          </a:p>
        </p:txBody>
      </p:sp>
      <p:grpSp>
        <p:nvGrpSpPr>
          <p:cNvPr id="78" name="Group 78"/>
          <p:cNvGrpSpPr/>
          <p:nvPr/>
        </p:nvGrpSpPr>
        <p:grpSpPr>
          <a:xfrm>
            <a:off x="11785704" y="3903066"/>
            <a:ext cx="799892" cy="190501"/>
            <a:chOff x="0" y="0"/>
            <a:chExt cx="799891" cy="190500"/>
          </a:xfrm>
        </p:grpSpPr>
        <p:sp>
          <p:nvSpPr>
            <p:cNvPr id="75" name="Shape 75"/>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76" name="Shape 76"/>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77" name="Shape 77"/>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grpSp>
        <p:nvGrpSpPr>
          <p:cNvPr id="82" name="Group 82"/>
          <p:cNvGrpSpPr/>
          <p:nvPr/>
        </p:nvGrpSpPr>
        <p:grpSpPr>
          <a:xfrm>
            <a:off x="11785704" y="7826902"/>
            <a:ext cx="799892" cy="190501"/>
            <a:chOff x="0" y="0"/>
            <a:chExt cx="799891" cy="190500"/>
          </a:xfrm>
        </p:grpSpPr>
        <p:sp>
          <p:nvSpPr>
            <p:cNvPr id="79" name="Shape 79"/>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80" name="Shape 80"/>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81" name="Shape 81"/>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83" name="Shape 83"/>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74"/>
                                        </p:tgtEl>
                                        <p:attrNameLst>
                                          <p:attrName>style.visibility</p:attrName>
                                        </p:attrNameLst>
                                      </p:cBhvr>
                                      <p:to>
                                        <p:strVal val="visible"/>
                                      </p:to>
                                    </p:set>
                                    <p:animEffect filter="wipe(left)" transition="in">
                                      <p:cBhvr>
                                        <p:cTn id="7" dur="500"/>
                                        <p:tgtEl>
                                          <p:spTgt spid="74"/>
                                        </p:tgtEl>
                                      </p:cBhvr>
                                    </p:animEffect>
                                  </p:childTnLst>
                                </p:cTn>
                              </p:par>
                            </p:childTnLst>
                          </p:cTn>
                        </p:par>
                        <p:par>
                          <p:cTn id="8" fill="hold">
                            <p:stCondLst>
                              <p:cond delay="500"/>
                            </p:stCondLst>
                            <p:childTnLst>
                              <p:par>
                                <p:cTn id="9" presetClass="entr" nodeType="afterEffect" presetSubtype="4" presetID="2" grpId="2" fill="hold">
                                  <p:stCondLst>
                                    <p:cond delay="0"/>
                                  </p:stCondLst>
                                  <p:iterate type="el" backwards="0">
                                    <p:tmAbs val="0"/>
                                  </p:iterate>
                                  <p:childTnLst>
                                    <p:set>
                                      <p:cBhvr>
                                        <p:cTn id="10" fill="hold"/>
                                        <p:tgtEl>
                                          <p:spTgt spid="83"/>
                                        </p:tgtEl>
                                        <p:attrNameLst>
                                          <p:attrName>style.visibility</p:attrName>
                                        </p:attrNameLst>
                                      </p:cBhvr>
                                      <p:to>
                                        <p:strVal val="visible"/>
                                      </p:to>
                                    </p:set>
                                    <p:anim calcmode="lin" valueType="num">
                                      <p:cBhvr>
                                        <p:cTn id="11" dur="1000" fill="hold"/>
                                        <p:tgtEl>
                                          <p:spTgt spid="83"/>
                                        </p:tgtEl>
                                        <p:attrNameLst>
                                          <p:attrName>ppt_x</p:attrName>
                                        </p:attrNameLst>
                                      </p:cBhvr>
                                      <p:tavLst>
                                        <p:tav tm="0">
                                          <p:val>
                                            <p:strVal val="#ppt_x"/>
                                          </p:val>
                                        </p:tav>
                                        <p:tav tm="100000">
                                          <p:val>
                                            <p:strVal val="#ppt_x"/>
                                          </p:val>
                                        </p:tav>
                                      </p:tavLst>
                                    </p:anim>
                                    <p:anim calcmode="lin" valueType="num">
                                      <p:cBhvr>
                                        <p:cTn id="12"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 grpId="1"/>
      <p:bldP build="whole" bldLvl="1" animBg="1" rev="0" advAuto="0" spid="83"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 name="Shape 85"/>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86" name="Shape 86"/>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87" name="Shape 87"/>
          <p:cNvSpPr/>
          <p:nvPr>
            <p:ph type="sldNum" sz="quarter" idx="2"/>
          </p:nvPr>
        </p:nvSpPr>
        <p:spPr>
          <a:xfrm>
            <a:off x="22697583" y="909025"/>
            <a:ext cx="613653" cy="535941"/>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pic>
        <p:nvPicPr>
          <p:cNvPr id="88"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89"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90" name="Shape 90"/>
          <p:cNvSpPr/>
          <p:nvPr/>
        </p:nvSpPr>
        <p:spPr>
          <a:xfrm>
            <a:off x="4696018" y="5987728"/>
            <a:ext cx="4528851" cy="1633977"/>
          </a:xfrm>
          <a:prstGeom prst="rect">
            <a:avLst/>
          </a:prstGeom>
          <a:solidFill>
            <a:srgbClr val="136773"/>
          </a:solidFill>
          <a:ln w="12700">
            <a:miter lim="400000"/>
          </a:ln>
        </p:spPr>
        <p:txBody>
          <a:bodyPr lIns="45719" rIns="45719" anchor="ctr"/>
          <a:lstStyle/>
          <a:p>
            <a:pPr>
              <a:defRPr sz="2800">
                <a:solidFill>
                  <a:srgbClr val="FFFFFF"/>
                </a:solidFill>
              </a:defRPr>
            </a:pPr>
          </a:p>
        </p:txBody>
      </p:sp>
      <p:sp>
        <p:nvSpPr>
          <p:cNvPr id="91" name="Shape 91"/>
          <p:cNvSpPr/>
          <p:nvPr/>
        </p:nvSpPr>
        <p:spPr>
          <a:xfrm>
            <a:off x="9936305" y="5987728"/>
            <a:ext cx="4528851"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92" name="Shape 92"/>
          <p:cNvSpPr/>
          <p:nvPr/>
        </p:nvSpPr>
        <p:spPr>
          <a:xfrm>
            <a:off x="15146430" y="6023848"/>
            <a:ext cx="4528851" cy="1633978"/>
          </a:xfrm>
          <a:prstGeom prst="rect">
            <a:avLst/>
          </a:prstGeom>
          <a:solidFill>
            <a:srgbClr val="81DC64"/>
          </a:solidFill>
          <a:ln w="12700">
            <a:miter lim="400000"/>
          </a:ln>
        </p:spPr>
        <p:txBody>
          <a:bodyPr lIns="45719" rIns="45719" anchor="ctr"/>
          <a:lstStyle/>
          <a:p>
            <a:pPr>
              <a:defRPr sz="2800">
                <a:solidFill>
                  <a:srgbClr val="FFFFFF"/>
                </a:solidFill>
              </a:defRPr>
            </a:pPr>
          </a:p>
        </p:txBody>
      </p:sp>
      <p:sp>
        <p:nvSpPr>
          <p:cNvPr id="93" name="Shape 93"/>
          <p:cNvSpPr/>
          <p:nvPr/>
        </p:nvSpPr>
        <p:spPr>
          <a:xfrm>
            <a:off x="7878853" y="8498349"/>
            <a:ext cx="4465918" cy="1633976"/>
          </a:xfrm>
          <a:prstGeom prst="rect">
            <a:avLst/>
          </a:prstGeom>
          <a:solidFill>
            <a:srgbClr val="FBA622"/>
          </a:solidFill>
          <a:ln w="12700">
            <a:miter lim="400000"/>
          </a:ln>
        </p:spPr>
        <p:txBody>
          <a:bodyPr lIns="45719" rIns="45719" anchor="ctr"/>
          <a:lstStyle/>
          <a:p>
            <a:pPr>
              <a:defRPr sz="2800">
                <a:solidFill>
                  <a:srgbClr val="FFFFFF"/>
                </a:solidFill>
              </a:defRPr>
            </a:pPr>
          </a:p>
        </p:txBody>
      </p:sp>
      <p:sp>
        <p:nvSpPr>
          <p:cNvPr id="94" name="Shape 94"/>
          <p:cNvSpPr/>
          <p:nvPr/>
        </p:nvSpPr>
        <p:spPr>
          <a:xfrm>
            <a:off x="13306423" y="8476424"/>
            <a:ext cx="4501417" cy="1633977"/>
          </a:xfrm>
          <a:prstGeom prst="rect">
            <a:avLst/>
          </a:prstGeom>
          <a:solidFill>
            <a:srgbClr val="25C8B4"/>
          </a:solidFill>
          <a:ln w="12700">
            <a:miter lim="400000"/>
          </a:ln>
        </p:spPr>
        <p:txBody>
          <a:bodyPr lIns="45719" rIns="45719" anchor="ctr"/>
          <a:lstStyle/>
          <a:p>
            <a:pPr>
              <a:defRPr sz="2800">
                <a:solidFill>
                  <a:srgbClr val="FFFFFF"/>
                </a:solidFill>
              </a:defRPr>
            </a:pPr>
          </a:p>
        </p:txBody>
      </p:sp>
      <p:sp>
        <p:nvSpPr>
          <p:cNvPr id="95" name="Shape 95"/>
          <p:cNvSpPr/>
          <p:nvPr/>
        </p:nvSpPr>
        <p:spPr>
          <a:xfrm flipH="1">
            <a:off x="12518884" y="9072016"/>
            <a:ext cx="549924" cy="549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96" name="Shape 96"/>
          <p:cNvSpPr/>
          <p:nvPr/>
        </p:nvSpPr>
        <p:spPr>
          <a:xfrm>
            <a:off x="14556744" y="6516414"/>
            <a:ext cx="549855" cy="549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97" name="Shape 97"/>
          <p:cNvSpPr/>
          <p:nvPr/>
        </p:nvSpPr>
        <p:spPr>
          <a:xfrm rot="5400000">
            <a:off x="16202773" y="7757717"/>
            <a:ext cx="549856" cy="549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98" name="Shape 98"/>
          <p:cNvSpPr/>
          <p:nvPr/>
        </p:nvSpPr>
        <p:spPr>
          <a:xfrm>
            <a:off x="9290811" y="6516414"/>
            <a:ext cx="549856" cy="549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99" name="Shape 99"/>
          <p:cNvSpPr/>
          <p:nvPr/>
        </p:nvSpPr>
        <p:spPr>
          <a:xfrm>
            <a:off x="15084783" y="8747312"/>
            <a:ext cx="2009639" cy="1092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a:spcBef>
                <a:spcPts val="1600"/>
              </a:spcBef>
              <a:defRPr sz="3000">
                <a:latin typeface="Gill Sans"/>
                <a:ea typeface="Gill Sans"/>
                <a:cs typeface="Gill Sans"/>
                <a:sym typeface="Gill Sans"/>
              </a:defRPr>
            </a:pPr>
            <a:r>
              <a:rPr cap="all" spc="49">
                <a:solidFill>
                  <a:srgbClr val="FFFFFF"/>
                </a:solidFill>
              </a:rPr>
              <a:t>DEcision </a:t>
            </a:r>
            <a:endParaRPr cap="all" spc="49">
              <a:solidFill>
                <a:srgbClr val="FFFFFF"/>
              </a:solidFill>
            </a:endParaRPr>
          </a:p>
          <a:p>
            <a:pPr>
              <a:spcBef>
                <a:spcPts val="1600"/>
              </a:spcBef>
              <a:defRPr sz="3000">
                <a:latin typeface="Gill Sans"/>
                <a:ea typeface="Gill Sans"/>
                <a:cs typeface="Gill Sans"/>
                <a:sym typeface="Gill Sans"/>
              </a:defRPr>
            </a:pPr>
            <a:r>
              <a:rPr cap="all" spc="49">
                <a:solidFill>
                  <a:srgbClr val="FFFFFF"/>
                </a:solidFill>
              </a:rPr>
              <a:t>MAking</a:t>
            </a:r>
          </a:p>
        </p:txBody>
      </p:sp>
      <p:sp>
        <p:nvSpPr>
          <p:cNvPr id="100" name="Shape 100"/>
          <p:cNvSpPr/>
          <p:nvPr/>
        </p:nvSpPr>
        <p:spPr>
          <a:xfrm>
            <a:off x="11796182" y="6555086"/>
            <a:ext cx="1995330"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INTERVIEW</a:t>
            </a:r>
          </a:p>
        </p:txBody>
      </p:sp>
      <p:sp>
        <p:nvSpPr>
          <p:cNvPr id="101" name="Shape 101"/>
          <p:cNvSpPr/>
          <p:nvPr/>
        </p:nvSpPr>
        <p:spPr>
          <a:xfrm>
            <a:off x="17164462" y="6556409"/>
            <a:ext cx="1671658"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MaPPING</a:t>
            </a:r>
          </a:p>
        </p:txBody>
      </p:sp>
      <p:sp>
        <p:nvSpPr>
          <p:cNvPr id="102" name="Shape 102"/>
          <p:cNvSpPr/>
          <p:nvPr/>
        </p:nvSpPr>
        <p:spPr>
          <a:xfrm>
            <a:off x="9757148" y="9022281"/>
            <a:ext cx="1976183"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Graphing</a:t>
            </a:r>
          </a:p>
        </p:txBody>
      </p:sp>
      <p:sp>
        <p:nvSpPr>
          <p:cNvPr id="103" name="Shape 103"/>
          <p:cNvSpPr/>
          <p:nvPr/>
        </p:nvSpPr>
        <p:spPr>
          <a:xfrm>
            <a:off x="6604774" y="6505663"/>
            <a:ext cx="1963719"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nSpc>
                <a:spcPts val="4500"/>
              </a:lnSpc>
              <a:spcBef>
                <a:spcPts val="1600"/>
              </a:spcBef>
              <a:defRPr cap="all" spc="49" sz="3000">
                <a:solidFill>
                  <a:srgbClr val="FFFFFF"/>
                </a:solidFill>
                <a:latin typeface="Gill Sans"/>
                <a:ea typeface="Gill Sans"/>
                <a:cs typeface="Gill Sans"/>
                <a:sym typeface="Gill Sans"/>
              </a:defRPr>
            </a:lvl1pPr>
          </a:lstStyle>
          <a:p>
            <a:pPr>
              <a:defRPr cap="none" spc="0">
                <a:solidFill>
                  <a:srgbClr val="91969B"/>
                </a:solidFill>
              </a:defRPr>
            </a:pPr>
            <a:r>
              <a:rPr cap="all" spc="49">
                <a:solidFill>
                  <a:srgbClr val="FFFFFF"/>
                </a:solidFill>
              </a:rPr>
              <a:t>LOCATING</a:t>
            </a:r>
          </a:p>
        </p:txBody>
      </p:sp>
      <p:sp>
        <p:nvSpPr>
          <p:cNvPr id="104" name="Shape 104"/>
          <p:cNvSpPr/>
          <p:nvPr/>
        </p:nvSpPr>
        <p:spPr>
          <a:xfrm>
            <a:off x="8903914" y="1616190"/>
            <a:ext cx="6528428" cy="1155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6500">
                <a:latin typeface="Futura"/>
                <a:ea typeface="Futura"/>
                <a:cs typeface="Futura"/>
                <a:sym typeface="Futura"/>
              </a:defRPr>
            </a:lvl1pPr>
          </a:lstStyle>
          <a:p>
            <a:pPr/>
            <a:r>
              <a:t>A C T I V I T I E S</a:t>
            </a:r>
          </a:p>
        </p:txBody>
      </p:sp>
      <p:grpSp>
        <p:nvGrpSpPr>
          <p:cNvPr id="108" name="Group 108"/>
          <p:cNvGrpSpPr/>
          <p:nvPr/>
        </p:nvGrpSpPr>
        <p:grpSpPr>
          <a:xfrm>
            <a:off x="11785704" y="3255083"/>
            <a:ext cx="799892" cy="190501"/>
            <a:chOff x="0" y="0"/>
            <a:chExt cx="799891" cy="190500"/>
          </a:xfrm>
        </p:grpSpPr>
        <p:sp>
          <p:nvSpPr>
            <p:cNvPr id="105" name="Shape 105"/>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06" name="Shape 106"/>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07" name="Shape 107"/>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109" name="Shape 109"/>
          <p:cNvSpPr/>
          <p:nvPr/>
        </p:nvSpPr>
        <p:spPr>
          <a:xfrm>
            <a:off x="7480865" y="922995"/>
            <a:ext cx="9317249"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sz="35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PETRA - DECISION MAKING EXERCISE </a:t>
            </a:r>
          </a:p>
        </p:txBody>
      </p:sp>
      <p:grpSp>
        <p:nvGrpSpPr>
          <p:cNvPr id="114" name="Group 114"/>
          <p:cNvGrpSpPr/>
          <p:nvPr/>
        </p:nvGrpSpPr>
        <p:grpSpPr>
          <a:xfrm>
            <a:off x="10308203" y="6481522"/>
            <a:ext cx="762595" cy="646388"/>
            <a:chOff x="0" y="0"/>
            <a:chExt cx="762593" cy="646386"/>
          </a:xfrm>
        </p:grpSpPr>
        <p:sp>
          <p:nvSpPr>
            <p:cNvPr id="110" name="Shape 110"/>
            <p:cNvSpPr/>
            <p:nvPr/>
          </p:nvSpPr>
          <p:spPr>
            <a:xfrm flipH="1" rot="20698237">
              <a:off x="21195" y="198669"/>
              <a:ext cx="342266" cy="208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87" y="0"/>
                  </a:lnTo>
                  <a:lnTo>
                    <a:pt x="1687" y="6369"/>
                  </a:lnTo>
                  <a:lnTo>
                    <a:pt x="0" y="6369"/>
                  </a:lnTo>
                  <a:lnTo>
                    <a:pt x="0" y="15508"/>
                  </a:lnTo>
                  <a:lnTo>
                    <a:pt x="1687" y="15508"/>
                  </a:lnTo>
                  <a:lnTo>
                    <a:pt x="1687" y="21600"/>
                  </a:lnTo>
                  <a:lnTo>
                    <a:pt x="21600" y="21600"/>
                  </a:lnTo>
                  <a:lnTo>
                    <a:pt x="21600" y="0"/>
                  </a:lnTo>
                  <a:close/>
                </a:path>
              </a:pathLst>
            </a:custGeom>
            <a:solidFill>
              <a:srgbClr val="FBA622"/>
            </a:solidFill>
            <a:ln w="12700" cap="flat">
              <a:noFill/>
              <a:miter lim="400000"/>
            </a:ln>
            <a:effectLst/>
          </p:spPr>
          <p:txBody>
            <a:bodyPr wrap="square" lIns="45719" tIns="45719" rIns="45719" bIns="45719" numCol="1" anchor="t">
              <a:noAutofit/>
            </a:bodyPr>
            <a:lstStyle/>
            <a:p>
              <a:pPr/>
            </a:p>
          </p:txBody>
        </p:sp>
        <p:sp>
          <p:nvSpPr>
            <p:cNvPr id="111" name="Shape 111"/>
            <p:cNvSpPr/>
            <p:nvPr/>
          </p:nvSpPr>
          <p:spPr>
            <a:xfrm flipH="1" rot="20698237">
              <a:off x="523965" y="5782"/>
              <a:ext cx="48131" cy="26747"/>
            </a:xfrm>
            <a:prstGeom prst="rect">
              <a:avLst/>
            </a:prstGeom>
            <a:solidFill>
              <a:srgbClr val="FBA622"/>
            </a:solidFill>
            <a:ln w="12700" cap="flat">
              <a:noFill/>
              <a:miter lim="400000"/>
            </a:ln>
            <a:effectLst/>
          </p:spPr>
          <p:txBody>
            <a:bodyPr wrap="square" lIns="45719" tIns="45719" rIns="45719" bIns="45719" numCol="1" anchor="t">
              <a:noAutofit/>
            </a:bodyPr>
            <a:lstStyle/>
            <a:p>
              <a:pPr/>
            </a:p>
          </p:txBody>
        </p:sp>
        <p:sp>
          <p:nvSpPr>
            <p:cNvPr id="112" name="Shape 112"/>
            <p:cNvSpPr/>
            <p:nvPr/>
          </p:nvSpPr>
          <p:spPr>
            <a:xfrm flipH="1" rot="20698237">
              <a:off x="456993" y="155756"/>
              <a:ext cx="106959" cy="106988"/>
            </a:xfrm>
            <a:prstGeom prst="ellipse">
              <a:avLst/>
            </a:prstGeom>
            <a:solidFill>
              <a:srgbClr val="FBA622"/>
            </a:solidFill>
            <a:ln w="12700" cap="flat">
              <a:noFill/>
              <a:miter lim="400000"/>
            </a:ln>
            <a:effectLst/>
          </p:spPr>
          <p:txBody>
            <a:bodyPr wrap="square" lIns="45719" tIns="45719" rIns="45719" bIns="45719" numCol="1" anchor="t">
              <a:noAutofit/>
            </a:bodyPr>
            <a:lstStyle/>
            <a:p>
              <a:pPr/>
            </a:p>
          </p:txBody>
        </p:sp>
        <p:sp>
          <p:nvSpPr>
            <p:cNvPr id="113" name="Shape 113"/>
            <p:cNvSpPr/>
            <p:nvPr/>
          </p:nvSpPr>
          <p:spPr>
            <a:xfrm flipH="1" rot="20698237">
              <a:off x="403987" y="61787"/>
              <a:ext cx="291461" cy="556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70" y="21600"/>
                  </a:moveTo>
                  <a:cubicBezTo>
                    <a:pt x="21600" y="21600"/>
                    <a:pt x="21600" y="21600"/>
                    <a:pt x="21600" y="21600"/>
                  </a:cubicBezTo>
                  <a:cubicBezTo>
                    <a:pt x="21600" y="7609"/>
                    <a:pt x="21600" y="7609"/>
                    <a:pt x="21600" y="7609"/>
                  </a:cubicBezTo>
                  <a:cubicBezTo>
                    <a:pt x="21600" y="4173"/>
                    <a:pt x="21600" y="4173"/>
                    <a:pt x="21600" y="4173"/>
                  </a:cubicBezTo>
                  <a:cubicBezTo>
                    <a:pt x="21600" y="0"/>
                    <a:pt x="21600" y="0"/>
                    <a:pt x="21600" y="0"/>
                  </a:cubicBezTo>
                  <a:cubicBezTo>
                    <a:pt x="11270" y="0"/>
                    <a:pt x="11270" y="0"/>
                    <a:pt x="11270" y="0"/>
                  </a:cubicBezTo>
                  <a:cubicBezTo>
                    <a:pt x="11270" y="1227"/>
                    <a:pt x="11270" y="1227"/>
                    <a:pt x="11270" y="1227"/>
                  </a:cubicBezTo>
                  <a:cubicBezTo>
                    <a:pt x="11270" y="1227"/>
                    <a:pt x="11270" y="1227"/>
                    <a:pt x="11270" y="1227"/>
                  </a:cubicBezTo>
                  <a:cubicBezTo>
                    <a:pt x="11270" y="1227"/>
                    <a:pt x="11270" y="1227"/>
                    <a:pt x="11270" y="1227"/>
                  </a:cubicBezTo>
                  <a:cubicBezTo>
                    <a:pt x="15496" y="1227"/>
                    <a:pt x="19252" y="3191"/>
                    <a:pt x="19252" y="5400"/>
                  </a:cubicBezTo>
                  <a:cubicBezTo>
                    <a:pt x="19252" y="7855"/>
                    <a:pt x="15496" y="9818"/>
                    <a:pt x="11270" y="9818"/>
                  </a:cubicBezTo>
                  <a:cubicBezTo>
                    <a:pt x="11270" y="9818"/>
                    <a:pt x="11270" y="9818"/>
                    <a:pt x="11270" y="9818"/>
                  </a:cubicBezTo>
                  <a:lnTo>
                    <a:pt x="11270" y="21600"/>
                  </a:lnTo>
                  <a:close/>
                  <a:moveTo>
                    <a:pt x="0" y="21600"/>
                  </a:moveTo>
                  <a:cubicBezTo>
                    <a:pt x="11270" y="21600"/>
                    <a:pt x="11270" y="21600"/>
                    <a:pt x="11270" y="21600"/>
                  </a:cubicBezTo>
                  <a:cubicBezTo>
                    <a:pt x="11270" y="9818"/>
                    <a:pt x="11270" y="9818"/>
                    <a:pt x="11270" y="9818"/>
                  </a:cubicBezTo>
                  <a:cubicBezTo>
                    <a:pt x="6574" y="9818"/>
                    <a:pt x="2817" y="7855"/>
                    <a:pt x="2817" y="5400"/>
                  </a:cubicBezTo>
                  <a:cubicBezTo>
                    <a:pt x="2817" y="3191"/>
                    <a:pt x="6574" y="1227"/>
                    <a:pt x="11270" y="1227"/>
                  </a:cubicBezTo>
                  <a:cubicBezTo>
                    <a:pt x="11270" y="0"/>
                    <a:pt x="11270" y="0"/>
                    <a:pt x="11270" y="0"/>
                  </a:cubicBezTo>
                  <a:cubicBezTo>
                    <a:pt x="0" y="0"/>
                    <a:pt x="0" y="0"/>
                    <a:pt x="0" y="0"/>
                  </a:cubicBezTo>
                  <a:lnTo>
                    <a:pt x="0" y="21600"/>
                  </a:lnTo>
                  <a:close/>
                </a:path>
              </a:pathLst>
            </a:custGeom>
            <a:solidFill>
              <a:srgbClr val="FBA622"/>
            </a:solidFill>
            <a:ln w="12700" cap="flat">
              <a:noFill/>
              <a:miter lim="400000"/>
            </a:ln>
            <a:effectLst/>
          </p:spPr>
          <p:txBody>
            <a:bodyPr wrap="square" lIns="45719" tIns="45719" rIns="45719" bIns="45719" numCol="1" anchor="t">
              <a:noAutofit/>
            </a:bodyPr>
            <a:lstStyle/>
            <a:p>
              <a:pPr/>
            </a:p>
          </p:txBody>
        </p:sp>
      </p:grpSp>
      <p:sp>
        <p:nvSpPr>
          <p:cNvPr id="115" name="Shape 115"/>
          <p:cNvSpPr/>
          <p:nvPr/>
        </p:nvSpPr>
        <p:spPr>
          <a:xfrm>
            <a:off x="15745271" y="6363782"/>
            <a:ext cx="953859" cy="954109"/>
          </a:xfrm>
          <a:prstGeom prst="ellipse">
            <a:avLst/>
          </a:prstGeom>
          <a:solidFill>
            <a:srgbClr val="FBA622"/>
          </a:solidFill>
          <a:ln w="12700">
            <a:miter lim="400000"/>
          </a:ln>
        </p:spPr>
        <p:txBody>
          <a:bodyPr lIns="45719" rIns="45719" anchor="ctr"/>
          <a:lstStyle/>
          <a:p>
            <a:pPr algn="ctr">
              <a:defRPr>
                <a:solidFill>
                  <a:srgbClr val="FFFFFF"/>
                </a:solidFill>
              </a:defRPr>
            </a:pPr>
          </a:p>
        </p:txBody>
      </p:sp>
      <p:sp>
        <p:nvSpPr>
          <p:cNvPr id="116" name="Shape 116"/>
          <p:cNvSpPr/>
          <p:nvPr/>
        </p:nvSpPr>
        <p:spPr>
          <a:xfrm>
            <a:off x="18197991" y="8258708"/>
            <a:ext cx="505820" cy="443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rgbClr val="FFFFFF"/>
          </a:solidFill>
          <a:ln w="12700">
            <a:miter lim="400000"/>
          </a:ln>
        </p:spPr>
        <p:txBody>
          <a:bodyPr lIns="45719" rIns="45719" anchor="ctr"/>
          <a:lstStyle/>
          <a:p>
            <a:pPr/>
          </a:p>
        </p:txBody>
      </p:sp>
      <p:sp>
        <p:nvSpPr>
          <p:cNvPr id="117" name="Shape 117"/>
          <p:cNvSpPr/>
          <p:nvPr/>
        </p:nvSpPr>
        <p:spPr>
          <a:xfrm>
            <a:off x="5379010" y="6308683"/>
            <a:ext cx="928459" cy="965460"/>
          </a:xfrm>
          <a:prstGeom prst="ellipse">
            <a:avLst/>
          </a:prstGeom>
          <a:solidFill>
            <a:srgbClr val="81DC64"/>
          </a:solidFill>
          <a:ln w="25400">
            <a:solidFill>
              <a:srgbClr val="000000">
                <a:alpha val="0"/>
              </a:srgbClr>
            </a:solidFill>
            <a:miter lim="400000"/>
          </a:ln>
        </p:spPr>
        <p:txBody>
          <a:bodyPr lIns="45719" rIns="45719" anchor="ctr"/>
          <a:lstStyle/>
          <a:p>
            <a:pPr>
              <a:defRPr sz="59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118" name="Shape 118"/>
          <p:cNvSpPr/>
          <p:nvPr/>
        </p:nvSpPr>
        <p:spPr>
          <a:xfrm>
            <a:off x="5550248" y="6568536"/>
            <a:ext cx="585983" cy="544603"/>
          </a:xfrm>
          <a:custGeom>
            <a:avLst/>
            <a:gdLst/>
            <a:ahLst/>
            <a:cxnLst>
              <a:cxn ang="0">
                <a:pos x="wd2" y="hd2"/>
              </a:cxn>
              <a:cxn ang="5400000">
                <a:pos x="wd2" y="hd2"/>
              </a:cxn>
              <a:cxn ang="10800000">
                <a:pos x="wd2" y="hd2"/>
              </a:cxn>
              <a:cxn ang="16200000">
                <a:pos x="wd2" y="hd2"/>
              </a:cxn>
            </a:cxnLst>
            <a:rect l="0" t="0" r="r" b="b"/>
            <a:pathLst>
              <a:path w="21348" h="17053" fill="norm" stroke="1" extrusionOk="0">
                <a:moveTo>
                  <a:pt x="20740" y="3005"/>
                </a:moveTo>
                <a:cubicBezTo>
                  <a:pt x="7216" y="7674"/>
                  <a:pt x="12712" y="-4547"/>
                  <a:pt x="2103" y="1949"/>
                </a:cubicBezTo>
                <a:cubicBezTo>
                  <a:pt x="0" y="2680"/>
                  <a:pt x="0" y="2680"/>
                  <a:pt x="0" y="2680"/>
                </a:cubicBezTo>
                <a:cubicBezTo>
                  <a:pt x="4205" y="17053"/>
                  <a:pt x="4205" y="17053"/>
                  <a:pt x="4205" y="17053"/>
                </a:cubicBezTo>
                <a:cubicBezTo>
                  <a:pt x="6738" y="17053"/>
                  <a:pt x="6738" y="17053"/>
                  <a:pt x="6738" y="17053"/>
                </a:cubicBezTo>
                <a:cubicBezTo>
                  <a:pt x="4635" y="9867"/>
                  <a:pt x="4635" y="9867"/>
                  <a:pt x="4635" y="9867"/>
                </a:cubicBezTo>
                <a:cubicBezTo>
                  <a:pt x="14002" y="3370"/>
                  <a:pt x="10179" y="17053"/>
                  <a:pt x="21170" y="3370"/>
                </a:cubicBezTo>
                <a:cubicBezTo>
                  <a:pt x="21600" y="3370"/>
                  <a:pt x="21170" y="3005"/>
                  <a:pt x="20740" y="3005"/>
                </a:cubicBezTo>
              </a:path>
            </a:pathLst>
          </a:custGeom>
          <a:solidFill>
            <a:srgbClr val="FFFFFF"/>
          </a:solidFill>
          <a:ln w="12700">
            <a:miter lim="400000"/>
          </a:ln>
        </p:spPr>
        <p:txBody>
          <a:bodyPr lIns="45719" rIns="45719" anchor="ctr"/>
          <a:lstStyle/>
          <a:p>
            <a:pPr>
              <a:defRPr sz="3900"/>
            </a:pPr>
          </a:p>
        </p:txBody>
      </p:sp>
      <p:sp>
        <p:nvSpPr>
          <p:cNvPr id="119" name="Shape 119"/>
          <p:cNvSpPr/>
          <p:nvPr/>
        </p:nvSpPr>
        <p:spPr>
          <a:xfrm>
            <a:off x="8400046" y="8850983"/>
            <a:ext cx="993022" cy="992065"/>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120" name="Shape 120"/>
          <p:cNvSpPr/>
          <p:nvPr/>
        </p:nvSpPr>
        <p:spPr>
          <a:xfrm>
            <a:off x="8643647" y="9069361"/>
            <a:ext cx="505820"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pic>
        <p:nvPicPr>
          <p:cNvPr id="121" name="TheWaterDiaries_Logo(1).png"/>
          <p:cNvPicPr>
            <a:picLocks noChangeAspect="1"/>
          </p:cNvPicPr>
          <p:nvPr/>
        </p:nvPicPr>
        <p:blipFill>
          <a:blip r:embed="rId5">
            <a:alphaModFix amt="45000"/>
            <a:extLst/>
          </a:blip>
          <a:stretch>
            <a:fillRect/>
          </a:stretch>
        </p:blipFill>
        <p:spPr>
          <a:xfrm>
            <a:off x="20269200" y="8715905"/>
            <a:ext cx="24371300" cy="10279590"/>
          </a:xfrm>
          <a:prstGeom prst="rect">
            <a:avLst/>
          </a:prstGeom>
          <a:ln w="12700">
            <a:miter lim="400000"/>
          </a:ln>
        </p:spPr>
      </p:pic>
      <p:sp>
        <p:nvSpPr>
          <p:cNvPr id="122" name="Shape 122"/>
          <p:cNvSpPr/>
          <p:nvPr/>
        </p:nvSpPr>
        <p:spPr>
          <a:xfrm>
            <a:off x="15856447" y="6547782"/>
            <a:ext cx="731508" cy="586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sp>
        <p:nvSpPr>
          <p:cNvPr id="123" name="Shape 123"/>
          <p:cNvSpPr/>
          <p:nvPr/>
        </p:nvSpPr>
        <p:spPr>
          <a:xfrm>
            <a:off x="8194799" y="3928777"/>
            <a:ext cx="7981703" cy="1155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4000">
                <a:latin typeface="Futura"/>
                <a:ea typeface="Futura"/>
                <a:cs typeface="Futura"/>
                <a:sym typeface="Futura"/>
              </a:defRPr>
            </a:lvl1pPr>
          </a:lstStyle>
          <a:p>
            <a:pPr/>
            <a:r>
              <a:t>T H I S  D E C K  C O N T A I N S:</a:t>
            </a:r>
          </a:p>
        </p:txBody>
      </p:sp>
      <p:sp>
        <p:nvSpPr>
          <p:cNvPr id="124" name="Shape 124"/>
          <p:cNvSpPr/>
          <p:nvPr/>
        </p:nvSpPr>
        <p:spPr>
          <a:xfrm>
            <a:off x="2485198" y="8463724"/>
            <a:ext cx="4528851" cy="1633977"/>
          </a:xfrm>
          <a:prstGeom prst="rect">
            <a:avLst/>
          </a:prstGeom>
          <a:solidFill>
            <a:srgbClr val="F94151"/>
          </a:solidFill>
          <a:ln w="12700">
            <a:miter lim="400000"/>
          </a:ln>
        </p:spPr>
        <p:txBody>
          <a:bodyPr lIns="45719" rIns="45719" anchor="ctr"/>
          <a:lstStyle/>
          <a:p>
            <a:pPr>
              <a:lnSpc>
                <a:spcPts val="4500"/>
              </a:lnSpc>
              <a:spcBef>
                <a:spcPts val="1600"/>
              </a:spcBef>
            </a:pPr>
          </a:p>
        </p:txBody>
      </p:sp>
      <p:sp>
        <p:nvSpPr>
          <p:cNvPr id="125" name="Shape 125"/>
          <p:cNvSpPr/>
          <p:nvPr/>
        </p:nvSpPr>
        <p:spPr>
          <a:xfrm>
            <a:off x="2731834" y="8741216"/>
            <a:ext cx="1078713" cy="1078993"/>
          </a:xfrm>
          <a:prstGeom prst="ellipse">
            <a:avLst/>
          </a:prstGeom>
          <a:solidFill>
            <a:srgbClr val="91969B"/>
          </a:solidFill>
          <a:ln w="12700">
            <a:miter lim="400000"/>
          </a:ln>
        </p:spPr>
        <p:txBody>
          <a:bodyPr lIns="45719" rIns="45719" anchor="ctr"/>
          <a:lstStyle/>
          <a:p>
            <a:pPr algn="ctr"/>
          </a:p>
        </p:txBody>
      </p:sp>
      <p:sp>
        <p:nvSpPr>
          <p:cNvPr id="126" name="Shape 126"/>
          <p:cNvSpPr/>
          <p:nvPr/>
        </p:nvSpPr>
        <p:spPr>
          <a:xfrm>
            <a:off x="2981763" y="9018727"/>
            <a:ext cx="578855" cy="5239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94" y="21600"/>
                </a:moveTo>
                <a:cubicBezTo>
                  <a:pt x="18797" y="21600"/>
                  <a:pt x="18797" y="21600"/>
                  <a:pt x="18797" y="21600"/>
                </a:cubicBezTo>
                <a:cubicBezTo>
                  <a:pt x="18797" y="12626"/>
                  <a:pt x="18797" y="12626"/>
                  <a:pt x="18797" y="12626"/>
                </a:cubicBezTo>
                <a:cubicBezTo>
                  <a:pt x="18797" y="5599"/>
                  <a:pt x="18797" y="5599"/>
                  <a:pt x="18797" y="5599"/>
                </a:cubicBezTo>
                <a:cubicBezTo>
                  <a:pt x="20594" y="5599"/>
                  <a:pt x="20594" y="5599"/>
                  <a:pt x="20594" y="5599"/>
                </a:cubicBezTo>
                <a:cubicBezTo>
                  <a:pt x="21097" y="5599"/>
                  <a:pt x="21600" y="5876"/>
                  <a:pt x="21600" y="6750"/>
                </a:cubicBezTo>
                <a:cubicBezTo>
                  <a:pt x="21600" y="13738"/>
                  <a:pt x="21600" y="13738"/>
                  <a:pt x="21600" y="13738"/>
                </a:cubicBezTo>
                <a:cubicBezTo>
                  <a:pt x="21600" y="18225"/>
                  <a:pt x="21600" y="18225"/>
                  <a:pt x="21600" y="18225"/>
                </a:cubicBezTo>
                <a:cubicBezTo>
                  <a:pt x="21600" y="20488"/>
                  <a:pt x="21600" y="20488"/>
                  <a:pt x="21600" y="20488"/>
                </a:cubicBezTo>
                <a:cubicBezTo>
                  <a:pt x="21600" y="21044"/>
                  <a:pt x="21097" y="21600"/>
                  <a:pt x="20594" y="21600"/>
                </a:cubicBezTo>
                <a:close/>
                <a:moveTo>
                  <a:pt x="3558" y="21600"/>
                </a:moveTo>
                <a:cubicBezTo>
                  <a:pt x="3558" y="12626"/>
                  <a:pt x="3558" y="12626"/>
                  <a:pt x="3558" y="12626"/>
                </a:cubicBezTo>
                <a:cubicBezTo>
                  <a:pt x="3558" y="12349"/>
                  <a:pt x="3558" y="12349"/>
                  <a:pt x="3558" y="12349"/>
                </a:cubicBezTo>
                <a:cubicBezTo>
                  <a:pt x="3558" y="5599"/>
                  <a:pt x="3558" y="5599"/>
                  <a:pt x="3558" y="5599"/>
                </a:cubicBezTo>
                <a:cubicBezTo>
                  <a:pt x="5607" y="5599"/>
                  <a:pt x="5607" y="5599"/>
                  <a:pt x="5607" y="5599"/>
                </a:cubicBezTo>
                <a:cubicBezTo>
                  <a:pt x="5607" y="2541"/>
                  <a:pt x="7871" y="0"/>
                  <a:pt x="10674" y="0"/>
                </a:cubicBezTo>
                <a:cubicBezTo>
                  <a:pt x="13478" y="0"/>
                  <a:pt x="15742" y="2541"/>
                  <a:pt x="15742" y="5599"/>
                </a:cubicBezTo>
                <a:cubicBezTo>
                  <a:pt x="17790" y="5599"/>
                  <a:pt x="17790" y="5599"/>
                  <a:pt x="17790" y="5599"/>
                </a:cubicBezTo>
                <a:cubicBezTo>
                  <a:pt x="17790" y="12626"/>
                  <a:pt x="17790" y="12626"/>
                  <a:pt x="17790" y="12626"/>
                </a:cubicBezTo>
                <a:cubicBezTo>
                  <a:pt x="17790" y="21600"/>
                  <a:pt x="17790" y="21600"/>
                  <a:pt x="17790" y="21600"/>
                </a:cubicBezTo>
                <a:lnTo>
                  <a:pt x="3558" y="21600"/>
                </a:lnTo>
                <a:close/>
                <a:moveTo>
                  <a:pt x="10674" y="2263"/>
                </a:moveTo>
                <a:cubicBezTo>
                  <a:pt x="9165" y="2263"/>
                  <a:pt x="7619" y="3653"/>
                  <a:pt x="7619" y="5599"/>
                </a:cubicBezTo>
                <a:cubicBezTo>
                  <a:pt x="13729" y="5599"/>
                  <a:pt x="13729" y="5599"/>
                  <a:pt x="13729" y="5599"/>
                </a:cubicBezTo>
                <a:cubicBezTo>
                  <a:pt x="13729" y="3653"/>
                  <a:pt x="12471" y="2263"/>
                  <a:pt x="10674" y="2263"/>
                </a:cubicBezTo>
                <a:close/>
                <a:moveTo>
                  <a:pt x="0" y="20488"/>
                </a:moveTo>
                <a:cubicBezTo>
                  <a:pt x="0" y="18225"/>
                  <a:pt x="0" y="18225"/>
                  <a:pt x="0" y="18225"/>
                </a:cubicBezTo>
                <a:cubicBezTo>
                  <a:pt x="0" y="13738"/>
                  <a:pt x="0" y="13738"/>
                  <a:pt x="0" y="13738"/>
                </a:cubicBezTo>
                <a:cubicBezTo>
                  <a:pt x="0" y="6750"/>
                  <a:pt x="0" y="6750"/>
                  <a:pt x="0" y="6750"/>
                </a:cubicBezTo>
                <a:cubicBezTo>
                  <a:pt x="0" y="5876"/>
                  <a:pt x="252" y="5599"/>
                  <a:pt x="1042" y="5599"/>
                </a:cubicBezTo>
                <a:cubicBezTo>
                  <a:pt x="2552" y="5599"/>
                  <a:pt x="2552" y="5599"/>
                  <a:pt x="2552" y="5599"/>
                </a:cubicBezTo>
                <a:cubicBezTo>
                  <a:pt x="2552" y="12349"/>
                  <a:pt x="2552" y="12349"/>
                  <a:pt x="2552" y="12349"/>
                </a:cubicBezTo>
                <a:cubicBezTo>
                  <a:pt x="2552" y="12626"/>
                  <a:pt x="2552" y="12626"/>
                  <a:pt x="2552" y="12626"/>
                </a:cubicBezTo>
                <a:cubicBezTo>
                  <a:pt x="2552" y="21600"/>
                  <a:pt x="2552" y="21600"/>
                  <a:pt x="2552" y="21600"/>
                </a:cubicBezTo>
                <a:cubicBezTo>
                  <a:pt x="1042" y="21600"/>
                  <a:pt x="1042" y="21600"/>
                  <a:pt x="1042" y="21600"/>
                </a:cubicBezTo>
                <a:cubicBezTo>
                  <a:pt x="252" y="21600"/>
                  <a:pt x="0" y="21044"/>
                  <a:pt x="0" y="20488"/>
                </a:cubicBezTo>
                <a:close/>
              </a:path>
            </a:pathLst>
          </a:custGeom>
          <a:solidFill>
            <a:srgbClr val="FFFFFF"/>
          </a:solidFill>
          <a:ln w="12700">
            <a:miter lim="400000"/>
          </a:ln>
        </p:spPr>
        <p:txBody>
          <a:bodyPr lIns="45719" rIns="45719" anchor="ctr"/>
          <a:lstStyle/>
          <a:p>
            <a:pPr/>
          </a:p>
        </p:txBody>
      </p:sp>
      <p:sp>
        <p:nvSpPr>
          <p:cNvPr id="127" name="Shape 127"/>
          <p:cNvSpPr/>
          <p:nvPr/>
        </p:nvSpPr>
        <p:spPr>
          <a:xfrm>
            <a:off x="4002635" y="8912140"/>
            <a:ext cx="2505072" cy="640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4500"/>
              </a:lnSpc>
              <a:spcBef>
                <a:spcPts val="1600"/>
              </a:spcBef>
              <a:defRPr cap="all" spc="46" sz="2800">
                <a:solidFill>
                  <a:srgbClr val="FFFFFF"/>
                </a:solidFill>
                <a:latin typeface="Gill Sans"/>
                <a:ea typeface="Gill Sans"/>
                <a:cs typeface="Gill Sans"/>
                <a:sym typeface="Gill Sans"/>
              </a:defRPr>
            </a:lvl1pPr>
          </a:lstStyle>
          <a:p>
            <a:pPr>
              <a:defRPr cap="none" spc="0">
                <a:solidFill>
                  <a:srgbClr val="91969B"/>
                </a:solidFill>
              </a:defRPr>
            </a:pPr>
            <a:r>
              <a:rPr cap="all" spc="46">
                <a:solidFill>
                  <a:srgbClr val="FFFFFF"/>
                </a:solidFill>
              </a:rPr>
              <a:t>Researching</a:t>
            </a:r>
          </a:p>
        </p:txBody>
      </p:sp>
      <p:sp>
        <p:nvSpPr>
          <p:cNvPr id="128" name="Shape 128"/>
          <p:cNvSpPr/>
          <p:nvPr/>
        </p:nvSpPr>
        <p:spPr>
          <a:xfrm flipH="1">
            <a:off x="7198120" y="9139185"/>
            <a:ext cx="549924" cy="5499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8" y="10032"/>
                </a:moveTo>
                <a:cubicBezTo>
                  <a:pt x="11534" y="6518"/>
                  <a:pt x="11534" y="6518"/>
                  <a:pt x="11534" y="6518"/>
                </a:cubicBezTo>
                <a:cubicBezTo>
                  <a:pt x="11056" y="6006"/>
                  <a:pt x="10544" y="6006"/>
                  <a:pt x="10544" y="6518"/>
                </a:cubicBezTo>
                <a:cubicBezTo>
                  <a:pt x="10032" y="6518"/>
                  <a:pt x="10032" y="7029"/>
                  <a:pt x="10544" y="7541"/>
                </a:cubicBezTo>
                <a:cubicBezTo>
                  <a:pt x="13069" y="10032"/>
                  <a:pt x="13069" y="10032"/>
                  <a:pt x="13069" y="10032"/>
                </a:cubicBezTo>
                <a:cubicBezTo>
                  <a:pt x="6006" y="10032"/>
                  <a:pt x="6006" y="10032"/>
                  <a:pt x="6006" y="10032"/>
                </a:cubicBezTo>
                <a:cubicBezTo>
                  <a:pt x="5528" y="10032"/>
                  <a:pt x="5528" y="10544"/>
                  <a:pt x="5528" y="10544"/>
                </a:cubicBezTo>
                <a:cubicBezTo>
                  <a:pt x="5528" y="11056"/>
                  <a:pt x="5528" y="11534"/>
                  <a:pt x="6006" y="11534"/>
                </a:cubicBezTo>
                <a:cubicBezTo>
                  <a:pt x="13069" y="11534"/>
                  <a:pt x="13069" y="11534"/>
                  <a:pt x="13069" y="11534"/>
                </a:cubicBezTo>
                <a:cubicBezTo>
                  <a:pt x="10544" y="14059"/>
                  <a:pt x="10544" y="14059"/>
                  <a:pt x="10544" y="14059"/>
                </a:cubicBezTo>
                <a:cubicBezTo>
                  <a:pt x="10032" y="14571"/>
                  <a:pt x="10032" y="15082"/>
                  <a:pt x="10544" y="15082"/>
                </a:cubicBezTo>
                <a:cubicBezTo>
                  <a:pt x="10544" y="15560"/>
                  <a:pt x="11056" y="15560"/>
                  <a:pt x="11534" y="15082"/>
                </a:cubicBezTo>
                <a:cubicBezTo>
                  <a:pt x="15048" y="11534"/>
                  <a:pt x="15048" y="11534"/>
                  <a:pt x="15048" y="11534"/>
                </a:cubicBezTo>
                <a:cubicBezTo>
                  <a:pt x="15048" y="11056"/>
                  <a:pt x="15048" y="11056"/>
                  <a:pt x="15048" y="10544"/>
                </a:cubicBezTo>
                <a:lnTo>
                  <a:pt x="15048" y="10032"/>
                </a:lnTo>
                <a:close/>
                <a:moveTo>
                  <a:pt x="10544" y="0"/>
                </a:moveTo>
                <a:cubicBezTo>
                  <a:pt x="5016" y="0"/>
                  <a:pt x="0" y="5016"/>
                  <a:pt x="0" y="10544"/>
                </a:cubicBezTo>
                <a:cubicBezTo>
                  <a:pt x="0" y="16550"/>
                  <a:pt x="5016" y="21600"/>
                  <a:pt x="10544" y="21600"/>
                </a:cubicBezTo>
                <a:cubicBezTo>
                  <a:pt x="16550" y="21600"/>
                  <a:pt x="21600" y="16550"/>
                  <a:pt x="21600" y="10544"/>
                </a:cubicBezTo>
                <a:cubicBezTo>
                  <a:pt x="21600" y="5016"/>
                  <a:pt x="16550" y="0"/>
                  <a:pt x="10544" y="0"/>
                </a:cubicBezTo>
                <a:close/>
                <a:moveTo>
                  <a:pt x="10544" y="20099"/>
                </a:moveTo>
                <a:cubicBezTo>
                  <a:pt x="5528" y="20099"/>
                  <a:pt x="1501" y="16072"/>
                  <a:pt x="1501" y="10544"/>
                </a:cubicBezTo>
                <a:cubicBezTo>
                  <a:pt x="1501" y="5528"/>
                  <a:pt x="5528" y="1501"/>
                  <a:pt x="10544" y="1501"/>
                </a:cubicBezTo>
                <a:cubicBezTo>
                  <a:pt x="16072" y="1501"/>
                  <a:pt x="20064" y="5528"/>
                  <a:pt x="20064" y="10544"/>
                </a:cubicBezTo>
                <a:cubicBezTo>
                  <a:pt x="20064" y="16072"/>
                  <a:pt x="16072" y="20099"/>
                  <a:pt x="10544" y="20099"/>
                </a:cubicBezTo>
                <a:close/>
              </a:path>
            </a:pathLst>
          </a:custGeom>
          <a:solidFill>
            <a:srgbClr val="BFBFBF"/>
          </a:solidFill>
          <a:ln w="12700">
            <a:miter lim="400000"/>
          </a:ln>
        </p:spPr>
        <p:txBody>
          <a:bodyPr lIns="45719" rIns="45719" anchor="ctr"/>
          <a:lstStyle/>
          <a:p>
            <a:pPr>
              <a:defRPr>
                <a:solidFill>
                  <a:srgbClr val="53585F"/>
                </a:solidFill>
              </a:defRPr>
            </a:pPr>
          </a:p>
        </p:txBody>
      </p:sp>
      <p:sp>
        <p:nvSpPr>
          <p:cNvPr id="129" name="Shape 129"/>
          <p:cNvSpPr/>
          <p:nvPr/>
        </p:nvSpPr>
        <p:spPr>
          <a:xfrm>
            <a:off x="13599867" y="8784680"/>
            <a:ext cx="953859" cy="1017465"/>
          </a:xfrm>
          <a:prstGeom prst="ellipse">
            <a:avLst/>
          </a:prstGeom>
          <a:solidFill>
            <a:srgbClr val="FBA622"/>
          </a:solidFill>
          <a:ln w="12700">
            <a:miter lim="400000"/>
          </a:ln>
        </p:spPr>
        <p:txBody>
          <a:bodyPr lIns="45719" rIns="45719"/>
          <a:lstStyle/>
          <a:p>
            <a:pPr/>
          </a:p>
        </p:txBody>
      </p:sp>
      <p:sp>
        <p:nvSpPr>
          <p:cNvPr id="130" name="Shape 130"/>
          <p:cNvSpPr/>
          <p:nvPr/>
        </p:nvSpPr>
        <p:spPr>
          <a:xfrm>
            <a:off x="13801833" y="8970219"/>
            <a:ext cx="549924" cy="6463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p:spPr>
        <p:txBody>
          <a:bodyPr lIns="45719" rIns="45719" anchor="ctr"/>
          <a:lstStyle/>
          <a:p>
            <a:pPr/>
          </a:p>
        </p:txBody>
      </p:sp>
      <p:sp>
        <p:nvSpPr>
          <p:cNvPr id="131" name="Shape 131"/>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22"/>
                                        </p:tgtEl>
                                        <p:attrNameLst>
                                          <p:attrName>style.visibility</p:attrName>
                                        </p:attrNameLst>
                                      </p:cBhvr>
                                      <p:to>
                                        <p:strVal val="visible"/>
                                      </p:to>
                                    </p:set>
                                    <p:anim calcmode="lin" valueType="num">
                                      <p:cBhvr>
                                        <p:cTn id="7" dur="500" fill="hold"/>
                                        <p:tgtEl>
                                          <p:spTgt spid="122"/>
                                        </p:tgtEl>
                                        <p:attrNameLst>
                                          <p:attrName>ppt_w</p:attrName>
                                        </p:attrNameLst>
                                      </p:cBhvr>
                                      <p:tavLst>
                                        <p:tav tm="0">
                                          <p:val>
                                            <p:fltVal val="0"/>
                                          </p:val>
                                        </p:tav>
                                        <p:tav tm="100000">
                                          <p:val>
                                            <p:strVal val="#ppt_w"/>
                                          </p:val>
                                        </p:tav>
                                      </p:tavLst>
                                    </p:anim>
                                    <p:anim calcmode="lin" valueType="num">
                                      <p:cBhvr>
                                        <p:cTn id="8" dur="500" fill="hold"/>
                                        <p:tgtEl>
                                          <p:spTgt spid="12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0" presetID="1" grpId="2" fill="hold">
                                  <p:stCondLst>
                                    <p:cond delay="0"/>
                                  </p:stCondLst>
                                  <p:iterate type="el" backwards="0">
                                    <p:tmAbs val="0"/>
                                  </p:iterate>
                                  <p:childTnLst>
                                    <p:set>
                                      <p:cBhvr>
                                        <p:cTn id="11" fill="hold"/>
                                        <p:tgtEl>
                                          <p:spTgt spid="114"/>
                                        </p:tgtEl>
                                        <p:attrNameLst>
                                          <p:attrName>style.visibility</p:attrName>
                                        </p:attrNameLst>
                                      </p:cBhvr>
                                      <p:to>
                                        <p:strVal val="visible"/>
                                      </p:to>
                                    </p:set>
                                  </p:childTnLst>
                                </p:cTn>
                              </p:par>
                            </p:childTnLst>
                          </p:cTn>
                        </p:par>
                        <p:par>
                          <p:cTn id="12" fill="hold">
                            <p:stCondLst>
                              <p:cond delay="500"/>
                            </p:stCondLst>
                            <p:childTnLst>
                              <p:par>
                                <p:cTn id="13" presetClass="entr" nodeType="afterEffect" presetSubtype="16" presetID="23" grpId="3" fill="hold">
                                  <p:stCondLst>
                                    <p:cond delay="0"/>
                                  </p:stCondLst>
                                  <p:iterate type="el" backwards="0">
                                    <p:tmAbs val="0"/>
                                  </p:iterate>
                                  <p:childTnLst>
                                    <p:set>
                                      <p:cBhvr>
                                        <p:cTn id="14" fill="hold"/>
                                        <p:tgtEl>
                                          <p:spTgt spid="115"/>
                                        </p:tgtEl>
                                        <p:attrNameLst>
                                          <p:attrName>style.visibility</p:attrName>
                                        </p:attrNameLst>
                                      </p:cBhvr>
                                      <p:to>
                                        <p:strVal val="visible"/>
                                      </p:to>
                                    </p:set>
                                    <p:anim calcmode="lin" valueType="num">
                                      <p:cBhvr>
                                        <p:cTn id="15" dur="500" fill="hold"/>
                                        <p:tgtEl>
                                          <p:spTgt spid="115"/>
                                        </p:tgtEl>
                                        <p:attrNameLst>
                                          <p:attrName>ppt_w</p:attrName>
                                        </p:attrNameLst>
                                      </p:cBhvr>
                                      <p:tavLst>
                                        <p:tav tm="0">
                                          <p:val>
                                            <p:fltVal val="0"/>
                                          </p:val>
                                        </p:tav>
                                        <p:tav tm="100000">
                                          <p:val>
                                            <p:strVal val="#ppt_w"/>
                                          </p:val>
                                        </p:tav>
                                      </p:tavLst>
                                    </p:anim>
                                    <p:anim calcmode="lin" valueType="num">
                                      <p:cBhvr>
                                        <p:cTn id="16" dur="500" fill="hold"/>
                                        <p:tgtEl>
                                          <p:spTgt spid="115"/>
                                        </p:tgtEl>
                                        <p:attrNameLst>
                                          <p:attrName>ppt_h</p:attrName>
                                        </p:attrNameLst>
                                      </p:cBhvr>
                                      <p:tavLst>
                                        <p:tav tm="0">
                                          <p:val>
                                            <p:fltVal val="0"/>
                                          </p:val>
                                        </p:tav>
                                        <p:tav tm="100000">
                                          <p:val>
                                            <p:strVal val="#ppt_h"/>
                                          </p:val>
                                        </p:tav>
                                      </p:tavLst>
                                    </p:anim>
                                  </p:childTnLst>
                                </p:cTn>
                              </p:par>
                            </p:childTnLst>
                          </p:cTn>
                        </p:par>
                        <p:par>
                          <p:cTn id="17" fill="hold">
                            <p:stCondLst>
                              <p:cond delay="1000"/>
                            </p:stCondLst>
                            <p:childTnLst>
                              <p:par>
                                <p:cTn id="18" presetClass="entr" nodeType="afterEffect" presetSubtype="16" presetID="23" grpId="4" fill="hold">
                                  <p:stCondLst>
                                    <p:cond delay="0"/>
                                  </p:stCondLst>
                                  <p:iterate type="el" backwards="0">
                                    <p:tmAbs val="0"/>
                                  </p:iterate>
                                  <p:childTnLst>
                                    <p:set>
                                      <p:cBhvr>
                                        <p:cTn id="19" fill="hold"/>
                                        <p:tgtEl>
                                          <p:spTgt spid="116"/>
                                        </p:tgtEl>
                                        <p:attrNameLst>
                                          <p:attrName>style.visibility</p:attrName>
                                        </p:attrNameLst>
                                      </p:cBhvr>
                                      <p:to>
                                        <p:strVal val="visible"/>
                                      </p:to>
                                    </p:set>
                                    <p:anim calcmode="lin" valueType="num">
                                      <p:cBhvr>
                                        <p:cTn id="20" dur="500" fill="hold"/>
                                        <p:tgtEl>
                                          <p:spTgt spid="116"/>
                                        </p:tgtEl>
                                        <p:attrNameLst>
                                          <p:attrName>ppt_w</p:attrName>
                                        </p:attrNameLst>
                                      </p:cBhvr>
                                      <p:tavLst>
                                        <p:tav tm="0">
                                          <p:val>
                                            <p:fltVal val="0"/>
                                          </p:val>
                                        </p:tav>
                                        <p:tav tm="100000">
                                          <p:val>
                                            <p:strVal val="#ppt_w"/>
                                          </p:val>
                                        </p:tav>
                                      </p:tavLst>
                                    </p:anim>
                                    <p:anim calcmode="lin" valueType="num">
                                      <p:cBhvr>
                                        <p:cTn id="21" dur="500" fill="hold"/>
                                        <p:tgtEl>
                                          <p:spTgt spid="116"/>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Class="entr" nodeType="afterEffect" presetSubtype="4" presetID="22" grpId="5" fill="hold">
                                  <p:stCondLst>
                                    <p:cond delay="0"/>
                                  </p:stCondLst>
                                  <p:iterate type="el" backwards="0">
                                    <p:tmAbs val="0"/>
                                  </p:iterate>
                                  <p:childTnLst>
                                    <p:set>
                                      <p:cBhvr>
                                        <p:cTn id="24" fill="hold"/>
                                        <p:tgtEl>
                                          <p:spTgt spid="117"/>
                                        </p:tgtEl>
                                        <p:attrNameLst>
                                          <p:attrName>style.visibility</p:attrName>
                                        </p:attrNameLst>
                                      </p:cBhvr>
                                      <p:to>
                                        <p:strVal val="visible"/>
                                      </p:to>
                                    </p:set>
                                    <p:animEffect filter="wipe(down)" transition="in">
                                      <p:cBhvr>
                                        <p:cTn id="25" dur="500"/>
                                        <p:tgtEl>
                                          <p:spTgt spid="117"/>
                                        </p:tgtEl>
                                      </p:cBhvr>
                                    </p:animEffect>
                                  </p:childTnLst>
                                </p:cTn>
                              </p:par>
                            </p:childTnLst>
                          </p:cTn>
                        </p:par>
                        <p:par>
                          <p:cTn id="26" fill="hold">
                            <p:stCondLst>
                              <p:cond delay="2000"/>
                            </p:stCondLst>
                            <p:childTnLst>
                              <p:par>
                                <p:cTn id="27" presetClass="entr" nodeType="afterEffect" presetSubtype="4" presetID="22" grpId="6" fill="hold">
                                  <p:stCondLst>
                                    <p:cond delay="0"/>
                                  </p:stCondLst>
                                  <p:iterate type="el" backwards="0">
                                    <p:tmAbs val="0"/>
                                  </p:iterate>
                                  <p:childTnLst>
                                    <p:set>
                                      <p:cBhvr>
                                        <p:cTn id="28" fill="hold"/>
                                        <p:tgtEl>
                                          <p:spTgt spid="118"/>
                                        </p:tgtEl>
                                        <p:attrNameLst>
                                          <p:attrName>style.visibility</p:attrName>
                                        </p:attrNameLst>
                                      </p:cBhvr>
                                      <p:to>
                                        <p:strVal val="visible"/>
                                      </p:to>
                                    </p:set>
                                    <p:animEffect filter="wipe(down)" transition="in">
                                      <p:cBhvr>
                                        <p:cTn id="29" dur="500"/>
                                        <p:tgtEl>
                                          <p:spTgt spid="118"/>
                                        </p:tgtEl>
                                      </p:cBhvr>
                                    </p:animEffect>
                                  </p:childTnLst>
                                </p:cTn>
                              </p:par>
                            </p:childTnLst>
                          </p:cTn>
                        </p:par>
                        <p:par>
                          <p:cTn id="30" fill="hold">
                            <p:stCondLst>
                              <p:cond delay="2500"/>
                            </p:stCondLst>
                            <p:childTnLst>
                              <p:par>
                                <p:cTn id="31" presetClass="entr" nodeType="afterEffect" presetSubtype="4" presetID="2" grpId="7" fill="hold">
                                  <p:stCondLst>
                                    <p:cond delay="0"/>
                                  </p:stCondLst>
                                  <p:iterate type="el" backwards="0">
                                    <p:tmAbs val="0"/>
                                  </p:iterate>
                                  <p:childTnLst>
                                    <p:set>
                                      <p:cBhvr>
                                        <p:cTn id="32" fill="hold"/>
                                        <p:tgtEl>
                                          <p:spTgt spid="119"/>
                                        </p:tgtEl>
                                        <p:attrNameLst>
                                          <p:attrName>style.visibility</p:attrName>
                                        </p:attrNameLst>
                                      </p:cBhvr>
                                      <p:to>
                                        <p:strVal val="visible"/>
                                      </p:to>
                                    </p:set>
                                    <p:anim calcmode="lin" valueType="num">
                                      <p:cBhvr>
                                        <p:cTn id="33" dur="500" fill="hold"/>
                                        <p:tgtEl>
                                          <p:spTgt spid="119"/>
                                        </p:tgtEl>
                                        <p:attrNameLst>
                                          <p:attrName>ppt_x</p:attrName>
                                        </p:attrNameLst>
                                      </p:cBhvr>
                                      <p:tavLst>
                                        <p:tav tm="0">
                                          <p:val>
                                            <p:strVal val="#ppt_x"/>
                                          </p:val>
                                        </p:tav>
                                        <p:tav tm="100000">
                                          <p:val>
                                            <p:strVal val="#ppt_x"/>
                                          </p:val>
                                        </p:tav>
                                      </p:tavLst>
                                    </p:anim>
                                    <p:anim calcmode="lin" valueType="num">
                                      <p:cBhvr>
                                        <p:cTn id="34" dur="500" fill="hold"/>
                                        <p:tgtEl>
                                          <p:spTgt spid="119"/>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Class="entr" nodeType="afterEffect" presetSubtype="4" presetID="2" grpId="8" fill="hold">
                                  <p:stCondLst>
                                    <p:cond delay="0"/>
                                  </p:stCondLst>
                                  <p:iterate type="el" backwards="0">
                                    <p:tmAbs val="0"/>
                                  </p:iterate>
                                  <p:childTnLst>
                                    <p:set>
                                      <p:cBhvr>
                                        <p:cTn id="37" fill="hold"/>
                                        <p:tgtEl>
                                          <p:spTgt spid="120"/>
                                        </p:tgtEl>
                                        <p:attrNameLst>
                                          <p:attrName>style.visibility</p:attrName>
                                        </p:attrNameLst>
                                      </p:cBhvr>
                                      <p:to>
                                        <p:strVal val="visible"/>
                                      </p:to>
                                    </p:set>
                                    <p:anim calcmode="lin" valueType="num">
                                      <p:cBhvr>
                                        <p:cTn id="38" dur="500" fill="hold"/>
                                        <p:tgtEl>
                                          <p:spTgt spid="120"/>
                                        </p:tgtEl>
                                        <p:attrNameLst>
                                          <p:attrName>ppt_x</p:attrName>
                                        </p:attrNameLst>
                                      </p:cBhvr>
                                      <p:tavLst>
                                        <p:tav tm="0">
                                          <p:val>
                                            <p:strVal val="#ppt_x"/>
                                          </p:val>
                                        </p:tav>
                                        <p:tav tm="100000">
                                          <p:val>
                                            <p:strVal val="#ppt_x"/>
                                          </p:val>
                                        </p:tav>
                                      </p:tavLst>
                                    </p:anim>
                                    <p:anim calcmode="lin" valueType="num">
                                      <p:cBhvr>
                                        <p:cTn id="39" dur="500" fill="hold"/>
                                        <p:tgtEl>
                                          <p:spTgt spid="120"/>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Class="entr" nodeType="afterEffect" presetSubtype="16" presetID="23" grpId="9" fill="hold">
                                  <p:stCondLst>
                                    <p:cond delay="0"/>
                                  </p:stCondLst>
                                  <p:iterate type="el" backwards="0">
                                    <p:tmAbs val="0"/>
                                  </p:iterate>
                                  <p:childTnLst>
                                    <p:set>
                                      <p:cBhvr>
                                        <p:cTn id="42" fill="hold"/>
                                        <p:tgtEl>
                                          <p:spTgt spid="125"/>
                                        </p:tgtEl>
                                        <p:attrNameLst>
                                          <p:attrName>style.visibility</p:attrName>
                                        </p:attrNameLst>
                                      </p:cBhvr>
                                      <p:to>
                                        <p:strVal val="visible"/>
                                      </p:to>
                                    </p:set>
                                    <p:anim calcmode="lin" valueType="num">
                                      <p:cBhvr>
                                        <p:cTn id="43" dur="500" fill="hold"/>
                                        <p:tgtEl>
                                          <p:spTgt spid="125"/>
                                        </p:tgtEl>
                                        <p:attrNameLst>
                                          <p:attrName>ppt_w</p:attrName>
                                        </p:attrNameLst>
                                      </p:cBhvr>
                                      <p:tavLst>
                                        <p:tav tm="0">
                                          <p:val>
                                            <p:fltVal val="0"/>
                                          </p:val>
                                        </p:tav>
                                        <p:tav tm="100000">
                                          <p:val>
                                            <p:strVal val="#ppt_w"/>
                                          </p:val>
                                        </p:tav>
                                      </p:tavLst>
                                    </p:anim>
                                    <p:anim calcmode="lin" valueType="num">
                                      <p:cBhvr>
                                        <p:cTn id="44" dur="500" fill="hold"/>
                                        <p:tgtEl>
                                          <p:spTgt spid="125"/>
                                        </p:tgtEl>
                                        <p:attrNameLst>
                                          <p:attrName>ppt_h</p:attrName>
                                        </p:attrNameLst>
                                      </p:cBhvr>
                                      <p:tavLst>
                                        <p:tav tm="0">
                                          <p:val>
                                            <p:fltVal val="0"/>
                                          </p:val>
                                        </p:tav>
                                        <p:tav tm="100000">
                                          <p:val>
                                            <p:strVal val="#ppt_h"/>
                                          </p:val>
                                        </p:tav>
                                      </p:tavLst>
                                    </p:anim>
                                  </p:childTnLst>
                                </p:cTn>
                              </p:par>
                            </p:childTnLst>
                          </p:cTn>
                        </p:par>
                        <p:par>
                          <p:cTn id="45" fill="hold">
                            <p:stCondLst>
                              <p:cond delay="4000"/>
                            </p:stCondLst>
                            <p:childTnLst>
                              <p:par>
                                <p:cTn id="46" presetClass="entr" nodeType="afterEffect" presetSubtype="16" presetID="23" grpId="10" fill="hold">
                                  <p:stCondLst>
                                    <p:cond delay="0"/>
                                  </p:stCondLst>
                                  <p:iterate type="el" backwards="0">
                                    <p:tmAbs val="0"/>
                                  </p:iterate>
                                  <p:childTnLst>
                                    <p:set>
                                      <p:cBhvr>
                                        <p:cTn id="47" fill="hold"/>
                                        <p:tgtEl>
                                          <p:spTgt spid="126"/>
                                        </p:tgtEl>
                                        <p:attrNameLst>
                                          <p:attrName>style.visibility</p:attrName>
                                        </p:attrNameLst>
                                      </p:cBhvr>
                                      <p:to>
                                        <p:strVal val="visible"/>
                                      </p:to>
                                    </p:set>
                                    <p:anim calcmode="lin" valueType="num">
                                      <p:cBhvr>
                                        <p:cTn id="48" dur="500" fill="hold"/>
                                        <p:tgtEl>
                                          <p:spTgt spid="126"/>
                                        </p:tgtEl>
                                        <p:attrNameLst>
                                          <p:attrName>ppt_w</p:attrName>
                                        </p:attrNameLst>
                                      </p:cBhvr>
                                      <p:tavLst>
                                        <p:tav tm="0">
                                          <p:val>
                                            <p:fltVal val="0"/>
                                          </p:val>
                                        </p:tav>
                                        <p:tav tm="100000">
                                          <p:val>
                                            <p:strVal val="#ppt_w"/>
                                          </p:val>
                                        </p:tav>
                                      </p:tavLst>
                                    </p:anim>
                                    <p:anim calcmode="lin" valueType="num">
                                      <p:cBhvr>
                                        <p:cTn id="49" dur="500" fill="hold"/>
                                        <p:tgtEl>
                                          <p:spTgt spid="126"/>
                                        </p:tgtEl>
                                        <p:attrNameLst>
                                          <p:attrName>ppt_h</p:attrName>
                                        </p:attrNameLst>
                                      </p:cBhvr>
                                      <p:tavLst>
                                        <p:tav tm="0">
                                          <p:val>
                                            <p:fltVal val="0"/>
                                          </p:val>
                                        </p:tav>
                                        <p:tav tm="100000">
                                          <p:val>
                                            <p:strVal val="#ppt_h"/>
                                          </p:val>
                                        </p:tav>
                                      </p:tavLst>
                                    </p:anim>
                                  </p:childTnLst>
                                </p:cTn>
                              </p:par>
                            </p:childTnLst>
                          </p:cTn>
                        </p:par>
                        <p:par>
                          <p:cTn id="50" fill="hold">
                            <p:stCondLst>
                              <p:cond delay="4500"/>
                            </p:stCondLst>
                            <p:childTnLst>
                              <p:par>
                                <p:cTn id="51" presetClass="entr" nodeType="afterEffect" presetSubtype="4" presetID="2" grpId="11" fill="hold">
                                  <p:stCondLst>
                                    <p:cond delay="0"/>
                                  </p:stCondLst>
                                  <p:iterate type="el" backwards="0">
                                    <p:tmAbs val="0"/>
                                  </p:iterate>
                                  <p:childTnLst>
                                    <p:set>
                                      <p:cBhvr>
                                        <p:cTn id="52" fill="hold"/>
                                        <p:tgtEl>
                                          <p:spTgt spid="129"/>
                                        </p:tgtEl>
                                        <p:attrNameLst>
                                          <p:attrName>style.visibility</p:attrName>
                                        </p:attrNameLst>
                                      </p:cBhvr>
                                      <p:to>
                                        <p:strVal val="visible"/>
                                      </p:to>
                                    </p:set>
                                    <p:anim calcmode="lin" valueType="num">
                                      <p:cBhvr>
                                        <p:cTn id="53" dur="1000" fill="hold"/>
                                        <p:tgtEl>
                                          <p:spTgt spid="129"/>
                                        </p:tgtEl>
                                        <p:attrNameLst>
                                          <p:attrName>ppt_x</p:attrName>
                                        </p:attrNameLst>
                                      </p:cBhvr>
                                      <p:tavLst>
                                        <p:tav tm="0">
                                          <p:val>
                                            <p:strVal val="#ppt_x"/>
                                          </p:val>
                                        </p:tav>
                                        <p:tav tm="100000">
                                          <p:val>
                                            <p:strVal val="#ppt_x"/>
                                          </p:val>
                                        </p:tav>
                                      </p:tavLst>
                                    </p:anim>
                                    <p:anim calcmode="lin" valueType="num">
                                      <p:cBhvr>
                                        <p:cTn id="54" dur="1000" fill="hold"/>
                                        <p:tgtEl>
                                          <p:spTgt spid="129"/>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Class="entr" nodeType="afterEffect" presetSubtype="16" presetID="23" grpId="12" fill="hold">
                                  <p:stCondLst>
                                    <p:cond delay="0"/>
                                  </p:stCondLst>
                                  <p:iterate type="el" backwards="0">
                                    <p:tmAbs val="0"/>
                                  </p:iterate>
                                  <p:childTnLst>
                                    <p:set>
                                      <p:cBhvr>
                                        <p:cTn id="57" fill="hold"/>
                                        <p:tgtEl>
                                          <p:spTgt spid="130"/>
                                        </p:tgtEl>
                                        <p:attrNameLst>
                                          <p:attrName>style.visibility</p:attrName>
                                        </p:attrNameLst>
                                      </p:cBhvr>
                                      <p:to>
                                        <p:strVal val="visible"/>
                                      </p:to>
                                    </p:set>
                                    <p:anim calcmode="lin" valueType="num">
                                      <p:cBhvr>
                                        <p:cTn id="58" dur="500" fill="hold"/>
                                        <p:tgtEl>
                                          <p:spTgt spid="130"/>
                                        </p:tgtEl>
                                        <p:attrNameLst>
                                          <p:attrName>ppt_w</p:attrName>
                                        </p:attrNameLst>
                                      </p:cBhvr>
                                      <p:tavLst>
                                        <p:tav tm="0">
                                          <p:val>
                                            <p:fltVal val="0"/>
                                          </p:val>
                                        </p:tav>
                                        <p:tav tm="100000">
                                          <p:val>
                                            <p:strVal val="#ppt_w"/>
                                          </p:val>
                                        </p:tav>
                                      </p:tavLst>
                                    </p:anim>
                                    <p:anim calcmode="lin" valueType="num">
                                      <p:cBhvr>
                                        <p:cTn id="59" dur="500" fill="hold"/>
                                        <p:tgtEl>
                                          <p:spTgt spid="130"/>
                                        </p:tgtEl>
                                        <p:attrNameLst>
                                          <p:attrName>ppt_h</p:attrName>
                                        </p:attrNameLst>
                                      </p:cBhvr>
                                      <p:tavLst>
                                        <p:tav tm="0">
                                          <p:val>
                                            <p:fltVal val="0"/>
                                          </p:val>
                                        </p:tav>
                                        <p:tav tm="100000">
                                          <p:val>
                                            <p:strVal val="#ppt_h"/>
                                          </p:val>
                                        </p:tav>
                                      </p:tavLst>
                                    </p:anim>
                                  </p:childTnLst>
                                </p:cTn>
                              </p:par>
                            </p:childTnLst>
                          </p:cTn>
                        </p:par>
                        <p:par>
                          <p:cTn id="60" fill="hold">
                            <p:stCondLst>
                              <p:cond delay="6000"/>
                            </p:stCondLst>
                            <p:childTnLst>
                              <p:par>
                                <p:cTn id="61" presetClass="entr" nodeType="afterEffect" presetSubtype="4" presetID="2" grpId="13" fill="hold">
                                  <p:stCondLst>
                                    <p:cond delay="0"/>
                                  </p:stCondLst>
                                  <p:iterate type="el" backwards="0">
                                    <p:tmAbs val="0"/>
                                  </p:iterate>
                                  <p:childTnLst>
                                    <p:set>
                                      <p:cBhvr>
                                        <p:cTn id="62" fill="hold"/>
                                        <p:tgtEl>
                                          <p:spTgt spid="131"/>
                                        </p:tgtEl>
                                        <p:attrNameLst>
                                          <p:attrName>style.visibility</p:attrName>
                                        </p:attrNameLst>
                                      </p:cBhvr>
                                      <p:to>
                                        <p:strVal val="visible"/>
                                      </p:to>
                                    </p:set>
                                    <p:anim calcmode="lin" valueType="num">
                                      <p:cBhvr>
                                        <p:cTn id="63" dur="1000" fill="hold"/>
                                        <p:tgtEl>
                                          <p:spTgt spid="131"/>
                                        </p:tgtEl>
                                        <p:attrNameLst>
                                          <p:attrName>ppt_x</p:attrName>
                                        </p:attrNameLst>
                                      </p:cBhvr>
                                      <p:tavLst>
                                        <p:tav tm="0">
                                          <p:val>
                                            <p:strVal val="#ppt_x"/>
                                          </p:val>
                                        </p:tav>
                                        <p:tav tm="100000">
                                          <p:val>
                                            <p:strVal val="#ppt_x"/>
                                          </p:val>
                                        </p:tav>
                                      </p:tavLst>
                                    </p:anim>
                                    <p:anim calcmode="lin" valueType="num">
                                      <p:cBhvr>
                                        <p:cTn id="64" dur="10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 grpId="4"/>
      <p:bldP build="whole" bldLvl="1" animBg="1" rev="0" advAuto="0" spid="117" grpId="5"/>
      <p:bldP build="whole" bldLvl="1" animBg="1" rev="0" advAuto="0" spid="115" grpId="3"/>
      <p:bldP build="whole" bldLvl="1" animBg="1" rev="0" advAuto="0" spid="114" grpId="2"/>
      <p:bldP build="whole" bldLvl="1" animBg="1" rev="0" advAuto="0" spid="119" grpId="7"/>
      <p:bldP build="whole" bldLvl="1" animBg="1" rev="0" advAuto="0" spid="129" grpId="11"/>
      <p:bldP build="whole" bldLvl="1" animBg="1" rev="0" advAuto="0" spid="126" grpId="10"/>
      <p:bldP build="whole" bldLvl="1" animBg="1" rev="0" advAuto="0" spid="125" grpId="9"/>
      <p:bldP build="whole" bldLvl="1" animBg="1" rev="0" advAuto="0" spid="131" grpId="13"/>
      <p:bldP build="whole" bldLvl="1" animBg="1" rev="0" advAuto="0" spid="120" grpId="8"/>
      <p:bldP build="whole" bldLvl="1" animBg="1" rev="0" advAuto="0" spid="122" grpId="1"/>
      <p:bldP build="whole" bldLvl="1" animBg="1" rev="0" advAuto="0" spid="130" grpId="12"/>
      <p:bldP build="whole" bldLvl="1" animBg="1" rev="0" advAuto="0" spid="118" grpId="6"/>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34" name="Shape 134"/>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35" name="Shape 135"/>
          <p:cNvSpPr/>
          <p:nvPr>
            <p:ph type="sldNum" sz="quarter" idx="2"/>
          </p:nvPr>
        </p:nvSpPr>
        <p:spPr>
          <a:xfrm>
            <a:off x="22697582" y="909025"/>
            <a:ext cx="613653" cy="535941"/>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pic>
        <p:nvPicPr>
          <p:cNvPr id="136"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137"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138" name="Shape 138"/>
          <p:cNvSpPr/>
          <p:nvPr/>
        </p:nvSpPr>
        <p:spPr>
          <a:xfrm>
            <a:off x="7940774" y="7147600"/>
            <a:ext cx="4319150" cy="4320482"/>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39" name="Shape 139"/>
          <p:cNvSpPr/>
          <p:nvPr/>
        </p:nvSpPr>
        <p:spPr>
          <a:xfrm>
            <a:off x="7942927" y="7171063"/>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136773"/>
            </a:solidFill>
            <a:bevel/>
          </a:ln>
        </p:spPr>
        <p:txBody>
          <a:bodyPr lIns="45719" rIns="45719" anchor="ctr"/>
          <a:lstStyle/>
          <a:p>
            <a:pPr algn="ctr"/>
          </a:p>
        </p:txBody>
      </p:sp>
      <p:sp>
        <p:nvSpPr>
          <p:cNvPr id="140" name="Shape 140"/>
          <p:cNvSpPr/>
          <p:nvPr/>
        </p:nvSpPr>
        <p:spPr>
          <a:xfrm>
            <a:off x="5743598" y="3417004"/>
            <a:ext cx="4319357"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41" name="Shape 141"/>
          <p:cNvSpPr/>
          <p:nvPr/>
        </p:nvSpPr>
        <p:spPr>
          <a:xfrm rot="10800000">
            <a:off x="5745750" y="5556037"/>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25C8B4"/>
            </a:solidFill>
            <a:bevel/>
          </a:ln>
        </p:spPr>
        <p:txBody>
          <a:bodyPr lIns="45719" rIns="45719" anchor="ctr"/>
          <a:lstStyle/>
          <a:p>
            <a:pPr algn="ctr"/>
          </a:p>
        </p:txBody>
      </p:sp>
      <p:sp>
        <p:nvSpPr>
          <p:cNvPr id="142" name="Shape 142"/>
          <p:cNvSpPr/>
          <p:nvPr/>
        </p:nvSpPr>
        <p:spPr>
          <a:xfrm>
            <a:off x="10061094" y="3417004"/>
            <a:ext cx="4319357"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43" name="Shape 143"/>
          <p:cNvSpPr/>
          <p:nvPr/>
        </p:nvSpPr>
        <p:spPr>
          <a:xfrm>
            <a:off x="10063453" y="3440467"/>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81DC64"/>
            </a:solidFill>
            <a:bevel/>
          </a:ln>
        </p:spPr>
        <p:txBody>
          <a:bodyPr lIns="45719" rIns="45719" anchor="ctr"/>
          <a:lstStyle/>
          <a:p>
            <a:pPr algn="ctr"/>
          </a:p>
        </p:txBody>
      </p:sp>
      <p:sp>
        <p:nvSpPr>
          <p:cNvPr id="144" name="Shape 144"/>
          <p:cNvSpPr/>
          <p:nvPr/>
        </p:nvSpPr>
        <p:spPr>
          <a:xfrm>
            <a:off x="14380449" y="3417004"/>
            <a:ext cx="4319149"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45" name="Shape 145"/>
          <p:cNvSpPr/>
          <p:nvPr/>
        </p:nvSpPr>
        <p:spPr>
          <a:xfrm rot="10800000">
            <a:off x="14382601" y="5556037"/>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69850" cap="rnd">
            <a:solidFill>
              <a:srgbClr val="FBA622"/>
            </a:solidFill>
            <a:bevel/>
          </a:ln>
        </p:spPr>
        <p:txBody>
          <a:bodyPr lIns="45719" rIns="45719" anchor="ctr"/>
          <a:lstStyle/>
          <a:p>
            <a:pPr algn="ctr"/>
          </a:p>
        </p:txBody>
      </p:sp>
      <p:sp>
        <p:nvSpPr>
          <p:cNvPr id="146" name="Shape 146"/>
          <p:cNvSpPr/>
          <p:nvPr/>
        </p:nvSpPr>
        <p:spPr>
          <a:xfrm>
            <a:off x="7154943" y="4030003"/>
            <a:ext cx="1495419" cy="1495809"/>
          </a:xfrm>
          <a:prstGeom prst="ellipse">
            <a:avLst/>
          </a:prstGeom>
          <a:solidFill>
            <a:srgbClr val="25C8B4"/>
          </a:solidFill>
          <a:ln w="12700">
            <a:miter lim="400000"/>
          </a:ln>
        </p:spPr>
        <p:txBody>
          <a:bodyPr lIns="45719" rIns="45719"/>
          <a:lstStyle/>
          <a:p>
            <a:pPr/>
          </a:p>
        </p:txBody>
      </p:sp>
      <p:sp>
        <p:nvSpPr>
          <p:cNvPr id="147" name="Shape 147"/>
          <p:cNvSpPr/>
          <p:nvPr/>
        </p:nvSpPr>
        <p:spPr>
          <a:xfrm>
            <a:off x="15792414" y="4029995"/>
            <a:ext cx="1495419" cy="1495809"/>
          </a:xfrm>
          <a:prstGeom prst="ellipse">
            <a:avLst/>
          </a:prstGeom>
          <a:solidFill>
            <a:srgbClr val="FBA622"/>
          </a:solidFill>
          <a:ln w="12700">
            <a:miter lim="400000"/>
          </a:ln>
        </p:spPr>
        <p:txBody>
          <a:bodyPr lIns="45719" rIns="45719"/>
          <a:lstStyle/>
          <a:p>
            <a:pPr/>
          </a:p>
        </p:txBody>
      </p:sp>
      <p:sp>
        <p:nvSpPr>
          <p:cNvPr id="148" name="Shape 148"/>
          <p:cNvSpPr/>
          <p:nvPr/>
        </p:nvSpPr>
        <p:spPr>
          <a:xfrm>
            <a:off x="9306069" y="7794201"/>
            <a:ext cx="1495419" cy="1495809"/>
          </a:xfrm>
          <a:prstGeom prst="ellipse">
            <a:avLst/>
          </a:prstGeom>
          <a:solidFill>
            <a:srgbClr val="136773"/>
          </a:solidFill>
          <a:ln w="12700">
            <a:miter lim="400000"/>
          </a:ln>
        </p:spPr>
        <p:txBody>
          <a:bodyPr lIns="45719" rIns="45719"/>
          <a:lstStyle/>
          <a:p>
            <a:pPr/>
          </a:p>
        </p:txBody>
      </p:sp>
      <p:sp>
        <p:nvSpPr>
          <p:cNvPr id="149" name="Shape 149"/>
          <p:cNvSpPr/>
          <p:nvPr/>
        </p:nvSpPr>
        <p:spPr>
          <a:xfrm>
            <a:off x="6151436" y="5887548"/>
            <a:ext cx="3459339"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Literacy</a:t>
            </a:r>
          </a:p>
        </p:txBody>
      </p:sp>
      <p:sp>
        <p:nvSpPr>
          <p:cNvPr id="150" name="Shape 150"/>
          <p:cNvSpPr/>
          <p:nvPr/>
        </p:nvSpPr>
        <p:spPr>
          <a:xfrm>
            <a:off x="10527875" y="5887548"/>
            <a:ext cx="3459340"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Graphicacy</a:t>
            </a:r>
          </a:p>
        </p:txBody>
      </p:sp>
      <p:sp>
        <p:nvSpPr>
          <p:cNvPr id="151" name="Shape 151"/>
          <p:cNvSpPr/>
          <p:nvPr/>
        </p:nvSpPr>
        <p:spPr>
          <a:xfrm>
            <a:off x="14802220" y="5887548"/>
            <a:ext cx="3459339"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Decision Making</a:t>
            </a:r>
          </a:p>
        </p:txBody>
      </p:sp>
      <p:sp>
        <p:nvSpPr>
          <p:cNvPr id="152" name="Shape 152"/>
          <p:cNvSpPr/>
          <p:nvPr/>
        </p:nvSpPr>
        <p:spPr>
          <a:xfrm>
            <a:off x="8357980" y="9723493"/>
            <a:ext cx="3459339"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Map Reading</a:t>
            </a:r>
          </a:p>
        </p:txBody>
      </p:sp>
      <p:sp>
        <p:nvSpPr>
          <p:cNvPr id="153" name="Shape 153"/>
          <p:cNvSpPr/>
          <p:nvPr/>
        </p:nvSpPr>
        <p:spPr>
          <a:xfrm>
            <a:off x="9745300" y="1580959"/>
            <a:ext cx="4952595" cy="12539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latin typeface="Futura"/>
                <a:ea typeface="Futura"/>
                <a:cs typeface="Futura"/>
                <a:sym typeface="Futura"/>
              </a:defRPr>
            </a:lvl1pPr>
          </a:lstStyle>
          <a:p>
            <a:pPr>
              <a:defRPr sz="3600"/>
            </a:pPr>
            <a:r>
              <a:rPr sz="7600"/>
              <a:t> S K I L L S</a:t>
            </a:r>
          </a:p>
        </p:txBody>
      </p:sp>
      <p:sp>
        <p:nvSpPr>
          <p:cNvPr id="154" name="Shape 154"/>
          <p:cNvSpPr/>
          <p:nvPr/>
        </p:nvSpPr>
        <p:spPr>
          <a:xfrm>
            <a:off x="8765814" y="922995"/>
            <a:ext cx="6911567"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35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Climate Graphs at Petra</a:t>
            </a:r>
          </a:p>
        </p:txBody>
      </p:sp>
      <p:sp>
        <p:nvSpPr>
          <p:cNvPr id="155" name="Shape 155"/>
          <p:cNvSpPr/>
          <p:nvPr/>
        </p:nvSpPr>
        <p:spPr>
          <a:xfrm>
            <a:off x="11428741" y="3935138"/>
            <a:ext cx="1657608" cy="1685539"/>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156" name="Shape 156"/>
          <p:cNvSpPr/>
          <p:nvPr/>
        </p:nvSpPr>
        <p:spPr>
          <a:xfrm>
            <a:off x="11798696" y="4301067"/>
            <a:ext cx="844155" cy="844379"/>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
        <p:nvSpPr>
          <p:cNvPr id="157" name="Shape 157"/>
          <p:cNvSpPr/>
          <p:nvPr/>
        </p:nvSpPr>
        <p:spPr>
          <a:xfrm>
            <a:off x="16157064" y="4324236"/>
            <a:ext cx="765917" cy="919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p:spPr>
        <p:txBody>
          <a:bodyPr lIns="45719" rIns="45719" anchor="ctr"/>
          <a:lstStyle/>
          <a:p>
            <a:pPr/>
          </a:p>
        </p:txBody>
      </p:sp>
      <p:sp>
        <p:nvSpPr>
          <p:cNvPr id="158" name="Shape 158"/>
          <p:cNvSpPr/>
          <p:nvPr/>
        </p:nvSpPr>
        <p:spPr>
          <a:xfrm>
            <a:off x="9624151" y="8191367"/>
            <a:ext cx="859247" cy="7014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sp>
        <p:nvSpPr>
          <p:cNvPr id="159" name="Shape 159"/>
          <p:cNvSpPr/>
          <p:nvPr/>
        </p:nvSpPr>
        <p:spPr>
          <a:xfrm>
            <a:off x="7555865" y="4422472"/>
            <a:ext cx="694822" cy="722974"/>
          </a:xfrm>
          <a:custGeom>
            <a:avLst/>
            <a:gdLst/>
            <a:ahLst/>
            <a:cxnLst>
              <a:cxn ang="0">
                <a:pos x="wd2" y="hd2"/>
              </a:cxn>
              <a:cxn ang="5400000">
                <a:pos x="wd2" y="hd2"/>
              </a:cxn>
              <a:cxn ang="10800000">
                <a:pos x="wd2" y="hd2"/>
              </a:cxn>
              <a:cxn ang="16200000">
                <a:pos x="wd2" y="hd2"/>
              </a:cxn>
            </a:cxnLst>
            <a:rect l="0" t="0" r="r" b="b"/>
            <a:pathLst>
              <a:path w="21535" h="21535" fill="norm" stroke="1" extrusionOk="0">
                <a:moveTo>
                  <a:pt x="21339" y="3361"/>
                </a:moveTo>
                <a:cubicBezTo>
                  <a:pt x="18989" y="5484"/>
                  <a:pt x="18989" y="5484"/>
                  <a:pt x="18989" y="5484"/>
                </a:cubicBezTo>
                <a:cubicBezTo>
                  <a:pt x="16079" y="2579"/>
                  <a:pt x="16079" y="2579"/>
                  <a:pt x="16079" y="2579"/>
                </a:cubicBezTo>
                <a:cubicBezTo>
                  <a:pt x="18205" y="196"/>
                  <a:pt x="18205" y="196"/>
                  <a:pt x="18205" y="196"/>
                </a:cubicBezTo>
                <a:cubicBezTo>
                  <a:pt x="18727" y="-65"/>
                  <a:pt x="19250" y="-65"/>
                  <a:pt x="19772" y="196"/>
                </a:cubicBezTo>
                <a:cubicBezTo>
                  <a:pt x="21339" y="1797"/>
                  <a:pt x="21339" y="1797"/>
                  <a:pt x="21339" y="1797"/>
                </a:cubicBezTo>
                <a:cubicBezTo>
                  <a:pt x="21600" y="2318"/>
                  <a:pt x="21600" y="2840"/>
                  <a:pt x="21339" y="3361"/>
                </a:cubicBezTo>
                <a:close/>
                <a:moveTo>
                  <a:pt x="5521" y="12858"/>
                </a:moveTo>
                <a:cubicBezTo>
                  <a:pt x="8692" y="15725"/>
                  <a:pt x="8692" y="15725"/>
                  <a:pt x="8692" y="15725"/>
                </a:cubicBezTo>
                <a:cubicBezTo>
                  <a:pt x="4738" y="16805"/>
                  <a:pt x="4738" y="16805"/>
                  <a:pt x="4738" y="16805"/>
                </a:cubicBezTo>
                <a:lnTo>
                  <a:pt x="5521" y="12858"/>
                </a:lnTo>
                <a:close/>
                <a:moveTo>
                  <a:pt x="18205" y="6266"/>
                </a:moveTo>
                <a:cubicBezTo>
                  <a:pt x="9476" y="15204"/>
                  <a:pt x="9476" y="15204"/>
                  <a:pt x="9476" y="15204"/>
                </a:cubicBezTo>
                <a:cubicBezTo>
                  <a:pt x="6305" y="12038"/>
                  <a:pt x="6305" y="12038"/>
                  <a:pt x="6305" y="12038"/>
                </a:cubicBezTo>
                <a:cubicBezTo>
                  <a:pt x="15295" y="3361"/>
                  <a:pt x="15295" y="3361"/>
                  <a:pt x="15295" y="3361"/>
                </a:cubicBezTo>
                <a:lnTo>
                  <a:pt x="18205" y="6266"/>
                </a:lnTo>
                <a:close/>
                <a:moveTo>
                  <a:pt x="2089" y="3101"/>
                </a:moveTo>
                <a:cubicBezTo>
                  <a:pt x="2089" y="19412"/>
                  <a:pt x="2089" y="19412"/>
                  <a:pt x="2089" y="19412"/>
                </a:cubicBezTo>
                <a:cubicBezTo>
                  <a:pt x="18466" y="19412"/>
                  <a:pt x="18466" y="19412"/>
                  <a:pt x="18466" y="19412"/>
                </a:cubicBezTo>
                <a:cubicBezTo>
                  <a:pt x="18466" y="7569"/>
                  <a:pt x="18466" y="7569"/>
                  <a:pt x="18466" y="7569"/>
                </a:cubicBezTo>
                <a:cubicBezTo>
                  <a:pt x="20555" y="5484"/>
                  <a:pt x="20555" y="5484"/>
                  <a:pt x="20555" y="5484"/>
                </a:cubicBezTo>
                <a:cubicBezTo>
                  <a:pt x="20555" y="20492"/>
                  <a:pt x="20555" y="20492"/>
                  <a:pt x="20555" y="20492"/>
                </a:cubicBezTo>
                <a:cubicBezTo>
                  <a:pt x="20555" y="21014"/>
                  <a:pt x="20033" y="21535"/>
                  <a:pt x="19511" y="21535"/>
                </a:cubicBezTo>
                <a:cubicBezTo>
                  <a:pt x="1045" y="21535"/>
                  <a:pt x="1045" y="21535"/>
                  <a:pt x="1045" y="21535"/>
                </a:cubicBezTo>
                <a:cubicBezTo>
                  <a:pt x="522" y="21535"/>
                  <a:pt x="0" y="21014"/>
                  <a:pt x="0" y="20492"/>
                </a:cubicBezTo>
                <a:cubicBezTo>
                  <a:pt x="0" y="2058"/>
                  <a:pt x="0" y="2058"/>
                  <a:pt x="0" y="2058"/>
                </a:cubicBezTo>
                <a:cubicBezTo>
                  <a:pt x="0" y="1536"/>
                  <a:pt x="522" y="978"/>
                  <a:pt x="1045" y="978"/>
                </a:cubicBezTo>
                <a:cubicBezTo>
                  <a:pt x="16079" y="978"/>
                  <a:pt x="16079" y="978"/>
                  <a:pt x="16079" y="978"/>
                </a:cubicBezTo>
                <a:cubicBezTo>
                  <a:pt x="13990" y="3101"/>
                  <a:pt x="13990" y="3101"/>
                  <a:pt x="13990" y="3101"/>
                </a:cubicBezTo>
                <a:lnTo>
                  <a:pt x="2089" y="3101"/>
                </a:lnTo>
                <a:close/>
              </a:path>
            </a:pathLst>
          </a:custGeom>
          <a:solidFill>
            <a:srgbClr val="FFFFFF"/>
          </a:solidFill>
          <a:ln w="12700">
            <a:miter lim="400000"/>
          </a:ln>
        </p:spPr>
        <p:txBody>
          <a:bodyPr lIns="45719" rIns="45719" anchor="ctr"/>
          <a:lstStyle/>
          <a:p>
            <a:pPr/>
          </a:p>
        </p:txBody>
      </p:sp>
      <p:sp>
        <p:nvSpPr>
          <p:cNvPr id="160" name="Shape 160"/>
          <p:cNvSpPr/>
          <p:nvPr/>
        </p:nvSpPr>
        <p:spPr>
          <a:xfrm>
            <a:off x="12261963" y="7195220"/>
            <a:ext cx="4319149" cy="4320481"/>
          </a:xfrm>
          <a:prstGeom prst="ellipse">
            <a:avLst/>
          </a:prstGeom>
          <a:ln w="69850">
            <a:solidFill>
              <a:srgbClr val="BFBFBF">
                <a:alpha val="30000"/>
              </a:srgbClr>
            </a:solidFill>
            <a:bevel/>
          </a:ln>
        </p:spPr>
        <p:txBody>
          <a:bodyPr lIns="45719" rIns="45719" anchor="ctr"/>
          <a:lstStyle/>
          <a:p>
            <a:pPr algn="ctr">
              <a:defRPr>
                <a:solidFill>
                  <a:srgbClr val="FFFFFF"/>
                </a:solidFill>
              </a:defRPr>
            </a:pPr>
          </a:p>
        </p:txBody>
      </p:sp>
      <p:sp>
        <p:nvSpPr>
          <p:cNvPr id="161" name="Shape 161"/>
          <p:cNvSpPr/>
          <p:nvPr/>
        </p:nvSpPr>
        <p:spPr>
          <a:xfrm rot="10800000">
            <a:off x="12264015" y="9348109"/>
            <a:ext cx="4314845" cy="2157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solidFill>
            <a:srgbClr val="FFFFFF"/>
          </a:solidFill>
          <a:ln w="69850">
            <a:solidFill>
              <a:schemeClr val="accent6">
                <a:lumOff val="-8741"/>
              </a:schemeClr>
            </a:solidFill>
            <a:miter lim="400000"/>
          </a:ln>
          <a:effectLst>
            <a:outerShdw sx="100000" sy="100000" kx="0" ky="0" algn="b" rotWithShape="0" blurRad="38100" dist="25400" dir="5400000">
              <a:srgbClr val="000000">
                <a:alpha val="50000"/>
              </a:srgbClr>
            </a:outerShdw>
          </a:effectLst>
        </p:spPr>
        <p:txBody>
          <a:bodyPr lIns="45719" rIns="45719" anchor="ctr"/>
          <a:lstStyle/>
          <a:p>
            <a:pPr/>
          </a:p>
        </p:txBody>
      </p:sp>
      <p:sp>
        <p:nvSpPr>
          <p:cNvPr id="162" name="Shape 162"/>
          <p:cNvSpPr/>
          <p:nvPr/>
        </p:nvSpPr>
        <p:spPr>
          <a:xfrm>
            <a:off x="13673828" y="7758017"/>
            <a:ext cx="1495419" cy="1495809"/>
          </a:xfrm>
          <a:prstGeom prst="ellipse">
            <a:avLst/>
          </a:prstGeom>
          <a:solidFill>
            <a:schemeClr val="accent6">
              <a:lumOff val="-8741"/>
            </a:schemeClr>
          </a:solidFill>
          <a:ln w="12700">
            <a:miter lim="400000"/>
          </a:ln>
        </p:spPr>
        <p:txBody>
          <a:bodyPr lIns="45719" rIns="45719"/>
          <a:lstStyle/>
          <a:p>
            <a:pPr/>
          </a:p>
        </p:txBody>
      </p:sp>
      <p:sp>
        <p:nvSpPr>
          <p:cNvPr id="163" name="Shape 163"/>
          <p:cNvSpPr/>
          <p:nvPr/>
        </p:nvSpPr>
        <p:spPr>
          <a:xfrm>
            <a:off x="12691867" y="9772595"/>
            <a:ext cx="3459340" cy="1351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spcBef>
                <a:spcPts val="500"/>
              </a:spcBef>
              <a:defRPr sz="3000">
                <a:latin typeface="Futura"/>
                <a:ea typeface="Futura"/>
                <a:cs typeface="Futura"/>
                <a:sym typeface="Futura"/>
              </a:defRPr>
            </a:lvl1pPr>
          </a:lstStyle>
          <a:p>
            <a:pPr/>
            <a:r>
              <a:t>Numeracy</a:t>
            </a:r>
          </a:p>
        </p:txBody>
      </p:sp>
      <p:grpSp>
        <p:nvGrpSpPr>
          <p:cNvPr id="172" name="Group 172"/>
          <p:cNvGrpSpPr/>
          <p:nvPr/>
        </p:nvGrpSpPr>
        <p:grpSpPr>
          <a:xfrm>
            <a:off x="13992096" y="8065782"/>
            <a:ext cx="858884" cy="912352"/>
            <a:chOff x="0" y="0"/>
            <a:chExt cx="858882" cy="912350"/>
          </a:xfrm>
        </p:grpSpPr>
        <p:sp>
          <p:nvSpPr>
            <p:cNvPr id="164" name="Shape 164"/>
            <p:cNvSpPr/>
            <p:nvPr/>
          </p:nvSpPr>
          <p:spPr>
            <a:xfrm rot="21306954">
              <a:off x="22318" y="342411"/>
              <a:ext cx="547483" cy="547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85" y="0"/>
                  </a:moveTo>
                  <a:cubicBezTo>
                    <a:pt x="4874" y="0"/>
                    <a:pt x="0" y="4863"/>
                    <a:pt x="0" y="11158"/>
                  </a:cubicBezTo>
                  <a:cubicBezTo>
                    <a:pt x="0" y="16686"/>
                    <a:pt x="4874" y="21600"/>
                    <a:pt x="11185" y="21600"/>
                  </a:cubicBezTo>
                  <a:cubicBezTo>
                    <a:pt x="16726" y="21600"/>
                    <a:pt x="21600" y="16686"/>
                    <a:pt x="21600" y="11158"/>
                  </a:cubicBezTo>
                  <a:cubicBezTo>
                    <a:pt x="21600" y="4863"/>
                    <a:pt x="16726" y="0"/>
                    <a:pt x="11185" y="0"/>
                  </a:cubicBezTo>
                  <a:close/>
                  <a:moveTo>
                    <a:pt x="11185" y="16072"/>
                  </a:moveTo>
                  <a:cubicBezTo>
                    <a:pt x="11185" y="18119"/>
                    <a:pt x="11185" y="18119"/>
                    <a:pt x="11185" y="18119"/>
                  </a:cubicBezTo>
                  <a:cubicBezTo>
                    <a:pt x="10467" y="18119"/>
                    <a:pt x="10467" y="18119"/>
                    <a:pt x="10467" y="18119"/>
                  </a:cubicBezTo>
                  <a:cubicBezTo>
                    <a:pt x="10467" y="16072"/>
                    <a:pt x="10467" y="16072"/>
                    <a:pt x="10467" y="16072"/>
                  </a:cubicBezTo>
                  <a:cubicBezTo>
                    <a:pt x="9081" y="16072"/>
                    <a:pt x="8363" y="16072"/>
                    <a:pt x="7696" y="15355"/>
                  </a:cubicBezTo>
                  <a:cubicBezTo>
                    <a:pt x="8363" y="14639"/>
                    <a:pt x="8363" y="14639"/>
                    <a:pt x="8363" y="14639"/>
                  </a:cubicBezTo>
                  <a:cubicBezTo>
                    <a:pt x="9081" y="14639"/>
                    <a:pt x="9748" y="15355"/>
                    <a:pt x="10467" y="15355"/>
                  </a:cubicBezTo>
                  <a:cubicBezTo>
                    <a:pt x="11852" y="15355"/>
                    <a:pt x="12519" y="14639"/>
                    <a:pt x="12519" y="13257"/>
                  </a:cubicBezTo>
                  <a:cubicBezTo>
                    <a:pt x="12519" y="12540"/>
                    <a:pt x="11852" y="11824"/>
                    <a:pt x="10467" y="11158"/>
                  </a:cubicBezTo>
                  <a:cubicBezTo>
                    <a:pt x="9081" y="10493"/>
                    <a:pt x="7696" y="9776"/>
                    <a:pt x="7696" y="8343"/>
                  </a:cubicBezTo>
                  <a:cubicBezTo>
                    <a:pt x="7696" y="6910"/>
                    <a:pt x="9081" y="5579"/>
                    <a:pt x="10467" y="5579"/>
                  </a:cubicBezTo>
                  <a:cubicBezTo>
                    <a:pt x="10467" y="3481"/>
                    <a:pt x="10467" y="3481"/>
                    <a:pt x="10467" y="3481"/>
                  </a:cubicBezTo>
                  <a:cubicBezTo>
                    <a:pt x="11852" y="3481"/>
                    <a:pt x="11852" y="3481"/>
                    <a:pt x="11852" y="3481"/>
                  </a:cubicBezTo>
                  <a:cubicBezTo>
                    <a:pt x="11852" y="5579"/>
                    <a:pt x="11852" y="5579"/>
                    <a:pt x="11852" y="5579"/>
                  </a:cubicBezTo>
                  <a:cubicBezTo>
                    <a:pt x="12519" y="5579"/>
                    <a:pt x="13237" y="5579"/>
                    <a:pt x="13955" y="6296"/>
                  </a:cubicBezTo>
                  <a:cubicBezTo>
                    <a:pt x="13237" y="6910"/>
                    <a:pt x="13237" y="6910"/>
                    <a:pt x="13237" y="6910"/>
                  </a:cubicBezTo>
                  <a:cubicBezTo>
                    <a:pt x="13237" y="6910"/>
                    <a:pt x="12519" y="6296"/>
                    <a:pt x="11185" y="6296"/>
                  </a:cubicBezTo>
                  <a:cubicBezTo>
                    <a:pt x="9748" y="6296"/>
                    <a:pt x="9081" y="7627"/>
                    <a:pt x="9081" y="8343"/>
                  </a:cubicBezTo>
                  <a:cubicBezTo>
                    <a:pt x="9081" y="9060"/>
                    <a:pt x="9748" y="9776"/>
                    <a:pt x="11852" y="9776"/>
                  </a:cubicBezTo>
                  <a:cubicBezTo>
                    <a:pt x="13237" y="11158"/>
                    <a:pt x="13955" y="11824"/>
                    <a:pt x="13955" y="13257"/>
                  </a:cubicBezTo>
                  <a:cubicBezTo>
                    <a:pt x="13955" y="14639"/>
                    <a:pt x="13237" y="16072"/>
                    <a:pt x="11185" y="16072"/>
                  </a:cubicBezTo>
                  <a:close/>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165" name="Shape 165"/>
            <p:cNvSpPr/>
            <p:nvPr/>
          </p:nvSpPr>
          <p:spPr>
            <a:xfrm rot="21306954">
              <a:off x="209646" y="25146"/>
              <a:ext cx="598939" cy="193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7" y="21600"/>
                  </a:moveTo>
                  <a:cubicBezTo>
                    <a:pt x="16515" y="21600"/>
                    <a:pt x="21600" y="15656"/>
                    <a:pt x="21600" y="9858"/>
                  </a:cubicBezTo>
                  <a:cubicBezTo>
                    <a:pt x="21600" y="3914"/>
                    <a:pt x="16515" y="0"/>
                    <a:pt x="10777" y="0"/>
                  </a:cubicBezTo>
                  <a:cubicBezTo>
                    <a:pt x="5085" y="0"/>
                    <a:pt x="0" y="3914"/>
                    <a:pt x="0" y="9858"/>
                  </a:cubicBezTo>
                  <a:cubicBezTo>
                    <a:pt x="0" y="15656"/>
                    <a:pt x="5085" y="21600"/>
                    <a:pt x="10777" y="2160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166" name="Shape 166"/>
            <p:cNvSpPr/>
            <p:nvPr/>
          </p:nvSpPr>
          <p:spPr>
            <a:xfrm rot="21306954">
              <a:off x="219869" y="179093"/>
              <a:ext cx="598939" cy="124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47" y="0"/>
                  </a:moveTo>
                  <a:cubicBezTo>
                    <a:pt x="18381" y="5912"/>
                    <a:pt x="13996" y="9095"/>
                    <a:pt x="10777" y="9095"/>
                  </a:cubicBezTo>
                  <a:cubicBezTo>
                    <a:pt x="7604" y="9095"/>
                    <a:pt x="3126" y="5912"/>
                    <a:pt x="606" y="0"/>
                  </a:cubicBezTo>
                  <a:cubicBezTo>
                    <a:pt x="0" y="2728"/>
                    <a:pt x="0" y="2728"/>
                    <a:pt x="0" y="5912"/>
                  </a:cubicBezTo>
                  <a:cubicBezTo>
                    <a:pt x="0" y="15461"/>
                    <a:pt x="5085" y="21600"/>
                    <a:pt x="10777" y="21600"/>
                  </a:cubicBezTo>
                  <a:cubicBezTo>
                    <a:pt x="16515" y="21600"/>
                    <a:pt x="21600" y="15461"/>
                    <a:pt x="21600" y="5912"/>
                  </a:cubicBezTo>
                  <a:cubicBezTo>
                    <a:pt x="21600" y="2728"/>
                    <a:pt x="21600" y="2728"/>
                    <a:pt x="20947" y="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167" name="Shape 167"/>
            <p:cNvSpPr/>
            <p:nvPr/>
          </p:nvSpPr>
          <p:spPr>
            <a:xfrm rot="21306954">
              <a:off x="224021" y="293567"/>
              <a:ext cx="55804" cy="15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14224" y="21600"/>
                    <a:pt x="6849" y="0"/>
                  </a:cubicBezTo>
                  <a:cubicBezTo>
                    <a:pt x="6849" y="21600"/>
                    <a:pt x="0" y="21600"/>
                    <a:pt x="0" y="21600"/>
                  </a:cubicBezTo>
                  <a:cubicBezTo>
                    <a:pt x="6849" y="21600"/>
                    <a:pt x="14224" y="21600"/>
                    <a:pt x="21600" y="2160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168" name="Shape 168"/>
            <p:cNvSpPr/>
            <p:nvPr/>
          </p:nvSpPr>
          <p:spPr>
            <a:xfrm rot="21306954">
              <a:off x="404551" y="262705"/>
              <a:ext cx="421731" cy="124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5" y="0"/>
                  </a:moveTo>
                  <a:cubicBezTo>
                    <a:pt x="17042" y="6139"/>
                    <a:pt x="10833" y="9095"/>
                    <a:pt x="6275" y="9095"/>
                  </a:cubicBezTo>
                  <a:cubicBezTo>
                    <a:pt x="4492" y="9095"/>
                    <a:pt x="1783" y="9095"/>
                    <a:pt x="0" y="9095"/>
                  </a:cubicBezTo>
                  <a:cubicBezTo>
                    <a:pt x="1783" y="12278"/>
                    <a:pt x="3567" y="15234"/>
                    <a:pt x="5417" y="21600"/>
                  </a:cubicBezTo>
                  <a:lnTo>
                    <a:pt x="6275" y="21600"/>
                  </a:lnTo>
                  <a:cubicBezTo>
                    <a:pt x="14400" y="21600"/>
                    <a:pt x="21600" y="15234"/>
                    <a:pt x="21600" y="6139"/>
                  </a:cubicBezTo>
                  <a:cubicBezTo>
                    <a:pt x="21600" y="2728"/>
                    <a:pt x="21600" y="2728"/>
                    <a:pt x="20675" y="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169" name="Shape 169"/>
            <p:cNvSpPr/>
            <p:nvPr/>
          </p:nvSpPr>
          <p:spPr>
            <a:xfrm rot="21306954">
              <a:off x="537378" y="342568"/>
              <a:ext cx="301672" cy="124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97" y="0"/>
                  </a:moveTo>
                  <a:cubicBezTo>
                    <a:pt x="15176" y="9225"/>
                    <a:pt x="6424" y="9225"/>
                    <a:pt x="0" y="9225"/>
                  </a:cubicBezTo>
                  <a:cubicBezTo>
                    <a:pt x="1210" y="12150"/>
                    <a:pt x="1210" y="18450"/>
                    <a:pt x="2514" y="21600"/>
                  </a:cubicBezTo>
                  <a:cubicBezTo>
                    <a:pt x="12755" y="21600"/>
                    <a:pt x="21600" y="15300"/>
                    <a:pt x="21600" y="6300"/>
                  </a:cubicBezTo>
                  <a:cubicBezTo>
                    <a:pt x="21600" y="3150"/>
                    <a:pt x="21600" y="3150"/>
                    <a:pt x="20297" y="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170" name="Shape 170"/>
            <p:cNvSpPr/>
            <p:nvPr/>
          </p:nvSpPr>
          <p:spPr>
            <a:xfrm rot="21306954">
              <a:off x="578915" y="426565"/>
              <a:ext cx="267370" cy="124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25" y="0"/>
                  </a:moveTo>
                  <a:cubicBezTo>
                    <a:pt x="15805" y="6300"/>
                    <a:pt x="7165" y="9000"/>
                    <a:pt x="0" y="9000"/>
                  </a:cubicBezTo>
                  <a:cubicBezTo>
                    <a:pt x="1475" y="12150"/>
                    <a:pt x="1475" y="18450"/>
                    <a:pt x="1475" y="21600"/>
                  </a:cubicBezTo>
                  <a:cubicBezTo>
                    <a:pt x="12960" y="21600"/>
                    <a:pt x="21600" y="15300"/>
                    <a:pt x="21600" y="6300"/>
                  </a:cubicBezTo>
                  <a:cubicBezTo>
                    <a:pt x="21600" y="3150"/>
                    <a:pt x="21600" y="3150"/>
                    <a:pt x="20125" y="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sp>
          <p:nvSpPr>
            <p:cNvPr id="171" name="Shape 171"/>
            <p:cNvSpPr/>
            <p:nvPr/>
          </p:nvSpPr>
          <p:spPr>
            <a:xfrm rot="21306954">
              <a:off x="603823" y="516990"/>
              <a:ext cx="250215" cy="124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17" y="0"/>
                  </a:moveTo>
                  <a:cubicBezTo>
                    <a:pt x="15380" y="6300"/>
                    <a:pt x="7690" y="9450"/>
                    <a:pt x="0" y="9450"/>
                  </a:cubicBezTo>
                  <a:lnTo>
                    <a:pt x="0" y="12375"/>
                  </a:lnTo>
                  <a:cubicBezTo>
                    <a:pt x="0" y="15300"/>
                    <a:pt x="0" y="18450"/>
                    <a:pt x="0" y="21600"/>
                  </a:cubicBezTo>
                  <a:cubicBezTo>
                    <a:pt x="12327" y="21600"/>
                    <a:pt x="21600" y="15300"/>
                    <a:pt x="21600" y="6300"/>
                  </a:cubicBezTo>
                  <a:cubicBezTo>
                    <a:pt x="21600" y="3150"/>
                    <a:pt x="21600" y="3150"/>
                    <a:pt x="20017" y="0"/>
                  </a:cubicBezTo>
                </a:path>
              </a:pathLst>
            </a:custGeom>
            <a:solidFill>
              <a:srgbClr val="25C8B4"/>
            </a:solidFill>
            <a:ln w="12700" cap="flat">
              <a:noFill/>
              <a:miter lim="400000"/>
            </a:ln>
            <a:effectLst/>
          </p:spPr>
          <p:txBody>
            <a:bodyPr wrap="square" lIns="45719" tIns="45719" rIns="45719" bIns="45719" numCol="1" anchor="ctr">
              <a:noAutofit/>
            </a:bodyPr>
            <a:lstStyle/>
            <a:p>
              <a:pPr/>
            </a:p>
          </p:txBody>
        </p:sp>
      </p:grpSp>
      <p:grpSp>
        <p:nvGrpSpPr>
          <p:cNvPr id="176" name="Group 176"/>
          <p:cNvGrpSpPr/>
          <p:nvPr/>
        </p:nvGrpSpPr>
        <p:grpSpPr>
          <a:xfrm>
            <a:off x="11785704" y="3013245"/>
            <a:ext cx="799892" cy="190501"/>
            <a:chOff x="0" y="0"/>
            <a:chExt cx="799891" cy="190500"/>
          </a:xfrm>
        </p:grpSpPr>
        <p:sp>
          <p:nvSpPr>
            <p:cNvPr id="173" name="Shape 173"/>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74" name="Shape 174"/>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175" name="Shape 175"/>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177" name="Shape 177"/>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138"/>
                                        </p:tgtEl>
                                        <p:attrNameLst>
                                          <p:attrName>style.visibility</p:attrName>
                                        </p:attrNameLst>
                                      </p:cBhvr>
                                      <p:to>
                                        <p:strVal val="visible"/>
                                      </p:to>
                                    </p:set>
                                    <p:anim calcmode="lin" valueType="num">
                                      <p:cBhvr>
                                        <p:cTn id="7" dur="1000" fill="hold"/>
                                        <p:tgtEl>
                                          <p:spTgt spid="138"/>
                                        </p:tgtEl>
                                        <p:attrNameLst>
                                          <p:attrName>ppt_x</p:attrName>
                                        </p:attrNameLst>
                                      </p:cBhvr>
                                      <p:tavLst>
                                        <p:tav tm="0">
                                          <p:val>
                                            <p:strVal val="#ppt_x"/>
                                          </p:val>
                                        </p:tav>
                                        <p:tav tm="100000">
                                          <p:val>
                                            <p:strVal val="#ppt_x"/>
                                          </p:val>
                                        </p:tav>
                                      </p:tavLst>
                                    </p:anim>
                                    <p:anim calcmode="lin" valueType="num">
                                      <p:cBhvr>
                                        <p:cTn id="8" dur="1000" fill="hold"/>
                                        <p:tgtEl>
                                          <p:spTgt spid="13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Class="entr" nodeType="afterEffect" presetSubtype="4" presetID="2" grpId="2" fill="hold">
                                  <p:stCondLst>
                                    <p:cond delay="0"/>
                                  </p:stCondLst>
                                  <p:iterate type="el" backwards="0">
                                    <p:tmAbs val="0"/>
                                  </p:iterate>
                                  <p:childTnLst>
                                    <p:set>
                                      <p:cBhvr>
                                        <p:cTn id="11" fill="hold"/>
                                        <p:tgtEl>
                                          <p:spTgt spid="139"/>
                                        </p:tgtEl>
                                        <p:attrNameLst>
                                          <p:attrName>style.visibility</p:attrName>
                                        </p:attrNameLst>
                                      </p:cBhvr>
                                      <p:to>
                                        <p:strVal val="visible"/>
                                      </p:to>
                                    </p:set>
                                    <p:anim calcmode="lin" valueType="num">
                                      <p:cBhvr>
                                        <p:cTn id="12" dur="1000" fill="hold"/>
                                        <p:tgtEl>
                                          <p:spTgt spid="139"/>
                                        </p:tgtEl>
                                        <p:attrNameLst>
                                          <p:attrName>ppt_x</p:attrName>
                                        </p:attrNameLst>
                                      </p:cBhvr>
                                      <p:tavLst>
                                        <p:tav tm="0">
                                          <p:val>
                                            <p:strVal val="#ppt_x"/>
                                          </p:val>
                                        </p:tav>
                                        <p:tav tm="100000">
                                          <p:val>
                                            <p:strVal val="#ppt_x"/>
                                          </p:val>
                                        </p:tav>
                                      </p:tavLst>
                                    </p:anim>
                                    <p:anim calcmode="lin" valueType="num">
                                      <p:cBhvr>
                                        <p:cTn id="13" dur="1000" fill="hold"/>
                                        <p:tgtEl>
                                          <p:spTgt spid="13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Class="entr" nodeType="afterEffect" presetSubtype="4" presetID="2" grpId="3" fill="hold">
                                  <p:stCondLst>
                                    <p:cond delay="0"/>
                                  </p:stCondLst>
                                  <p:iterate type="el" backwards="0">
                                    <p:tmAbs val="0"/>
                                  </p:iterate>
                                  <p:childTnLst>
                                    <p:set>
                                      <p:cBhvr>
                                        <p:cTn id="16" fill="hold"/>
                                        <p:tgtEl>
                                          <p:spTgt spid="148"/>
                                        </p:tgtEl>
                                        <p:attrNameLst>
                                          <p:attrName>style.visibility</p:attrName>
                                        </p:attrNameLst>
                                      </p:cBhvr>
                                      <p:to>
                                        <p:strVal val="visible"/>
                                      </p:to>
                                    </p:set>
                                    <p:anim calcmode="lin" valueType="num">
                                      <p:cBhvr>
                                        <p:cTn id="17" dur="1000" fill="hold"/>
                                        <p:tgtEl>
                                          <p:spTgt spid="148"/>
                                        </p:tgtEl>
                                        <p:attrNameLst>
                                          <p:attrName>ppt_x</p:attrName>
                                        </p:attrNameLst>
                                      </p:cBhvr>
                                      <p:tavLst>
                                        <p:tav tm="0">
                                          <p:val>
                                            <p:strVal val="#ppt_x"/>
                                          </p:val>
                                        </p:tav>
                                        <p:tav tm="100000">
                                          <p:val>
                                            <p:strVal val="#ppt_x"/>
                                          </p:val>
                                        </p:tav>
                                      </p:tavLst>
                                    </p:anim>
                                    <p:anim calcmode="lin" valueType="num">
                                      <p:cBhvr>
                                        <p:cTn id="18" dur="1000" fill="hold"/>
                                        <p:tgtEl>
                                          <p:spTgt spid="148"/>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Class="entr" nodeType="afterEffect" presetSubtype="4" presetID="2" grpId="4" fill="hold">
                                  <p:stCondLst>
                                    <p:cond delay="0"/>
                                  </p:stCondLst>
                                  <p:iterate type="el" backwards="0">
                                    <p:tmAbs val="0"/>
                                  </p:iterate>
                                  <p:childTnLst>
                                    <p:set>
                                      <p:cBhvr>
                                        <p:cTn id="21" fill="hold"/>
                                        <p:tgtEl>
                                          <p:spTgt spid="152"/>
                                        </p:tgtEl>
                                        <p:attrNameLst>
                                          <p:attrName>style.visibility</p:attrName>
                                        </p:attrNameLst>
                                      </p:cBhvr>
                                      <p:to>
                                        <p:strVal val="visible"/>
                                      </p:to>
                                    </p:set>
                                    <p:anim calcmode="lin" valueType="num">
                                      <p:cBhvr>
                                        <p:cTn id="22" dur="1000" fill="hold"/>
                                        <p:tgtEl>
                                          <p:spTgt spid="152"/>
                                        </p:tgtEl>
                                        <p:attrNameLst>
                                          <p:attrName>ppt_x</p:attrName>
                                        </p:attrNameLst>
                                      </p:cBhvr>
                                      <p:tavLst>
                                        <p:tav tm="0">
                                          <p:val>
                                            <p:strVal val="#ppt_x"/>
                                          </p:val>
                                        </p:tav>
                                        <p:tav tm="100000">
                                          <p:val>
                                            <p:strVal val="#ppt_x"/>
                                          </p:val>
                                        </p:tav>
                                      </p:tavLst>
                                    </p:anim>
                                    <p:anim calcmode="lin" valueType="num">
                                      <p:cBhvr>
                                        <p:cTn id="23" dur="1000" fill="hold"/>
                                        <p:tgtEl>
                                          <p:spTgt spid="152"/>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Class="entr" nodeType="afterEffect" presetSubtype="4" presetID="2" grpId="5" fill="hold">
                                  <p:stCondLst>
                                    <p:cond delay="0"/>
                                  </p:stCondLst>
                                  <p:iterate type="el" backwards="0">
                                    <p:tmAbs val="0"/>
                                  </p:iterate>
                                  <p:childTnLst>
                                    <p:set>
                                      <p:cBhvr>
                                        <p:cTn id="26" fill="hold"/>
                                        <p:tgtEl>
                                          <p:spTgt spid="140"/>
                                        </p:tgtEl>
                                        <p:attrNameLst>
                                          <p:attrName>style.visibility</p:attrName>
                                        </p:attrNameLst>
                                      </p:cBhvr>
                                      <p:to>
                                        <p:strVal val="visible"/>
                                      </p:to>
                                    </p:set>
                                    <p:anim calcmode="lin" valueType="num">
                                      <p:cBhvr>
                                        <p:cTn id="27" dur="1000" fill="hold"/>
                                        <p:tgtEl>
                                          <p:spTgt spid="140"/>
                                        </p:tgtEl>
                                        <p:attrNameLst>
                                          <p:attrName>ppt_x</p:attrName>
                                        </p:attrNameLst>
                                      </p:cBhvr>
                                      <p:tavLst>
                                        <p:tav tm="0">
                                          <p:val>
                                            <p:strVal val="#ppt_x"/>
                                          </p:val>
                                        </p:tav>
                                        <p:tav tm="100000">
                                          <p:val>
                                            <p:strVal val="#ppt_x"/>
                                          </p:val>
                                        </p:tav>
                                      </p:tavLst>
                                    </p:anim>
                                    <p:anim calcmode="lin" valueType="num">
                                      <p:cBhvr>
                                        <p:cTn id="28" dur="1000" fill="hold"/>
                                        <p:tgtEl>
                                          <p:spTgt spid="140"/>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Class="entr" nodeType="afterEffect" presetSubtype="4" presetID="2" grpId="6" fill="hold">
                                  <p:stCondLst>
                                    <p:cond delay="0"/>
                                  </p:stCondLst>
                                  <p:iterate type="el" backwards="0">
                                    <p:tmAbs val="0"/>
                                  </p:iterate>
                                  <p:childTnLst>
                                    <p:set>
                                      <p:cBhvr>
                                        <p:cTn id="31" fill="hold"/>
                                        <p:tgtEl>
                                          <p:spTgt spid="141"/>
                                        </p:tgtEl>
                                        <p:attrNameLst>
                                          <p:attrName>style.visibility</p:attrName>
                                        </p:attrNameLst>
                                      </p:cBhvr>
                                      <p:to>
                                        <p:strVal val="visible"/>
                                      </p:to>
                                    </p:set>
                                    <p:anim calcmode="lin" valueType="num">
                                      <p:cBhvr>
                                        <p:cTn id="32" dur="1000" fill="hold"/>
                                        <p:tgtEl>
                                          <p:spTgt spid="141"/>
                                        </p:tgtEl>
                                        <p:attrNameLst>
                                          <p:attrName>ppt_x</p:attrName>
                                        </p:attrNameLst>
                                      </p:cBhvr>
                                      <p:tavLst>
                                        <p:tav tm="0">
                                          <p:val>
                                            <p:strVal val="#ppt_x"/>
                                          </p:val>
                                        </p:tav>
                                        <p:tav tm="100000">
                                          <p:val>
                                            <p:strVal val="#ppt_x"/>
                                          </p:val>
                                        </p:tav>
                                      </p:tavLst>
                                    </p:anim>
                                    <p:anim calcmode="lin" valueType="num">
                                      <p:cBhvr>
                                        <p:cTn id="33" dur="1000" fill="hold"/>
                                        <p:tgtEl>
                                          <p:spTgt spid="141"/>
                                        </p:tgtEl>
                                        <p:attrNameLst>
                                          <p:attrName>ppt_y</p:attrName>
                                        </p:attrNameLst>
                                      </p:cBhvr>
                                      <p:tavLst>
                                        <p:tav tm="0">
                                          <p:val>
                                            <p:strVal val="1+#ppt_h/2"/>
                                          </p:val>
                                        </p:tav>
                                        <p:tav tm="100000">
                                          <p:val>
                                            <p:strVal val="#ppt_y"/>
                                          </p:val>
                                        </p:tav>
                                      </p:tavLst>
                                    </p:anim>
                                  </p:childTnLst>
                                </p:cTn>
                              </p:par>
                            </p:childTnLst>
                          </p:cTn>
                        </p:par>
                        <p:par>
                          <p:cTn id="34" fill="hold">
                            <p:stCondLst>
                              <p:cond delay="6000"/>
                            </p:stCondLst>
                            <p:childTnLst>
                              <p:par>
                                <p:cTn id="35" presetClass="entr" nodeType="afterEffect" presetSubtype="4" presetID="2" grpId="7" fill="hold">
                                  <p:stCondLst>
                                    <p:cond delay="0"/>
                                  </p:stCondLst>
                                  <p:iterate type="el" backwards="0">
                                    <p:tmAbs val="0"/>
                                  </p:iterate>
                                  <p:childTnLst>
                                    <p:set>
                                      <p:cBhvr>
                                        <p:cTn id="36" fill="hold"/>
                                        <p:tgtEl>
                                          <p:spTgt spid="146"/>
                                        </p:tgtEl>
                                        <p:attrNameLst>
                                          <p:attrName>style.visibility</p:attrName>
                                        </p:attrNameLst>
                                      </p:cBhvr>
                                      <p:to>
                                        <p:strVal val="visible"/>
                                      </p:to>
                                    </p:set>
                                    <p:anim calcmode="lin" valueType="num">
                                      <p:cBhvr>
                                        <p:cTn id="37" dur="1000" fill="hold"/>
                                        <p:tgtEl>
                                          <p:spTgt spid="146"/>
                                        </p:tgtEl>
                                        <p:attrNameLst>
                                          <p:attrName>ppt_x</p:attrName>
                                        </p:attrNameLst>
                                      </p:cBhvr>
                                      <p:tavLst>
                                        <p:tav tm="0">
                                          <p:val>
                                            <p:strVal val="#ppt_x"/>
                                          </p:val>
                                        </p:tav>
                                        <p:tav tm="100000">
                                          <p:val>
                                            <p:strVal val="#ppt_x"/>
                                          </p:val>
                                        </p:tav>
                                      </p:tavLst>
                                    </p:anim>
                                    <p:anim calcmode="lin" valueType="num">
                                      <p:cBhvr>
                                        <p:cTn id="38" dur="1000" fill="hold"/>
                                        <p:tgtEl>
                                          <p:spTgt spid="146"/>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Class="entr" nodeType="afterEffect" presetSubtype="4" presetID="2" grpId="8" fill="hold">
                                  <p:stCondLst>
                                    <p:cond delay="0"/>
                                  </p:stCondLst>
                                  <p:iterate type="el" backwards="0">
                                    <p:tmAbs val="0"/>
                                  </p:iterate>
                                  <p:childTnLst>
                                    <p:set>
                                      <p:cBhvr>
                                        <p:cTn id="41" fill="hold"/>
                                        <p:tgtEl>
                                          <p:spTgt spid="149"/>
                                        </p:tgtEl>
                                        <p:attrNameLst>
                                          <p:attrName>style.visibility</p:attrName>
                                        </p:attrNameLst>
                                      </p:cBhvr>
                                      <p:to>
                                        <p:strVal val="visible"/>
                                      </p:to>
                                    </p:set>
                                    <p:anim calcmode="lin" valueType="num">
                                      <p:cBhvr>
                                        <p:cTn id="42" dur="1000" fill="hold"/>
                                        <p:tgtEl>
                                          <p:spTgt spid="149"/>
                                        </p:tgtEl>
                                        <p:attrNameLst>
                                          <p:attrName>ppt_x</p:attrName>
                                        </p:attrNameLst>
                                      </p:cBhvr>
                                      <p:tavLst>
                                        <p:tav tm="0">
                                          <p:val>
                                            <p:strVal val="#ppt_x"/>
                                          </p:val>
                                        </p:tav>
                                        <p:tav tm="100000">
                                          <p:val>
                                            <p:strVal val="#ppt_x"/>
                                          </p:val>
                                        </p:tav>
                                      </p:tavLst>
                                    </p:anim>
                                    <p:anim calcmode="lin" valueType="num">
                                      <p:cBhvr>
                                        <p:cTn id="43" dur="1000" fill="hold"/>
                                        <p:tgtEl>
                                          <p:spTgt spid="149"/>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Class="entr" nodeType="afterEffect" presetSubtype="4" presetID="2" grpId="9" fill="hold">
                                  <p:stCondLst>
                                    <p:cond delay="0"/>
                                  </p:stCondLst>
                                  <p:iterate type="el" backwards="0">
                                    <p:tmAbs val="0"/>
                                  </p:iterate>
                                  <p:childTnLst>
                                    <p:set>
                                      <p:cBhvr>
                                        <p:cTn id="46" fill="hold"/>
                                        <p:tgtEl>
                                          <p:spTgt spid="142"/>
                                        </p:tgtEl>
                                        <p:attrNameLst>
                                          <p:attrName>style.visibility</p:attrName>
                                        </p:attrNameLst>
                                      </p:cBhvr>
                                      <p:to>
                                        <p:strVal val="visible"/>
                                      </p:to>
                                    </p:set>
                                    <p:anim calcmode="lin" valueType="num">
                                      <p:cBhvr>
                                        <p:cTn id="47" dur="1000" fill="hold"/>
                                        <p:tgtEl>
                                          <p:spTgt spid="142"/>
                                        </p:tgtEl>
                                        <p:attrNameLst>
                                          <p:attrName>ppt_x</p:attrName>
                                        </p:attrNameLst>
                                      </p:cBhvr>
                                      <p:tavLst>
                                        <p:tav tm="0">
                                          <p:val>
                                            <p:strVal val="#ppt_x"/>
                                          </p:val>
                                        </p:tav>
                                        <p:tav tm="100000">
                                          <p:val>
                                            <p:strVal val="#ppt_x"/>
                                          </p:val>
                                        </p:tav>
                                      </p:tavLst>
                                    </p:anim>
                                    <p:anim calcmode="lin" valueType="num">
                                      <p:cBhvr>
                                        <p:cTn id="48" dur="1000" fill="hold"/>
                                        <p:tgtEl>
                                          <p:spTgt spid="142"/>
                                        </p:tgtEl>
                                        <p:attrNameLst>
                                          <p:attrName>ppt_y</p:attrName>
                                        </p:attrNameLst>
                                      </p:cBhvr>
                                      <p:tavLst>
                                        <p:tav tm="0">
                                          <p:val>
                                            <p:strVal val="1+#ppt_h/2"/>
                                          </p:val>
                                        </p:tav>
                                        <p:tav tm="100000">
                                          <p:val>
                                            <p:strVal val="#ppt_y"/>
                                          </p:val>
                                        </p:tav>
                                      </p:tavLst>
                                    </p:anim>
                                  </p:childTnLst>
                                </p:cTn>
                              </p:par>
                            </p:childTnLst>
                          </p:cTn>
                        </p:par>
                        <p:par>
                          <p:cTn id="49" fill="hold">
                            <p:stCondLst>
                              <p:cond delay="9000"/>
                            </p:stCondLst>
                            <p:childTnLst>
                              <p:par>
                                <p:cTn id="50" presetClass="entr" nodeType="afterEffect" presetSubtype="4" presetID="2" grpId="10" fill="hold">
                                  <p:stCondLst>
                                    <p:cond delay="0"/>
                                  </p:stCondLst>
                                  <p:iterate type="el" backwards="0">
                                    <p:tmAbs val="0"/>
                                  </p:iterate>
                                  <p:childTnLst>
                                    <p:set>
                                      <p:cBhvr>
                                        <p:cTn id="51" fill="hold"/>
                                        <p:tgtEl>
                                          <p:spTgt spid="143"/>
                                        </p:tgtEl>
                                        <p:attrNameLst>
                                          <p:attrName>style.visibility</p:attrName>
                                        </p:attrNameLst>
                                      </p:cBhvr>
                                      <p:to>
                                        <p:strVal val="visible"/>
                                      </p:to>
                                    </p:set>
                                    <p:anim calcmode="lin" valueType="num">
                                      <p:cBhvr>
                                        <p:cTn id="52" dur="1000" fill="hold"/>
                                        <p:tgtEl>
                                          <p:spTgt spid="143"/>
                                        </p:tgtEl>
                                        <p:attrNameLst>
                                          <p:attrName>ppt_x</p:attrName>
                                        </p:attrNameLst>
                                      </p:cBhvr>
                                      <p:tavLst>
                                        <p:tav tm="0">
                                          <p:val>
                                            <p:strVal val="#ppt_x"/>
                                          </p:val>
                                        </p:tav>
                                        <p:tav tm="100000">
                                          <p:val>
                                            <p:strVal val="#ppt_x"/>
                                          </p:val>
                                        </p:tav>
                                      </p:tavLst>
                                    </p:anim>
                                    <p:anim calcmode="lin" valueType="num">
                                      <p:cBhvr>
                                        <p:cTn id="53" dur="1000" fill="hold"/>
                                        <p:tgtEl>
                                          <p:spTgt spid="143"/>
                                        </p:tgtEl>
                                        <p:attrNameLst>
                                          <p:attrName>ppt_y</p:attrName>
                                        </p:attrNameLst>
                                      </p:cBhvr>
                                      <p:tavLst>
                                        <p:tav tm="0">
                                          <p:val>
                                            <p:strVal val="1+#ppt_h/2"/>
                                          </p:val>
                                        </p:tav>
                                        <p:tav tm="100000">
                                          <p:val>
                                            <p:strVal val="#ppt_y"/>
                                          </p:val>
                                        </p:tav>
                                      </p:tavLst>
                                    </p:anim>
                                  </p:childTnLst>
                                </p:cTn>
                              </p:par>
                            </p:childTnLst>
                          </p:cTn>
                        </p:par>
                        <p:par>
                          <p:cTn id="54" fill="hold">
                            <p:stCondLst>
                              <p:cond delay="10000"/>
                            </p:stCondLst>
                            <p:childTnLst>
                              <p:par>
                                <p:cTn id="55" presetClass="entr" nodeType="afterEffect" presetSubtype="4" presetID="2" grpId="11" fill="hold">
                                  <p:stCondLst>
                                    <p:cond delay="0"/>
                                  </p:stCondLst>
                                  <p:iterate type="el" backwards="0">
                                    <p:tmAbs val="0"/>
                                  </p:iterate>
                                  <p:childTnLst>
                                    <p:set>
                                      <p:cBhvr>
                                        <p:cTn id="56" fill="hold"/>
                                        <p:tgtEl>
                                          <p:spTgt spid="150"/>
                                        </p:tgtEl>
                                        <p:attrNameLst>
                                          <p:attrName>style.visibility</p:attrName>
                                        </p:attrNameLst>
                                      </p:cBhvr>
                                      <p:to>
                                        <p:strVal val="visible"/>
                                      </p:to>
                                    </p:set>
                                    <p:anim calcmode="lin" valueType="num">
                                      <p:cBhvr>
                                        <p:cTn id="57" dur="1000" fill="hold"/>
                                        <p:tgtEl>
                                          <p:spTgt spid="150"/>
                                        </p:tgtEl>
                                        <p:attrNameLst>
                                          <p:attrName>ppt_x</p:attrName>
                                        </p:attrNameLst>
                                      </p:cBhvr>
                                      <p:tavLst>
                                        <p:tav tm="0">
                                          <p:val>
                                            <p:strVal val="#ppt_x"/>
                                          </p:val>
                                        </p:tav>
                                        <p:tav tm="100000">
                                          <p:val>
                                            <p:strVal val="#ppt_x"/>
                                          </p:val>
                                        </p:tav>
                                      </p:tavLst>
                                    </p:anim>
                                    <p:anim calcmode="lin" valueType="num">
                                      <p:cBhvr>
                                        <p:cTn id="58" dur="1000" fill="hold"/>
                                        <p:tgtEl>
                                          <p:spTgt spid="150"/>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Class="entr" nodeType="afterEffect" presetSubtype="4" presetID="2" grpId="12" fill="hold">
                                  <p:stCondLst>
                                    <p:cond delay="0"/>
                                  </p:stCondLst>
                                  <p:iterate type="el" backwards="0">
                                    <p:tmAbs val="0"/>
                                  </p:iterate>
                                  <p:childTnLst>
                                    <p:set>
                                      <p:cBhvr>
                                        <p:cTn id="61" fill="hold"/>
                                        <p:tgtEl>
                                          <p:spTgt spid="144"/>
                                        </p:tgtEl>
                                        <p:attrNameLst>
                                          <p:attrName>style.visibility</p:attrName>
                                        </p:attrNameLst>
                                      </p:cBhvr>
                                      <p:to>
                                        <p:strVal val="visible"/>
                                      </p:to>
                                    </p:set>
                                    <p:anim calcmode="lin" valueType="num">
                                      <p:cBhvr>
                                        <p:cTn id="62" dur="1000" fill="hold"/>
                                        <p:tgtEl>
                                          <p:spTgt spid="144"/>
                                        </p:tgtEl>
                                        <p:attrNameLst>
                                          <p:attrName>ppt_x</p:attrName>
                                        </p:attrNameLst>
                                      </p:cBhvr>
                                      <p:tavLst>
                                        <p:tav tm="0">
                                          <p:val>
                                            <p:strVal val="#ppt_x"/>
                                          </p:val>
                                        </p:tav>
                                        <p:tav tm="100000">
                                          <p:val>
                                            <p:strVal val="#ppt_x"/>
                                          </p:val>
                                        </p:tav>
                                      </p:tavLst>
                                    </p:anim>
                                    <p:anim calcmode="lin" valueType="num">
                                      <p:cBhvr>
                                        <p:cTn id="63" dur="1000" fill="hold"/>
                                        <p:tgtEl>
                                          <p:spTgt spid="144"/>
                                        </p:tgtEl>
                                        <p:attrNameLst>
                                          <p:attrName>ppt_y</p:attrName>
                                        </p:attrNameLst>
                                      </p:cBhvr>
                                      <p:tavLst>
                                        <p:tav tm="0">
                                          <p:val>
                                            <p:strVal val="1+#ppt_h/2"/>
                                          </p:val>
                                        </p:tav>
                                        <p:tav tm="100000">
                                          <p:val>
                                            <p:strVal val="#ppt_y"/>
                                          </p:val>
                                        </p:tav>
                                      </p:tavLst>
                                    </p:anim>
                                  </p:childTnLst>
                                </p:cTn>
                              </p:par>
                            </p:childTnLst>
                          </p:cTn>
                        </p:par>
                        <p:par>
                          <p:cTn id="64" fill="hold">
                            <p:stCondLst>
                              <p:cond delay="12000"/>
                            </p:stCondLst>
                            <p:childTnLst>
                              <p:par>
                                <p:cTn id="65" presetClass="entr" nodeType="afterEffect" presetSubtype="4" presetID="2" grpId="13" fill="hold">
                                  <p:stCondLst>
                                    <p:cond delay="0"/>
                                  </p:stCondLst>
                                  <p:iterate type="el" backwards="0">
                                    <p:tmAbs val="0"/>
                                  </p:iterate>
                                  <p:childTnLst>
                                    <p:set>
                                      <p:cBhvr>
                                        <p:cTn id="66" fill="hold"/>
                                        <p:tgtEl>
                                          <p:spTgt spid="145"/>
                                        </p:tgtEl>
                                        <p:attrNameLst>
                                          <p:attrName>style.visibility</p:attrName>
                                        </p:attrNameLst>
                                      </p:cBhvr>
                                      <p:to>
                                        <p:strVal val="visible"/>
                                      </p:to>
                                    </p:set>
                                    <p:anim calcmode="lin" valueType="num">
                                      <p:cBhvr>
                                        <p:cTn id="67" dur="1000" fill="hold"/>
                                        <p:tgtEl>
                                          <p:spTgt spid="145"/>
                                        </p:tgtEl>
                                        <p:attrNameLst>
                                          <p:attrName>ppt_x</p:attrName>
                                        </p:attrNameLst>
                                      </p:cBhvr>
                                      <p:tavLst>
                                        <p:tav tm="0">
                                          <p:val>
                                            <p:strVal val="#ppt_x"/>
                                          </p:val>
                                        </p:tav>
                                        <p:tav tm="100000">
                                          <p:val>
                                            <p:strVal val="#ppt_x"/>
                                          </p:val>
                                        </p:tav>
                                      </p:tavLst>
                                    </p:anim>
                                    <p:anim calcmode="lin" valueType="num">
                                      <p:cBhvr>
                                        <p:cTn id="68" dur="1000" fill="hold"/>
                                        <p:tgtEl>
                                          <p:spTgt spid="145"/>
                                        </p:tgtEl>
                                        <p:attrNameLst>
                                          <p:attrName>ppt_y</p:attrName>
                                        </p:attrNameLst>
                                      </p:cBhvr>
                                      <p:tavLst>
                                        <p:tav tm="0">
                                          <p:val>
                                            <p:strVal val="1+#ppt_h/2"/>
                                          </p:val>
                                        </p:tav>
                                        <p:tav tm="100000">
                                          <p:val>
                                            <p:strVal val="#ppt_y"/>
                                          </p:val>
                                        </p:tav>
                                      </p:tavLst>
                                    </p:anim>
                                  </p:childTnLst>
                                </p:cTn>
                              </p:par>
                            </p:childTnLst>
                          </p:cTn>
                        </p:par>
                        <p:par>
                          <p:cTn id="69" fill="hold">
                            <p:stCondLst>
                              <p:cond delay="13000"/>
                            </p:stCondLst>
                            <p:childTnLst>
                              <p:par>
                                <p:cTn id="70" presetClass="entr" nodeType="afterEffect" presetSubtype="4" presetID="2" grpId="14" fill="hold">
                                  <p:stCondLst>
                                    <p:cond delay="0"/>
                                  </p:stCondLst>
                                  <p:iterate type="el" backwards="0">
                                    <p:tmAbs val="0"/>
                                  </p:iterate>
                                  <p:childTnLst>
                                    <p:set>
                                      <p:cBhvr>
                                        <p:cTn id="71" fill="hold"/>
                                        <p:tgtEl>
                                          <p:spTgt spid="147"/>
                                        </p:tgtEl>
                                        <p:attrNameLst>
                                          <p:attrName>style.visibility</p:attrName>
                                        </p:attrNameLst>
                                      </p:cBhvr>
                                      <p:to>
                                        <p:strVal val="visible"/>
                                      </p:to>
                                    </p:set>
                                    <p:anim calcmode="lin" valueType="num">
                                      <p:cBhvr>
                                        <p:cTn id="72" dur="1000" fill="hold"/>
                                        <p:tgtEl>
                                          <p:spTgt spid="147"/>
                                        </p:tgtEl>
                                        <p:attrNameLst>
                                          <p:attrName>ppt_x</p:attrName>
                                        </p:attrNameLst>
                                      </p:cBhvr>
                                      <p:tavLst>
                                        <p:tav tm="0">
                                          <p:val>
                                            <p:strVal val="#ppt_x"/>
                                          </p:val>
                                        </p:tav>
                                        <p:tav tm="100000">
                                          <p:val>
                                            <p:strVal val="#ppt_x"/>
                                          </p:val>
                                        </p:tav>
                                      </p:tavLst>
                                    </p:anim>
                                    <p:anim calcmode="lin" valueType="num">
                                      <p:cBhvr>
                                        <p:cTn id="73" dur="1000" fill="hold"/>
                                        <p:tgtEl>
                                          <p:spTgt spid="147"/>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Class="entr" nodeType="afterEffect" presetSubtype="4" presetID="2" grpId="15" fill="hold">
                                  <p:stCondLst>
                                    <p:cond delay="0"/>
                                  </p:stCondLst>
                                  <p:iterate type="el" backwards="0">
                                    <p:tmAbs val="0"/>
                                  </p:iterate>
                                  <p:childTnLst>
                                    <p:set>
                                      <p:cBhvr>
                                        <p:cTn id="76" fill="hold"/>
                                        <p:tgtEl>
                                          <p:spTgt spid="151"/>
                                        </p:tgtEl>
                                        <p:attrNameLst>
                                          <p:attrName>style.visibility</p:attrName>
                                        </p:attrNameLst>
                                      </p:cBhvr>
                                      <p:to>
                                        <p:strVal val="visible"/>
                                      </p:to>
                                    </p:set>
                                    <p:anim calcmode="lin" valueType="num">
                                      <p:cBhvr>
                                        <p:cTn id="77" dur="1000" fill="hold"/>
                                        <p:tgtEl>
                                          <p:spTgt spid="151"/>
                                        </p:tgtEl>
                                        <p:attrNameLst>
                                          <p:attrName>ppt_x</p:attrName>
                                        </p:attrNameLst>
                                      </p:cBhvr>
                                      <p:tavLst>
                                        <p:tav tm="0">
                                          <p:val>
                                            <p:strVal val="#ppt_x"/>
                                          </p:val>
                                        </p:tav>
                                        <p:tav tm="100000">
                                          <p:val>
                                            <p:strVal val="#ppt_x"/>
                                          </p:val>
                                        </p:tav>
                                      </p:tavLst>
                                    </p:anim>
                                    <p:anim calcmode="lin" valueType="num">
                                      <p:cBhvr>
                                        <p:cTn id="78" dur="1000" fill="hold"/>
                                        <p:tgtEl>
                                          <p:spTgt spid="151"/>
                                        </p:tgtEl>
                                        <p:attrNameLst>
                                          <p:attrName>ppt_y</p:attrName>
                                        </p:attrNameLst>
                                      </p:cBhvr>
                                      <p:tavLst>
                                        <p:tav tm="0">
                                          <p:val>
                                            <p:strVal val="1+#ppt_h/2"/>
                                          </p:val>
                                        </p:tav>
                                        <p:tav tm="100000">
                                          <p:val>
                                            <p:strVal val="#ppt_y"/>
                                          </p:val>
                                        </p:tav>
                                      </p:tavLst>
                                    </p:anim>
                                  </p:childTnLst>
                                </p:cTn>
                              </p:par>
                            </p:childTnLst>
                          </p:cTn>
                        </p:par>
                        <p:par>
                          <p:cTn id="79" fill="hold">
                            <p:stCondLst>
                              <p:cond delay="15000"/>
                            </p:stCondLst>
                            <p:childTnLst>
                              <p:par>
                                <p:cTn id="80" presetClass="entr" nodeType="afterEffect" presetSubtype="8" presetID="2" grpId="16" fill="hold">
                                  <p:stCondLst>
                                    <p:cond delay="0"/>
                                  </p:stCondLst>
                                  <p:iterate type="el" backwards="0">
                                    <p:tmAbs val="0"/>
                                  </p:iterate>
                                  <p:childTnLst>
                                    <p:set>
                                      <p:cBhvr>
                                        <p:cTn id="81" fill="hold"/>
                                        <p:tgtEl>
                                          <p:spTgt spid="155"/>
                                        </p:tgtEl>
                                        <p:attrNameLst>
                                          <p:attrName>style.visibility</p:attrName>
                                        </p:attrNameLst>
                                      </p:cBhvr>
                                      <p:to>
                                        <p:strVal val="visible"/>
                                      </p:to>
                                    </p:set>
                                    <p:anim calcmode="lin" valueType="num">
                                      <p:cBhvr>
                                        <p:cTn id="82" dur="500" fill="hold"/>
                                        <p:tgtEl>
                                          <p:spTgt spid="155"/>
                                        </p:tgtEl>
                                        <p:attrNameLst>
                                          <p:attrName>ppt_x</p:attrName>
                                        </p:attrNameLst>
                                      </p:cBhvr>
                                      <p:tavLst>
                                        <p:tav tm="0">
                                          <p:val>
                                            <p:strVal val="0-#ppt_w/2"/>
                                          </p:val>
                                        </p:tav>
                                        <p:tav tm="100000">
                                          <p:val>
                                            <p:strVal val="#ppt_x"/>
                                          </p:val>
                                        </p:tav>
                                      </p:tavLst>
                                    </p:anim>
                                    <p:anim calcmode="lin" valueType="num">
                                      <p:cBhvr>
                                        <p:cTn id="83" dur="500" fill="hold"/>
                                        <p:tgtEl>
                                          <p:spTgt spid="155"/>
                                        </p:tgtEl>
                                        <p:attrNameLst>
                                          <p:attrName>ppt_y</p:attrName>
                                        </p:attrNameLst>
                                      </p:cBhvr>
                                      <p:tavLst>
                                        <p:tav tm="0">
                                          <p:val>
                                            <p:strVal val="#ppt_y"/>
                                          </p:val>
                                        </p:tav>
                                        <p:tav tm="100000">
                                          <p:val>
                                            <p:strVal val="#ppt_y"/>
                                          </p:val>
                                        </p:tav>
                                      </p:tavLst>
                                    </p:anim>
                                  </p:childTnLst>
                                </p:cTn>
                              </p:par>
                            </p:childTnLst>
                          </p:cTn>
                        </p:par>
                        <p:par>
                          <p:cTn id="84" fill="hold">
                            <p:stCondLst>
                              <p:cond delay="15500"/>
                            </p:stCondLst>
                            <p:childTnLst>
                              <p:par>
                                <p:cTn id="85" presetClass="entr" nodeType="afterEffect" presetSubtype="8" presetID="2" grpId="17" fill="hold">
                                  <p:stCondLst>
                                    <p:cond delay="0"/>
                                  </p:stCondLst>
                                  <p:iterate type="el" backwards="0">
                                    <p:tmAbs val="0"/>
                                  </p:iterate>
                                  <p:childTnLst>
                                    <p:set>
                                      <p:cBhvr>
                                        <p:cTn id="86" fill="hold"/>
                                        <p:tgtEl>
                                          <p:spTgt spid="156"/>
                                        </p:tgtEl>
                                        <p:attrNameLst>
                                          <p:attrName>style.visibility</p:attrName>
                                        </p:attrNameLst>
                                      </p:cBhvr>
                                      <p:to>
                                        <p:strVal val="visible"/>
                                      </p:to>
                                    </p:set>
                                    <p:anim calcmode="lin" valueType="num">
                                      <p:cBhvr>
                                        <p:cTn id="87" dur="500" fill="hold"/>
                                        <p:tgtEl>
                                          <p:spTgt spid="156"/>
                                        </p:tgtEl>
                                        <p:attrNameLst>
                                          <p:attrName>ppt_x</p:attrName>
                                        </p:attrNameLst>
                                      </p:cBhvr>
                                      <p:tavLst>
                                        <p:tav tm="0">
                                          <p:val>
                                            <p:strVal val="0-#ppt_w/2"/>
                                          </p:val>
                                        </p:tav>
                                        <p:tav tm="100000">
                                          <p:val>
                                            <p:strVal val="#ppt_x"/>
                                          </p:val>
                                        </p:tav>
                                      </p:tavLst>
                                    </p:anim>
                                    <p:anim calcmode="lin" valueType="num">
                                      <p:cBhvr>
                                        <p:cTn id="88" dur="500" fill="hold"/>
                                        <p:tgtEl>
                                          <p:spTgt spid="156"/>
                                        </p:tgtEl>
                                        <p:attrNameLst>
                                          <p:attrName>ppt_y</p:attrName>
                                        </p:attrNameLst>
                                      </p:cBhvr>
                                      <p:tavLst>
                                        <p:tav tm="0">
                                          <p:val>
                                            <p:strVal val="#ppt_y"/>
                                          </p:val>
                                        </p:tav>
                                        <p:tav tm="100000">
                                          <p:val>
                                            <p:strVal val="#ppt_y"/>
                                          </p:val>
                                        </p:tav>
                                      </p:tavLst>
                                    </p:anim>
                                  </p:childTnLst>
                                </p:cTn>
                              </p:par>
                            </p:childTnLst>
                          </p:cTn>
                        </p:par>
                        <p:par>
                          <p:cTn id="89" fill="hold">
                            <p:stCondLst>
                              <p:cond delay="16000"/>
                            </p:stCondLst>
                            <p:childTnLst>
                              <p:par>
                                <p:cTn id="90" presetClass="entr" nodeType="afterEffect" presetSubtype="16" presetID="23" grpId="18" fill="hold">
                                  <p:stCondLst>
                                    <p:cond delay="0"/>
                                  </p:stCondLst>
                                  <p:iterate type="el" backwards="0">
                                    <p:tmAbs val="0"/>
                                  </p:iterate>
                                  <p:childTnLst>
                                    <p:set>
                                      <p:cBhvr>
                                        <p:cTn id="91" fill="hold"/>
                                        <p:tgtEl>
                                          <p:spTgt spid="157"/>
                                        </p:tgtEl>
                                        <p:attrNameLst>
                                          <p:attrName>style.visibility</p:attrName>
                                        </p:attrNameLst>
                                      </p:cBhvr>
                                      <p:to>
                                        <p:strVal val="visible"/>
                                      </p:to>
                                    </p:set>
                                    <p:anim calcmode="lin" valueType="num">
                                      <p:cBhvr>
                                        <p:cTn id="92" dur="500" fill="hold"/>
                                        <p:tgtEl>
                                          <p:spTgt spid="157"/>
                                        </p:tgtEl>
                                        <p:attrNameLst>
                                          <p:attrName>ppt_w</p:attrName>
                                        </p:attrNameLst>
                                      </p:cBhvr>
                                      <p:tavLst>
                                        <p:tav tm="0">
                                          <p:val>
                                            <p:fltVal val="0"/>
                                          </p:val>
                                        </p:tav>
                                        <p:tav tm="100000">
                                          <p:val>
                                            <p:strVal val="#ppt_w"/>
                                          </p:val>
                                        </p:tav>
                                      </p:tavLst>
                                    </p:anim>
                                    <p:anim calcmode="lin" valueType="num">
                                      <p:cBhvr>
                                        <p:cTn id="93" dur="500" fill="hold"/>
                                        <p:tgtEl>
                                          <p:spTgt spid="157"/>
                                        </p:tgtEl>
                                        <p:attrNameLst>
                                          <p:attrName>ppt_h</p:attrName>
                                        </p:attrNameLst>
                                      </p:cBhvr>
                                      <p:tavLst>
                                        <p:tav tm="0">
                                          <p:val>
                                            <p:fltVal val="0"/>
                                          </p:val>
                                        </p:tav>
                                        <p:tav tm="100000">
                                          <p:val>
                                            <p:strVal val="#ppt_h"/>
                                          </p:val>
                                        </p:tav>
                                      </p:tavLst>
                                    </p:anim>
                                  </p:childTnLst>
                                </p:cTn>
                              </p:par>
                            </p:childTnLst>
                          </p:cTn>
                        </p:par>
                        <p:par>
                          <p:cTn id="94" fill="hold">
                            <p:stCondLst>
                              <p:cond delay="16500"/>
                            </p:stCondLst>
                            <p:childTnLst>
                              <p:par>
                                <p:cTn id="95" presetClass="entr" nodeType="afterEffect" presetSubtype="4" presetID="2" grpId="19" fill="hold">
                                  <p:stCondLst>
                                    <p:cond delay="0"/>
                                  </p:stCondLst>
                                  <p:iterate type="el" backwards="0">
                                    <p:tmAbs val="0"/>
                                  </p:iterate>
                                  <p:childTnLst>
                                    <p:set>
                                      <p:cBhvr>
                                        <p:cTn id="96" fill="hold"/>
                                        <p:tgtEl>
                                          <p:spTgt spid="158"/>
                                        </p:tgtEl>
                                        <p:attrNameLst>
                                          <p:attrName>style.visibility</p:attrName>
                                        </p:attrNameLst>
                                      </p:cBhvr>
                                      <p:to>
                                        <p:strVal val="visible"/>
                                      </p:to>
                                    </p:set>
                                    <p:anim calcmode="lin" valueType="num">
                                      <p:cBhvr>
                                        <p:cTn id="97" dur="1000" fill="hold"/>
                                        <p:tgtEl>
                                          <p:spTgt spid="158"/>
                                        </p:tgtEl>
                                        <p:attrNameLst>
                                          <p:attrName>ppt_x</p:attrName>
                                        </p:attrNameLst>
                                      </p:cBhvr>
                                      <p:tavLst>
                                        <p:tav tm="0">
                                          <p:val>
                                            <p:strVal val="#ppt_x"/>
                                          </p:val>
                                        </p:tav>
                                        <p:tav tm="100000">
                                          <p:val>
                                            <p:strVal val="#ppt_x"/>
                                          </p:val>
                                        </p:tav>
                                      </p:tavLst>
                                    </p:anim>
                                    <p:anim calcmode="lin" valueType="num">
                                      <p:cBhvr>
                                        <p:cTn id="98" dur="1000" fill="hold"/>
                                        <p:tgtEl>
                                          <p:spTgt spid="158"/>
                                        </p:tgtEl>
                                        <p:attrNameLst>
                                          <p:attrName>ppt_y</p:attrName>
                                        </p:attrNameLst>
                                      </p:cBhvr>
                                      <p:tavLst>
                                        <p:tav tm="0">
                                          <p:val>
                                            <p:strVal val="1+#ppt_h/2"/>
                                          </p:val>
                                        </p:tav>
                                        <p:tav tm="100000">
                                          <p:val>
                                            <p:strVal val="#ppt_y"/>
                                          </p:val>
                                        </p:tav>
                                      </p:tavLst>
                                    </p:anim>
                                  </p:childTnLst>
                                </p:cTn>
                              </p:par>
                            </p:childTnLst>
                          </p:cTn>
                        </p:par>
                        <p:par>
                          <p:cTn id="99" fill="hold">
                            <p:stCondLst>
                              <p:cond delay="17500"/>
                            </p:stCondLst>
                            <p:childTnLst>
                              <p:par>
                                <p:cTn id="100" presetClass="entr" nodeType="afterEffect" presetSubtype="16" presetID="23" grpId="20" fill="hold">
                                  <p:stCondLst>
                                    <p:cond delay="0"/>
                                  </p:stCondLst>
                                  <p:iterate type="el" backwards="0">
                                    <p:tmAbs val="0"/>
                                  </p:iterate>
                                  <p:childTnLst>
                                    <p:set>
                                      <p:cBhvr>
                                        <p:cTn id="101" fill="hold"/>
                                        <p:tgtEl>
                                          <p:spTgt spid="159"/>
                                        </p:tgtEl>
                                        <p:attrNameLst>
                                          <p:attrName>style.visibility</p:attrName>
                                        </p:attrNameLst>
                                      </p:cBhvr>
                                      <p:to>
                                        <p:strVal val="visible"/>
                                      </p:to>
                                    </p:set>
                                    <p:anim calcmode="lin" valueType="num">
                                      <p:cBhvr>
                                        <p:cTn id="102" dur="500" fill="hold"/>
                                        <p:tgtEl>
                                          <p:spTgt spid="159"/>
                                        </p:tgtEl>
                                        <p:attrNameLst>
                                          <p:attrName>ppt_w</p:attrName>
                                        </p:attrNameLst>
                                      </p:cBhvr>
                                      <p:tavLst>
                                        <p:tav tm="0">
                                          <p:val>
                                            <p:fltVal val="0"/>
                                          </p:val>
                                        </p:tav>
                                        <p:tav tm="100000">
                                          <p:val>
                                            <p:strVal val="#ppt_w"/>
                                          </p:val>
                                        </p:tav>
                                      </p:tavLst>
                                    </p:anim>
                                    <p:anim calcmode="lin" valueType="num">
                                      <p:cBhvr>
                                        <p:cTn id="103" dur="500" fill="hold"/>
                                        <p:tgtEl>
                                          <p:spTgt spid="159"/>
                                        </p:tgtEl>
                                        <p:attrNameLst>
                                          <p:attrName>ppt_h</p:attrName>
                                        </p:attrNameLst>
                                      </p:cBhvr>
                                      <p:tavLst>
                                        <p:tav tm="0">
                                          <p:val>
                                            <p:fltVal val="0"/>
                                          </p:val>
                                        </p:tav>
                                        <p:tav tm="100000">
                                          <p:val>
                                            <p:strVal val="#ppt_h"/>
                                          </p:val>
                                        </p:tav>
                                      </p:tavLst>
                                    </p:anim>
                                  </p:childTnLst>
                                </p:cTn>
                              </p:par>
                            </p:childTnLst>
                          </p:cTn>
                        </p:par>
                        <p:par>
                          <p:cTn id="104" fill="hold">
                            <p:stCondLst>
                              <p:cond delay="18000"/>
                            </p:stCondLst>
                            <p:childTnLst>
                              <p:par>
                                <p:cTn id="105" presetClass="entr" nodeType="afterEffect" presetSubtype="4" presetID="2" grpId="21" fill="hold">
                                  <p:stCondLst>
                                    <p:cond delay="0"/>
                                  </p:stCondLst>
                                  <p:iterate type="el" backwards="0">
                                    <p:tmAbs val="0"/>
                                  </p:iterate>
                                  <p:childTnLst>
                                    <p:set>
                                      <p:cBhvr>
                                        <p:cTn id="106" fill="hold"/>
                                        <p:tgtEl>
                                          <p:spTgt spid="160"/>
                                        </p:tgtEl>
                                        <p:attrNameLst>
                                          <p:attrName>style.visibility</p:attrName>
                                        </p:attrNameLst>
                                      </p:cBhvr>
                                      <p:to>
                                        <p:strVal val="visible"/>
                                      </p:to>
                                    </p:set>
                                    <p:anim calcmode="lin" valueType="num">
                                      <p:cBhvr>
                                        <p:cTn id="107" dur="1000" fill="hold"/>
                                        <p:tgtEl>
                                          <p:spTgt spid="160"/>
                                        </p:tgtEl>
                                        <p:attrNameLst>
                                          <p:attrName>ppt_x</p:attrName>
                                        </p:attrNameLst>
                                      </p:cBhvr>
                                      <p:tavLst>
                                        <p:tav tm="0">
                                          <p:val>
                                            <p:strVal val="#ppt_x"/>
                                          </p:val>
                                        </p:tav>
                                        <p:tav tm="100000">
                                          <p:val>
                                            <p:strVal val="#ppt_x"/>
                                          </p:val>
                                        </p:tav>
                                      </p:tavLst>
                                    </p:anim>
                                    <p:anim calcmode="lin" valueType="num">
                                      <p:cBhvr>
                                        <p:cTn id="108" dur="1000" fill="hold"/>
                                        <p:tgtEl>
                                          <p:spTgt spid="160"/>
                                        </p:tgtEl>
                                        <p:attrNameLst>
                                          <p:attrName>ppt_y</p:attrName>
                                        </p:attrNameLst>
                                      </p:cBhvr>
                                      <p:tavLst>
                                        <p:tav tm="0">
                                          <p:val>
                                            <p:strVal val="1+#ppt_h/2"/>
                                          </p:val>
                                        </p:tav>
                                        <p:tav tm="100000">
                                          <p:val>
                                            <p:strVal val="#ppt_y"/>
                                          </p:val>
                                        </p:tav>
                                      </p:tavLst>
                                    </p:anim>
                                  </p:childTnLst>
                                </p:cTn>
                              </p:par>
                            </p:childTnLst>
                          </p:cTn>
                        </p:par>
                        <p:par>
                          <p:cTn id="109" fill="hold">
                            <p:stCondLst>
                              <p:cond delay="19000"/>
                            </p:stCondLst>
                            <p:childTnLst>
                              <p:par>
                                <p:cTn id="110" presetClass="entr" nodeType="afterEffect" presetSubtype="4" presetID="2" grpId="22" fill="hold">
                                  <p:stCondLst>
                                    <p:cond delay="0"/>
                                  </p:stCondLst>
                                  <p:iterate type="el" backwards="0">
                                    <p:tmAbs val="0"/>
                                  </p:iterate>
                                  <p:childTnLst>
                                    <p:set>
                                      <p:cBhvr>
                                        <p:cTn id="111" fill="hold"/>
                                        <p:tgtEl>
                                          <p:spTgt spid="161"/>
                                        </p:tgtEl>
                                        <p:attrNameLst>
                                          <p:attrName>style.visibility</p:attrName>
                                        </p:attrNameLst>
                                      </p:cBhvr>
                                      <p:to>
                                        <p:strVal val="visible"/>
                                      </p:to>
                                    </p:set>
                                    <p:anim calcmode="lin" valueType="num">
                                      <p:cBhvr>
                                        <p:cTn id="112" dur="1000" fill="hold"/>
                                        <p:tgtEl>
                                          <p:spTgt spid="161"/>
                                        </p:tgtEl>
                                        <p:attrNameLst>
                                          <p:attrName>ppt_x</p:attrName>
                                        </p:attrNameLst>
                                      </p:cBhvr>
                                      <p:tavLst>
                                        <p:tav tm="0">
                                          <p:val>
                                            <p:strVal val="#ppt_x"/>
                                          </p:val>
                                        </p:tav>
                                        <p:tav tm="100000">
                                          <p:val>
                                            <p:strVal val="#ppt_x"/>
                                          </p:val>
                                        </p:tav>
                                      </p:tavLst>
                                    </p:anim>
                                    <p:anim calcmode="lin" valueType="num">
                                      <p:cBhvr>
                                        <p:cTn id="113" dur="1000" fill="hold"/>
                                        <p:tgtEl>
                                          <p:spTgt spid="161"/>
                                        </p:tgtEl>
                                        <p:attrNameLst>
                                          <p:attrName>ppt_y</p:attrName>
                                        </p:attrNameLst>
                                      </p:cBhvr>
                                      <p:tavLst>
                                        <p:tav tm="0">
                                          <p:val>
                                            <p:strVal val="1+#ppt_h/2"/>
                                          </p:val>
                                        </p:tav>
                                        <p:tav tm="100000">
                                          <p:val>
                                            <p:strVal val="#ppt_y"/>
                                          </p:val>
                                        </p:tav>
                                      </p:tavLst>
                                    </p:anim>
                                  </p:childTnLst>
                                </p:cTn>
                              </p:par>
                            </p:childTnLst>
                          </p:cTn>
                        </p:par>
                        <p:par>
                          <p:cTn id="114" fill="hold">
                            <p:stCondLst>
                              <p:cond delay="20000"/>
                            </p:stCondLst>
                            <p:childTnLst>
                              <p:par>
                                <p:cTn id="115" presetClass="entr" nodeType="afterEffect" presetSubtype="4" presetID="2" grpId="23" fill="hold">
                                  <p:stCondLst>
                                    <p:cond delay="0"/>
                                  </p:stCondLst>
                                  <p:iterate type="el" backwards="0">
                                    <p:tmAbs val="0"/>
                                  </p:iterate>
                                  <p:childTnLst>
                                    <p:set>
                                      <p:cBhvr>
                                        <p:cTn id="116" fill="hold"/>
                                        <p:tgtEl>
                                          <p:spTgt spid="162"/>
                                        </p:tgtEl>
                                        <p:attrNameLst>
                                          <p:attrName>style.visibility</p:attrName>
                                        </p:attrNameLst>
                                      </p:cBhvr>
                                      <p:to>
                                        <p:strVal val="visible"/>
                                      </p:to>
                                    </p:set>
                                    <p:anim calcmode="lin" valueType="num">
                                      <p:cBhvr>
                                        <p:cTn id="117" dur="1000" fill="hold"/>
                                        <p:tgtEl>
                                          <p:spTgt spid="162"/>
                                        </p:tgtEl>
                                        <p:attrNameLst>
                                          <p:attrName>ppt_x</p:attrName>
                                        </p:attrNameLst>
                                      </p:cBhvr>
                                      <p:tavLst>
                                        <p:tav tm="0">
                                          <p:val>
                                            <p:strVal val="#ppt_x"/>
                                          </p:val>
                                        </p:tav>
                                        <p:tav tm="100000">
                                          <p:val>
                                            <p:strVal val="#ppt_x"/>
                                          </p:val>
                                        </p:tav>
                                      </p:tavLst>
                                    </p:anim>
                                    <p:anim calcmode="lin" valueType="num">
                                      <p:cBhvr>
                                        <p:cTn id="118" dur="1000" fill="hold"/>
                                        <p:tgtEl>
                                          <p:spTgt spid="162"/>
                                        </p:tgtEl>
                                        <p:attrNameLst>
                                          <p:attrName>ppt_y</p:attrName>
                                        </p:attrNameLst>
                                      </p:cBhvr>
                                      <p:tavLst>
                                        <p:tav tm="0">
                                          <p:val>
                                            <p:strVal val="1+#ppt_h/2"/>
                                          </p:val>
                                        </p:tav>
                                        <p:tav tm="100000">
                                          <p:val>
                                            <p:strVal val="#ppt_y"/>
                                          </p:val>
                                        </p:tav>
                                      </p:tavLst>
                                    </p:anim>
                                  </p:childTnLst>
                                </p:cTn>
                              </p:par>
                            </p:childTnLst>
                          </p:cTn>
                        </p:par>
                        <p:par>
                          <p:cTn id="119" fill="hold">
                            <p:stCondLst>
                              <p:cond delay="21000"/>
                            </p:stCondLst>
                            <p:childTnLst>
                              <p:par>
                                <p:cTn id="120" presetClass="entr" nodeType="afterEffect" presetSubtype="4" presetID="2" grpId="24" fill="hold">
                                  <p:stCondLst>
                                    <p:cond delay="0"/>
                                  </p:stCondLst>
                                  <p:iterate type="el" backwards="0">
                                    <p:tmAbs val="0"/>
                                  </p:iterate>
                                  <p:childTnLst>
                                    <p:set>
                                      <p:cBhvr>
                                        <p:cTn id="121" fill="hold"/>
                                        <p:tgtEl>
                                          <p:spTgt spid="163"/>
                                        </p:tgtEl>
                                        <p:attrNameLst>
                                          <p:attrName>style.visibility</p:attrName>
                                        </p:attrNameLst>
                                      </p:cBhvr>
                                      <p:to>
                                        <p:strVal val="visible"/>
                                      </p:to>
                                    </p:set>
                                    <p:anim calcmode="lin" valueType="num">
                                      <p:cBhvr>
                                        <p:cTn id="122" dur="1000" fill="hold"/>
                                        <p:tgtEl>
                                          <p:spTgt spid="163"/>
                                        </p:tgtEl>
                                        <p:attrNameLst>
                                          <p:attrName>ppt_x</p:attrName>
                                        </p:attrNameLst>
                                      </p:cBhvr>
                                      <p:tavLst>
                                        <p:tav tm="0">
                                          <p:val>
                                            <p:strVal val="#ppt_x"/>
                                          </p:val>
                                        </p:tav>
                                        <p:tav tm="100000">
                                          <p:val>
                                            <p:strVal val="#ppt_x"/>
                                          </p:val>
                                        </p:tav>
                                      </p:tavLst>
                                    </p:anim>
                                    <p:anim calcmode="lin" valueType="num">
                                      <p:cBhvr>
                                        <p:cTn id="123" dur="1000" fill="hold"/>
                                        <p:tgtEl>
                                          <p:spTgt spid="163"/>
                                        </p:tgtEl>
                                        <p:attrNameLst>
                                          <p:attrName>ppt_y</p:attrName>
                                        </p:attrNameLst>
                                      </p:cBhvr>
                                      <p:tavLst>
                                        <p:tav tm="0">
                                          <p:val>
                                            <p:strVal val="1+#ppt_h/2"/>
                                          </p:val>
                                        </p:tav>
                                        <p:tav tm="100000">
                                          <p:val>
                                            <p:strVal val="#ppt_y"/>
                                          </p:val>
                                        </p:tav>
                                      </p:tavLst>
                                    </p:anim>
                                  </p:childTnLst>
                                </p:cTn>
                              </p:par>
                            </p:childTnLst>
                          </p:cTn>
                        </p:par>
                        <p:par>
                          <p:cTn id="124" fill="hold">
                            <p:stCondLst>
                              <p:cond delay="22000"/>
                            </p:stCondLst>
                            <p:childTnLst>
                              <p:par>
                                <p:cTn id="125" presetClass="entr" nodeType="afterEffect" presetSubtype="4" presetID="2" grpId="25" fill="hold">
                                  <p:stCondLst>
                                    <p:cond delay="0"/>
                                  </p:stCondLst>
                                  <p:iterate type="el" backwards="0">
                                    <p:tmAbs val="0"/>
                                  </p:iterate>
                                  <p:childTnLst>
                                    <p:set>
                                      <p:cBhvr>
                                        <p:cTn id="126" fill="hold"/>
                                        <p:tgtEl>
                                          <p:spTgt spid="172"/>
                                        </p:tgtEl>
                                        <p:attrNameLst>
                                          <p:attrName>style.visibility</p:attrName>
                                        </p:attrNameLst>
                                      </p:cBhvr>
                                      <p:to>
                                        <p:strVal val="visible"/>
                                      </p:to>
                                    </p:set>
                                    <p:anim calcmode="lin" valueType="num">
                                      <p:cBhvr>
                                        <p:cTn id="127" dur="500" fill="hold"/>
                                        <p:tgtEl>
                                          <p:spTgt spid="172"/>
                                        </p:tgtEl>
                                        <p:attrNameLst>
                                          <p:attrName>ppt_x</p:attrName>
                                        </p:attrNameLst>
                                      </p:cBhvr>
                                      <p:tavLst>
                                        <p:tav tm="0">
                                          <p:val>
                                            <p:strVal val="#ppt_x"/>
                                          </p:val>
                                        </p:tav>
                                        <p:tav tm="100000">
                                          <p:val>
                                            <p:strVal val="#ppt_x"/>
                                          </p:val>
                                        </p:tav>
                                      </p:tavLst>
                                    </p:anim>
                                    <p:anim calcmode="lin" valueType="num">
                                      <p:cBhvr>
                                        <p:cTn id="128" dur="500" fill="hold"/>
                                        <p:tgtEl>
                                          <p:spTgt spid="172"/>
                                        </p:tgtEl>
                                        <p:attrNameLst>
                                          <p:attrName>ppt_y</p:attrName>
                                        </p:attrNameLst>
                                      </p:cBhvr>
                                      <p:tavLst>
                                        <p:tav tm="0">
                                          <p:val>
                                            <p:strVal val="1+#ppt_h/2"/>
                                          </p:val>
                                        </p:tav>
                                        <p:tav tm="100000">
                                          <p:val>
                                            <p:strVal val="#ppt_y"/>
                                          </p:val>
                                        </p:tav>
                                      </p:tavLst>
                                    </p:anim>
                                  </p:childTnLst>
                                </p:cTn>
                              </p:par>
                            </p:childTnLst>
                          </p:cTn>
                        </p:par>
                        <p:par>
                          <p:cTn id="129" fill="hold">
                            <p:stCondLst>
                              <p:cond delay="22500"/>
                            </p:stCondLst>
                            <p:childTnLst>
                              <p:par>
                                <p:cTn id="130" presetClass="entr" nodeType="afterEffect" presetSubtype="4" presetID="2" grpId="26" fill="hold">
                                  <p:stCondLst>
                                    <p:cond delay="0"/>
                                  </p:stCondLst>
                                  <p:iterate type="el" backwards="0">
                                    <p:tmAbs val="0"/>
                                  </p:iterate>
                                  <p:childTnLst>
                                    <p:set>
                                      <p:cBhvr>
                                        <p:cTn id="131" fill="hold"/>
                                        <p:tgtEl>
                                          <p:spTgt spid="177"/>
                                        </p:tgtEl>
                                        <p:attrNameLst>
                                          <p:attrName>style.visibility</p:attrName>
                                        </p:attrNameLst>
                                      </p:cBhvr>
                                      <p:to>
                                        <p:strVal val="visible"/>
                                      </p:to>
                                    </p:set>
                                    <p:anim calcmode="lin" valueType="num">
                                      <p:cBhvr>
                                        <p:cTn id="132" dur="1000" fill="hold"/>
                                        <p:tgtEl>
                                          <p:spTgt spid="177"/>
                                        </p:tgtEl>
                                        <p:attrNameLst>
                                          <p:attrName>ppt_x</p:attrName>
                                        </p:attrNameLst>
                                      </p:cBhvr>
                                      <p:tavLst>
                                        <p:tav tm="0">
                                          <p:val>
                                            <p:strVal val="#ppt_x"/>
                                          </p:val>
                                        </p:tav>
                                        <p:tav tm="100000">
                                          <p:val>
                                            <p:strVal val="#ppt_x"/>
                                          </p:val>
                                        </p:tav>
                                      </p:tavLst>
                                    </p:anim>
                                    <p:anim calcmode="lin" valueType="num">
                                      <p:cBhvr>
                                        <p:cTn id="133" dur="1000" fill="hold"/>
                                        <p:tgtEl>
                                          <p:spTgt spid="1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 grpId="2"/>
      <p:bldP build="whole" bldLvl="1" animBg="1" rev="0" advAuto="0" spid="160" grpId="21"/>
      <p:bldP build="whole" bldLvl="1" animBg="1" rev="0" advAuto="0" spid="163" grpId="24"/>
      <p:bldP build="whole" bldLvl="1" animBg="1" rev="0" advAuto="0" spid="147" grpId="14"/>
      <p:bldP build="whole" bldLvl="1" animBg="1" rev="0" advAuto="0" spid="162" grpId="23"/>
      <p:bldP build="whole" bldLvl="1" animBg="1" rev="0" advAuto="0" spid="151" grpId="15"/>
      <p:bldP build="whole" bldLvl="1" animBg="1" rev="0" advAuto="0" spid="157" grpId="18"/>
      <p:bldP build="whole" bldLvl="1" animBg="1" rev="0" advAuto="0" spid="141" grpId="6"/>
      <p:bldP build="whole" bldLvl="1" animBg="1" rev="0" advAuto="0" spid="142" grpId="9"/>
      <p:bldP build="whole" bldLvl="1" animBg="1" rev="0" advAuto="0" spid="140" grpId="5"/>
      <p:bldP build="whole" bldLvl="1" animBg="1" rev="0" advAuto="0" spid="150" grpId="11"/>
      <p:bldP build="whole" bldLvl="1" animBg="1" rev="0" advAuto="0" spid="144" grpId="12"/>
      <p:bldP build="whole" bldLvl="1" animBg="1" rev="0" advAuto="0" spid="146" grpId="7"/>
      <p:bldP build="whole" bldLvl="1" animBg="1" rev="0" advAuto="0" spid="145" grpId="13"/>
      <p:bldP build="whole" bldLvl="1" animBg="1" rev="0" advAuto="0" spid="152" grpId="4"/>
      <p:bldP build="whole" bldLvl="1" animBg="1" rev="0" advAuto="0" spid="148" grpId="3"/>
      <p:bldP build="whole" bldLvl="1" animBg="1" rev="0" advAuto="0" spid="155" grpId="16"/>
      <p:bldP build="whole" bldLvl="1" animBg="1" rev="0" advAuto="0" spid="172" grpId="25"/>
      <p:bldP build="whole" bldLvl="1" animBg="1" rev="0" advAuto="0" spid="149" grpId="8"/>
      <p:bldP build="whole" bldLvl="1" animBg="1" rev="0" advAuto="0" spid="156" grpId="17"/>
      <p:bldP build="whole" bldLvl="1" animBg="1" rev="0" advAuto="0" spid="161" grpId="22"/>
      <p:bldP build="whole" bldLvl="1" animBg="1" rev="0" advAuto="0" spid="177" grpId="26"/>
      <p:bldP build="whole" bldLvl="1" animBg="1" rev="0" advAuto="0" spid="143" grpId="10"/>
      <p:bldP build="whole" bldLvl="1" animBg="1" rev="0" advAuto="0" spid="159" grpId="20"/>
      <p:bldP build="whole" bldLvl="1" animBg="1" rev="0" advAuto="0" spid="138" grpId="1"/>
      <p:bldP build="whole" bldLvl="1" animBg="1" rev="0" advAuto="0" spid="158" grpId="19"/>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180" name="Shape 180"/>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181" name="Shape 18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2"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183"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184" name="Shape 184"/>
          <p:cNvSpPr/>
          <p:nvPr/>
        </p:nvSpPr>
        <p:spPr>
          <a:xfrm>
            <a:off x="-444141" y="5156512"/>
            <a:ext cx="22372794" cy="5558714"/>
          </a:xfrm>
          <a:custGeom>
            <a:avLst/>
            <a:gdLst/>
            <a:ahLst/>
            <a:cxnLst>
              <a:cxn ang="0">
                <a:pos x="wd2" y="hd2"/>
              </a:cxn>
              <a:cxn ang="5400000">
                <a:pos x="wd2" y="hd2"/>
              </a:cxn>
              <a:cxn ang="10800000">
                <a:pos x="wd2" y="hd2"/>
              </a:cxn>
              <a:cxn ang="16200000">
                <a:pos x="wd2" y="hd2"/>
              </a:cxn>
            </a:cxnLst>
            <a:rect l="0" t="0" r="r" b="b"/>
            <a:pathLst>
              <a:path w="21600" h="18707" fill="norm" stroke="1" extrusionOk="0">
                <a:moveTo>
                  <a:pt x="0" y="17916"/>
                </a:moveTo>
                <a:cubicBezTo>
                  <a:pt x="3208" y="21600"/>
                  <a:pt x="3544" y="11219"/>
                  <a:pt x="5041" y="11302"/>
                </a:cubicBezTo>
                <a:cubicBezTo>
                  <a:pt x="6538" y="11386"/>
                  <a:pt x="7455" y="15405"/>
                  <a:pt x="9410" y="15070"/>
                </a:cubicBezTo>
                <a:cubicBezTo>
                  <a:pt x="11365" y="14735"/>
                  <a:pt x="11518" y="7367"/>
                  <a:pt x="13534" y="6698"/>
                </a:cubicBezTo>
                <a:cubicBezTo>
                  <a:pt x="15551" y="6028"/>
                  <a:pt x="15757" y="10277"/>
                  <a:pt x="17682" y="10026"/>
                </a:cubicBezTo>
                <a:cubicBezTo>
                  <a:pt x="19607" y="9774"/>
                  <a:pt x="19645" y="1758"/>
                  <a:pt x="21600" y="0"/>
                </a:cubicBezTo>
              </a:path>
            </a:pathLst>
          </a:custGeom>
          <a:ln w="15875">
            <a:solidFill>
              <a:srgbClr val="BFBFBF"/>
            </a:solidFill>
            <a:prstDash val="dash"/>
            <a:miter lim="400000"/>
          </a:ln>
        </p:spPr>
        <p:txBody>
          <a:bodyPr lIns="45719" rIns="45719"/>
          <a:lstStyle/>
          <a:p>
            <a:pPr/>
          </a:p>
        </p:txBody>
      </p:sp>
      <p:sp>
        <p:nvSpPr>
          <p:cNvPr id="185" name="Shape 185"/>
          <p:cNvSpPr/>
          <p:nvPr/>
        </p:nvSpPr>
        <p:spPr>
          <a:xfrm>
            <a:off x="6061209" y="8305207"/>
            <a:ext cx="1991415" cy="1986472"/>
          </a:xfrm>
          <a:prstGeom prst="ellipse">
            <a:avLst/>
          </a:prstGeom>
          <a:solidFill>
            <a:srgbClr val="25C8B4"/>
          </a:solidFill>
          <a:ln w="12700">
            <a:miter lim="400000"/>
          </a:ln>
        </p:spPr>
        <p:txBody>
          <a:bodyPr lIns="45719" rIns="45719" anchor="ctr"/>
          <a:lstStyle/>
          <a:p>
            <a:pPr algn="ctr">
              <a:defRPr sz="4800">
                <a:solidFill>
                  <a:srgbClr val="FFFFFF"/>
                </a:solidFill>
              </a:defRPr>
            </a:pPr>
          </a:p>
        </p:txBody>
      </p:sp>
      <p:sp>
        <p:nvSpPr>
          <p:cNvPr id="186" name="Shape 186"/>
          <p:cNvSpPr/>
          <p:nvPr/>
        </p:nvSpPr>
        <p:spPr>
          <a:xfrm>
            <a:off x="10734688" y="6942916"/>
            <a:ext cx="1991415" cy="1986473"/>
          </a:xfrm>
          <a:prstGeom prst="ellipse">
            <a:avLst/>
          </a:prstGeom>
          <a:solidFill>
            <a:srgbClr val="81DC64"/>
          </a:solidFill>
          <a:ln w="12700">
            <a:miter lim="400000"/>
          </a:ln>
        </p:spPr>
        <p:txBody>
          <a:bodyPr lIns="45719" rIns="45719" anchor="ctr"/>
          <a:lstStyle/>
          <a:p>
            <a:pPr algn="ctr">
              <a:defRPr sz="4800">
                <a:solidFill>
                  <a:srgbClr val="FFFFFF"/>
                </a:solidFill>
              </a:defRPr>
            </a:pPr>
          </a:p>
        </p:txBody>
      </p:sp>
      <p:sp>
        <p:nvSpPr>
          <p:cNvPr id="187" name="Shape 187"/>
          <p:cNvSpPr/>
          <p:nvPr/>
        </p:nvSpPr>
        <p:spPr>
          <a:xfrm>
            <a:off x="14554813" y="6456584"/>
            <a:ext cx="1991416" cy="1986473"/>
          </a:xfrm>
          <a:prstGeom prst="ellipse">
            <a:avLst/>
          </a:prstGeom>
          <a:solidFill>
            <a:schemeClr val="accent5"/>
          </a:solidFill>
          <a:ln w="12700">
            <a:miter lim="400000"/>
          </a:ln>
        </p:spPr>
        <p:txBody>
          <a:bodyPr lIns="45719" rIns="45719" anchor="ctr"/>
          <a:lstStyle/>
          <a:p>
            <a:pPr algn="ctr">
              <a:defRPr sz="4800">
                <a:solidFill>
                  <a:srgbClr val="FFFFFF"/>
                </a:solidFill>
              </a:defRPr>
            </a:pPr>
          </a:p>
        </p:txBody>
      </p:sp>
      <p:sp>
        <p:nvSpPr>
          <p:cNvPr id="188" name="Shape 188"/>
          <p:cNvSpPr/>
          <p:nvPr/>
        </p:nvSpPr>
        <p:spPr>
          <a:xfrm>
            <a:off x="2306813" y="8305207"/>
            <a:ext cx="1991415" cy="1986472"/>
          </a:xfrm>
          <a:prstGeom prst="ellipse">
            <a:avLst/>
          </a:prstGeom>
          <a:solidFill>
            <a:srgbClr val="136773"/>
          </a:solidFill>
          <a:ln w="12700">
            <a:miter lim="400000"/>
          </a:ln>
        </p:spPr>
        <p:txBody>
          <a:bodyPr lIns="45719" rIns="45719" anchor="ctr"/>
          <a:lstStyle/>
          <a:p>
            <a:pPr algn="ctr">
              <a:defRPr sz="4800">
                <a:solidFill>
                  <a:srgbClr val="FFFFFF"/>
                </a:solidFill>
              </a:defRPr>
            </a:pPr>
          </a:p>
        </p:txBody>
      </p:sp>
      <p:grpSp>
        <p:nvGrpSpPr>
          <p:cNvPr id="192" name="Group 192"/>
          <p:cNvGrpSpPr/>
          <p:nvPr/>
        </p:nvGrpSpPr>
        <p:grpSpPr>
          <a:xfrm>
            <a:off x="20454940" y="4111923"/>
            <a:ext cx="2632697" cy="1580017"/>
            <a:chOff x="0" y="0"/>
            <a:chExt cx="2632695" cy="1580016"/>
          </a:xfrm>
        </p:grpSpPr>
        <p:sp>
          <p:nvSpPr>
            <p:cNvPr id="189" name="Shape 189"/>
            <p:cNvSpPr/>
            <p:nvPr/>
          </p:nvSpPr>
          <p:spPr>
            <a:xfrm>
              <a:off x="709683" y="870153"/>
              <a:ext cx="812706" cy="709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5"/>
                  </a:moveTo>
                  <a:lnTo>
                    <a:pt x="0" y="21600"/>
                  </a:lnTo>
                  <a:lnTo>
                    <a:pt x="4259" y="0"/>
                  </a:lnTo>
                  <a:lnTo>
                    <a:pt x="21600" y="1045"/>
                  </a:lnTo>
                  <a:close/>
                </a:path>
              </a:pathLst>
            </a:custGeom>
            <a:solidFill>
              <a:srgbClr val="A6A6A6"/>
            </a:solidFill>
            <a:ln w="12700" cap="flat">
              <a:noFill/>
              <a:miter lim="400000"/>
            </a:ln>
            <a:effectLst/>
          </p:spPr>
          <p:txBody>
            <a:bodyPr wrap="square" lIns="45719" tIns="45719" rIns="45719" bIns="45719" numCol="1" anchor="t">
              <a:noAutofit/>
            </a:bodyPr>
            <a:lstStyle/>
            <a:p>
              <a:pPr/>
            </a:p>
          </p:txBody>
        </p:sp>
        <p:sp>
          <p:nvSpPr>
            <p:cNvPr id="190" name="Shape 190"/>
            <p:cNvSpPr/>
            <p:nvPr/>
          </p:nvSpPr>
          <p:spPr>
            <a:xfrm>
              <a:off x="0" y="-1"/>
              <a:ext cx="2632696" cy="1362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4719"/>
                  </a:lnTo>
                  <a:lnTo>
                    <a:pt x="13148" y="21600"/>
                  </a:lnTo>
                  <a:lnTo>
                    <a:pt x="21600" y="0"/>
                  </a:lnTo>
                  <a:close/>
                </a:path>
              </a:pathLst>
            </a:custGeom>
            <a:solidFill>
              <a:srgbClr val="D9D9D9"/>
            </a:solidFill>
            <a:ln w="12700" cap="flat">
              <a:noFill/>
              <a:miter lim="400000"/>
            </a:ln>
            <a:effectLst/>
          </p:spPr>
          <p:txBody>
            <a:bodyPr wrap="square" lIns="45719" tIns="45719" rIns="45719" bIns="45719" numCol="1" anchor="t">
              <a:noAutofit/>
            </a:bodyPr>
            <a:lstStyle/>
            <a:p>
              <a:pPr/>
            </a:p>
          </p:txBody>
        </p:sp>
        <p:sp>
          <p:nvSpPr>
            <p:cNvPr id="191" name="Shape 191"/>
            <p:cNvSpPr/>
            <p:nvPr/>
          </p:nvSpPr>
          <p:spPr>
            <a:xfrm>
              <a:off x="572325" y="91595"/>
              <a:ext cx="1865785" cy="1488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8640"/>
                  </a:lnTo>
                  <a:lnTo>
                    <a:pt x="1590" y="21600"/>
                  </a:lnTo>
                  <a:lnTo>
                    <a:pt x="3445" y="11298"/>
                  </a:lnTo>
                  <a:lnTo>
                    <a:pt x="21600" y="0"/>
                  </a:lnTo>
                  <a:close/>
                </a:path>
              </a:pathLst>
            </a:custGeom>
            <a:solidFill>
              <a:srgbClr val="BFBFBF"/>
            </a:solidFill>
            <a:ln w="12700" cap="flat">
              <a:noFill/>
              <a:miter lim="400000"/>
            </a:ln>
            <a:effectLst/>
          </p:spPr>
          <p:txBody>
            <a:bodyPr wrap="square" lIns="45719" tIns="45719" rIns="45719" bIns="45719" numCol="1" anchor="t">
              <a:noAutofit/>
            </a:bodyPr>
            <a:lstStyle/>
            <a:p>
              <a:pPr/>
            </a:p>
          </p:txBody>
        </p:sp>
      </p:grpSp>
      <p:sp>
        <p:nvSpPr>
          <p:cNvPr id="193" name="Shape 193"/>
          <p:cNvSpPr/>
          <p:nvPr/>
        </p:nvSpPr>
        <p:spPr>
          <a:xfrm>
            <a:off x="1089015" y="3144063"/>
            <a:ext cx="3443471" cy="855945"/>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lvl1pPr>
              <a:defRPr sz="4000">
                <a:latin typeface="Futura"/>
                <a:ea typeface="Futura"/>
                <a:cs typeface="Futura"/>
                <a:sym typeface="Futura"/>
              </a:defRPr>
            </a:lvl1pPr>
          </a:lstStyle>
          <a:p>
            <a:pPr>
              <a:defRPr sz="3600"/>
            </a:pPr>
            <a:r>
              <a:rPr sz="4000"/>
              <a:t>Total Duration</a:t>
            </a:r>
          </a:p>
        </p:txBody>
      </p:sp>
      <p:sp>
        <p:nvSpPr>
          <p:cNvPr id="194" name="Shape 194"/>
          <p:cNvSpPr/>
          <p:nvPr/>
        </p:nvSpPr>
        <p:spPr>
          <a:xfrm>
            <a:off x="4368171" y="3834922"/>
            <a:ext cx="4994026" cy="2824879"/>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just">
              <a:lnSpc>
                <a:spcPct val="150000"/>
              </a:lnSpc>
              <a:defRPr sz="2200">
                <a:latin typeface="Futura"/>
                <a:ea typeface="Futura"/>
                <a:cs typeface="Futura"/>
                <a:sym typeface="Futura"/>
              </a:defRPr>
            </a:lvl1pPr>
          </a:lstStyle>
          <a:p>
            <a:pPr>
              <a:defRPr sz="3600"/>
            </a:pPr>
            <a:r>
              <a:rPr sz="2200"/>
              <a:t>This unit consists of 2.5hrs total teaching content for 14-16ys. Each activity can be taught alone or several can be taught together. See the chart below for individual timings. </a:t>
            </a:r>
          </a:p>
        </p:txBody>
      </p:sp>
      <p:sp>
        <p:nvSpPr>
          <p:cNvPr id="195" name="Shape 195"/>
          <p:cNvSpPr/>
          <p:nvPr/>
        </p:nvSpPr>
        <p:spPr>
          <a:xfrm>
            <a:off x="744478" y="3908809"/>
            <a:ext cx="3624545" cy="1986245"/>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lvl1pPr>
              <a:defRPr sz="10800">
                <a:solidFill>
                  <a:srgbClr val="25C8B4"/>
                </a:solidFill>
                <a:latin typeface="Gill Sans"/>
                <a:ea typeface="Gill Sans"/>
                <a:cs typeface="Gill Sans"/>
                <a:sym typeface="Gill Sans"/>
              </a:defRPr>
            </a:lvl1pPr>
          </a:lstStyle>
          <a:p>
            <a:pPr>
              <a:defRPr sz="3600">
                <a:solidFill>
                  <a:srgbClr val="91969B"/>
                </a:solidFill>
              </a:defRPr>
            </a:pPr>
            <a:r>
              <a:rPr sz="10800">
                <a:solidFill>
                  <a:srgbClr val="25C8B4"/>
                </a:solidFill>
              </a:rPr>
              <a:t>2.5hrs</a:t>
            </a:r>
          </a:p>
        </p:txBody>
      </p:sp>
      <p:sp>
        <p:nvSpPr>
          <p:cNvPr id="196" name="Shape 196"/>
          <p:cNvSpPr/>
          <p:nvPr/>
        </p:nvSpPr>
        <p:spPr>
          <a:xfrm>
            <a:off x="2294850" y="10212578"/>
            <a:ext cx="2015341" cy="1336492"/>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lnSpc>
                <a:spcPct val="130000"/>
              </a:lnSpc>
              <a:defRPr sz="3000">
                <a:solidFill>
                  <a:srgbClr val="53585F"/>
                </a:solidFill>
                <a:latin typeface="Futura"/>
                <a:ea typeface="Futura"/>
                <a:cs typeface="Futura"/>
                <a:sym typeface="Futura"/>
              </a:defRPr>
            </a:pPr>
            <a:r>
              <a:t>Interview </a:t>
            </a:r>
          </a:p>
          <a:p>
            <a:pPr algn="ctr">
              <a:lnSpc>
                <a:spcPct val="130000"/>
              </a:lnSpc>
              <a:defRPr sz="3000">
                <a:solidFill>
                  <a:srgbClr val="53585F"/>
                </a:solidFill>
                <a:latin typeface="Futura"/>
                <a:ea typeface="Futura"/>
                <a:cs typeface="Futura"/>
                <a:sym typeface="Futura"/>
              </a:defRPr>
            </a:pPr>
            <a:r>
              <a:t>20mins</a:t>
            </a:r>
          </a:p>
        </p:txBody>
      </p:sp>
      <p:sp>
        <p:nvSpPr>
          <p:cNvPr id="197" name="Shape 197"/>
          <p:cNvSpPr/>
          <p:nvPr/>
        </p:nvSpPr>
        <p:spPr>
          <a:xfrm>
            <a:off x="5119218" y="10552596"/>
            <a:ext cx="3875395" cy="1336493"/>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lnSpc>
                <a:spcPct val="130000"/>
              </a:lnSpc>
              <a:defRPr sz="3000">
                <a:solidFill>
                  <a:srgbClr val="53585F"/>
                </a:solidFill>
                <a:latin typeface="Futura"/>
                <a:ea typeface="Futura"/>
                <a:cs typeface="Futura"/>
                <a:sym typeface="Futura"/>
              </a:defRPr>
            </a:pPr>
            <a:r>
              <a:t>Mapping</a:t>
            </a:r>
          </a:p>
          <a:p>
            <a:pPr algn="ctr">
              <a:lnSpc>
                <a:spcPct val="130000"/>
              </a:lnSpc>
              <a:defRPr sz="3000">
                <a:solidFill>
                  <a:srgbClr val="53585F"/>
                </a:solidFill>
                <a:latin typeface="Futura"/>
                <a:ea typeface="Futura"/>
                <a:cs typeface="Futura"/>
                <a:sym typeface="Futura"/>
              </a:defRPr>
            </a:pPr>
            <a:r>
              <a:t>20mins</a:t>
            </a:r>
          </a:p>
        </p:txBody>
      </p:sp>
      <p:sp>
        <p:nvSpPr>
          <p:cNvPr id="198" name="Shape 198"/>
          <p:cNvSpPr/>
          <p:nvPr/>
        </p:nvSpPr>
        <p:spPr>
          <a:xfrm>
            <a:off x="10744584" y="9416026"/>
            <a:ext cx="1971622" cy="1336493"/>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lnSpc>
                <a:spcPct val="130000"/>
              </a:lnSpc>
              <a:defRPr sz="3000">
                <a:solidFill>
                  <a:srgbClr val="53585F"/>
                </a:solidFill>
                <a:latin typeface="Futura"/>
                <a:ea typeface="Futura"/>
                <a:cs typeface="Futura"/>
                <a:sym typeface="Futura"/>
              </a:defRPr>
            </a:pPr>
            <a:r>
              <a:t>Graphing</a:t>
            </a:r>
          </a:p>
          <a:p>
            <a:pPr algn="ctr">
              <a:lnSpc>
                <a:spcPct val="130000"/>
              </a:lnSpc>
              <a:defRPr sz="3000">
                <a:solidFill>
                  <a:srgbClr val="53585F"/>
                </a:solidFill>
                <a:latin typeface="Futura"/>
                <a:ea typeface="Futura"/>
                <a:cs typeface="Futura"/>
                <a:sym typeface="Futura"/>
              </a:defRPr>
            </a:pPr>
            <a:r>
              <a:t>40mins</a:t>
            </a:r>
          </a:p>
        </p:txBody>
      </p:sp>
      <p:sp>
        <p:nvSpPr>
          <p:cNvPr id="199" name="Shape 199"/>
          <p:cNvSpPr/>
          <p:nvPr/>
        </p:nvSpPr>
        <p:spPr>
          <a:xfrm>
            <a:off x="14344351" y="8676999"/>
            <a:ext cx="2412339" cy="1336492"/>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lnSpc>
                <a:spcPct val="130000"/>
              </a:lnSpc>
              <a:defRPr sz="3000">
                <a:solidFill>
                  <a:srgbClr val="53585F"/>
                </a:solidFill>
                <a:latin typeface="Futura"/>
                <a:ea typeface="Futura"/>
                <a:cs typeface="Futura"/>
                <a:sym typeface="Futura"/>
              </a:defRPr>
            </a:pPr>
            <a:r>
              <a:t>Researching</a:t>
            </a:r>
          </a:p>
          <a:p>
            <a:pPr algn="ctr">
              <a:lnSpc>
                <a:spcPct val="130000"/>
              </a:lnSpc>
              <a:defRPr sz="3000">
                <a:solidFill>
                  <a:srgbClr val="53585F"/>
                </a:solidFill>
                <a:latin typeface="Futura"/>
                <a:ea typeface="Futura"/>
                <a:cs typeface="Futura"/>
                <a:sym typeface="Futura"/>
              </a:defRPr>
            </a:pPr>
            <a:r>
              <a:t>40mins</a:t>
            </a:r>
          </a:p>
        </p:txBody>
      </p:sp>
      <p:sp>
        <p:nvSpPr>
          <p:cNvPr id="200" name="Shape 200"/>
          <p:cNvSpPr/>
          <p:nvPr/>
        </p:nvSpPr>
        <p:spPr>
          <a:xfrm>
            <a:off x="5811165" y="1580959"/>
            <a:ext cx="12757772" cy="12539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latin typeface="Futura"/>
                <a:ea typeface="Futura"/>
                <a:cs typeface="Futura"/>
                <a:sym typeface="Futura"/>
              </a:defRPr>
            </a:lvl1pPr>
          </a:lstStyle>
          <a:p>
            <a:pPr/>
            <a:r>
              <a:t>A C T I V I T Y  T I M I N G S</a:t>
            </a:r>
          </a:p>
        </p:txBody>
      </p:sp>
      <p:sp>
        <p:nvSpPr>
          <p:cNvPr id="201" name="Shape 201"/>
          <p:cNvSpPr/>
          <p:nvPr/>
        </p:nvSpPr>
        <p:spPr>
          <a:xfrm>
            <a:off x="8631312" y="916645"/>
            <a:ext cx="7108677" cy="520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Climate Graphs at Petra</a:t>
            </a:r>
          </a:p>
        </p:txBody>
      </p:sp>
      <p:sp>
        <p:nvSpPr>
          <p:cNvPr id="202" name="Shape 202"/>
          <p:cNvSpPr/>
          <p:nvPr/>
        </p:nvSpPr>
        <p:spPr>
          <a:xfrm>
            <a:off x="6531654" y="8830278"/>
            <a:ext cx="1050525" cy="936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8" y="3844"/>
                </a:moveTo>
                <a:cubicBezTo>
                  <a:pt x="16200" y="0"/>
                  <a:pt x="16200" y="0"/>
                  <a:pt x="16200" y="0"/>
                </a:cubicBezTo>
                <a:cubicBezTo>
                  <a:pt x="15808" y="0"/>
                  <a:pt x="15808" y="0"/>
                  <a:pt x="15416" y="0"/>
                </a:cubicBezTo>
                <a:cubicBezTo>
                  <a:pt x="10800" y="3844"/>
                  <a:pt x="10800" y="3844"/>
                  <a:pt x="10800" y="3844"/>
                </a:cubicBezTo>
                <a:cubicBezTo>
                  <a:pt x="6184" y="0"/>
                  <a:pt x="6184" y="0"/>
                  <a:pt x="6184" y="0"/>
                </a:cubicBezTo>
                <a:cubicBezTo>
                  <a:pt x="5748" y="0"/>
                  <a:pt x="5748" y="0"/>
                  <a:pt x="5356" y="0"/>
                </a:cubicBezTo>
                <a:cubicBezTo>
                  <a:pt x="348" y="3844"/>
                  <a:pt x="348" y="3844"/>
                  <a:pt x="348" y="3844"/>
                </a:cubicBezTo>
                <a:cubicBezTo>
                  <a:pt x="0" y="4331"/>
                  <a:pt x="0" y="4331"/>
                  <a:pt x="0" y="4818"/>
                </a:cubicBezTo>
                <a:cubicBezTo>
                  <a:pt x="0" y="20680"/>
                  <a:pt x="0" y="20680"/>
                  <a:pt x="0" y="20680"/>
                </a:cubicBezTo>
                <a:cubicBezTo>
                  <a:pt x="0" y="20680"/>
                  <a:pt x="0" y="21113"/>
                  <a:pt x="348" y="21113"/>
                </a:cubicBezTo>
                <a:cubicBezTo>
                  <a:pt x="348" y="21600"/>
                  <a:pt x="740" y="21600"/>
                  <a:pt x="1132" y="21113"/>
                </a:cubicBezTo>
                <a:cubicBezTo>
                  <a:pt x="5748" y="17756"/>
                  <a:pt x="5748" y="17756"/>
                  <a:pt x="5748" y="17756"/>
                </a:cubicBezTo>
                <a:cubicBezTo>
                  <a:pt x="10408" y="21113"/>
                  <a:pt x="10408" y="21113"/>
                  <a:pt x="10408" y="21113"/>
                </a:cubicBezTo>
                <a:cubicBezTo>
                  <a:pt x="10800" y="21600"/>
                  <a:pt x="10800" y="21600"/>
                  <a:pt x="11192" y="21113"/>
                </a:cubicBezTo>
                <a:cubicBezTo>
                  <a:pt x="15808" y="17756"/>
                  <a:pt x="15808" y="17756"/>
                  <a:pt x="15808" y="17756"/>
                </a:cubicBezTo>
                <a:cubicBezTo>
                  <a:pt x="20468" y="21113"/>
                  <a:pt x="20468" y="21113"/>
                  <a:pt x="20468" y="21113"/>
                </a:cubicBezTo>
                <a:cubicBezTo>
                  <a:pt x="20468" y="21600"/>
                  <a:pt x="20816" y="21600"/>
                  <a:pt x="20816" y="21600"/>
                </a:cubicBezTo>
                <a:cubicBezTo>
                  <a:pt x="20816" y="21600"/>
                  <a:pt x="21208" y="21600"/>
                  <a:pt x="21208" y="21113"/>
                </a:cubicBezTo>
                <a:cubicBezTo>
                  <a:pt x="21600" y="21113"/>
                  <a:pt x="21600" y="20680"/>
                  <a:pt x="21600" y="20680"/>
                </a:cubicBezTo>
                <a:cubicBezTo>
                  <a:pt x="21600" y="4818"/>
                  <a:pt x="21600" y="4818"/>
                  <a:pt x="21600" y="4818"/>
                </a:cubicBezTo>
                <a:cubicBezTo>
                  <a:pt x="21600" y="4331"/>
                  <a:pt x="21600" y="4331"/>
                  <a:pt x="21208" y="3844"/>
                </a:cubicBezTo>
                <a:close/>
                <a:moveTo>
                  <a:pt x="5008" y="15862"/>
                </a:moveTo>
                <a:cubicBezTo>
                  <a:pt x="1524" y="18731"/>
                  <a:pt x="1524" y="18731"/>
                  <a:pt x="1524" y="18731"/>
                </a:cubicBezTo>
                <a:cubicBezTo>
                  <a:pt x="1524" y="5305"/>
                  <a:pt x="1524" y="5305"/>
                  <a:pt x="1524" y="5305"/>
                </a:cubicBezTo>
                <a:cubicBezTo>
                  <a:pt x="5008" y="2382"/>
                  <a:pt x="5008" y="2382"/>
                  <a:pt x="5008" y="2382"/>
                </a:cubicBezTo>
                <a:lnTo>
                  <a:pt x="5008" y="15862"/>
                </a:lnTo>
                <a:close/>
                <a:moveTo>
                  <a:pt x="10016" y="18731"/>
                </a:moveTo>
                <a:cubicBezTo>
                  <a:pt x="6532" y="15862"/>
                  <a:pt x="6532" y="15862"/>
                  <a:pt x="6532" y="15862"/>
                </a:cubicBezTo>
                <a:cubicBezTo>
                  <a:pt x="6532" y="2382"/>
                  <a:pt x="6532" y="2382"/>
                  <a:pt x="6532" y="2382"/>
                </a:cubicBezTo>
                <a:cubicBezTo>
                  <a:pt x="10016" y="5305"/>
                  <a:pt x="10016" y="5305"/>
                  <a:pt x="10016" y="5305"/>
                </a:cubicBezTo>
                <a:lnTo>
                  <a:pt x="10016" y="18731"/>
                </a:lnTo>
                <a:close/>
                <a:moveTo>
                  <a:pt x="15024" y="15862"/>
                </a:moveTo>
                <a:cubicBezTo>
                  <a:pt x="11584" y="18731"/>
                  <a:pt x="11584" y="18731"/>
                  <a:pt x="11584" y="18731"/>
                </a:cubicBezTo>
                <a:cubicBezTo>
                  <a:pt x="11584" y="5305"/>
                  <a:pt x="11584" y="5305"/>
                  <a:pt x="11584" y="5305"/>
                </a:cubicBezTo>
                <a:cubicBezTo>
                  <a:pt x="15024" y="2382"/>
                  <a:pt x="15024" y="2382"/>
                  <a:pt x="15024" y="2382"/>
                </a:cubicBezTo>
                <a:lnTo>
                  <a:pt x="15024" y="15862"/>
                </a:lnTo>
                <a:close/>
                <a:moveTo>
                  <a:pt x="20076" y="18731"/>
                </a:moveTo>
                <a:cubicBezTo>
                  <a:pt x="16548" y="15862"/>
                  <a:pt x="16548" y="15862"/>
                  <a:pt x="16548" y="15862"/>
                </a:cubicBezTo>
                <a:cubicBezTo>
                  <a:pt x="16548" y="2382"/>
                  <a:pt x="16548" y="2382"/>
                  <a:pt x="16548" y="2382"/>
                </a:cubicBezTo>
                <a:cubicBezTo>
                  <a:pt x="20076" y="5305"/>
                  <a:pt x="20076" y="5305"/>
                  <a:pt x="20076" y="5305"/>
                </a:cubicBezTo>
                <a:lnTo>
                  <a:pt x="20076" y="18731"/>
                </a:lnTo>
                <a:close/>
              </a:path>
            </a:pathLst>
          </a:custGeom>
          <a:solidFill>
            <a:srgbClr val="FFFFFF"/>
          </a:solidFill>
          <a:ln w="12700">
            <a:miter lim="400000"/>
          </a:ln>
        </p:spPr>
        <p:txBody>
          <a:bodyPr lIns="45719" rIns="45719" anchor="ctr"/>
          <a:lstStyle/>
          <a:p>
            <a:pPr/>
          </a:p>
        </p:txBody>
      </p:sp>
      <p:grpSp>
        <p:nvGrpSpPr>
          <p:cNvPr id="207" name="Group 207"/>
          <p:cNvGrpSpPr/>
          <p:nvPr/>
        </p:nvGrpSpPr>
        <p:grpSpPr>
          <a:xfrm>
            <a:off x="2631834" y="8830278"/>
            <a:ext cx="1215096" cy="1029935"/>
            <a:chOff x="0" y="0"/>
            <a:chExt cx="1215094" cy="1029933"/>
          </a:xfrm>
        </p:grpSpPr>
        <p:sp>
          <p:nvSpPr>
            <p:cNvPr id="203" name="Shape 203"/>
            <p:cNvSpPr/>
            <p:nvPr/>
          </p:nvSpPr>
          <p:spPr>
            <a:xfrm flipH="1" rot="20698237">
              <a:off x="33772" y="316554"/>
              <a:ext cx="545356" cy="332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687" y="0"/>
                  </a:lnTo>
                  <a:lnTo>
                    <a:pt x="1687" y="6369"/>
                  </a:lnTo>
                  <a:lnTo>
                    <a:pt x="0" y="6369"/>
                  </a:lnTo>
                  <a:lnTo>
                    <a:pt x="0" y="15508"/>
                  </a:lnTo>
                  <a:lnTo>
                    <a:pt x="1687" y="15508"/>
                  </a:lnTo>
                  <a:lnTo>
                    <a:pt x="1687" y="21600"/>
                  </a:lnTo>
                  <a:lnTo>
                    <a:pt x="21600" y="21600"/>
                  </a:lnTo>
                  <a:lnTo>
                    <a:pt x="21600" y="0"/>
                  </a:lnTo>
                  <a:close/>
                </a:path>
              </a:pathLst>
            </a:custGeom>
            <a:solidFill>
              <a:srgbClr val="FBA622"/>
            </a:solidFill>
            <a:ln w="12700" cap="flat">
              <a:noFill/>
              <a:miter lim="400000"/>
            </a:ln>
            <a:effectLst/>
          </p:spPr>
          <p:txBody>
            <a:bodyPr wrap="square" lIns="45719" tIns="45719" rIns="45719" bIns="45719" numCol="1" anchor="t">
              <a:noAutofit/>
            </a:bodyPr>
            <a:lstStyle/>
            <a:p>
              <a:pPr/>
            </a:p>
          </p:txBody>
        </p:sp>
        <p:sp>
          <p:nvSpPr>
            <p:cNvPr id="204" name="Shape 204"/>
            <p:cNvSpPr/>
            <p:nvPr/>
          </p:nvSpPr>
          <p:spPr>
            <a:xfrm flipH="1" rot="20698237">
              <a:off x="834871" y="9214"/>
              <a:ext cx="76690" cy="42616"/>
            </a:xfrm>
            <a:prstGeom prst="rect">
              <a:avLst/>
            </a:prstGeom>
            <a:solidFill>
              <a:srgbClr val="FBA622"/>
            </a:solidFill>
            <a:ln w="12700" cap="flat">
              <a:noFill/>
              <a:miter lim="400000"/>
            </a:ln>
            <a:effectLst/>
          </p:spPr>
          <p:txBody>
            <a:bodyPr wrap="square" lIns="45719" tIns="45719" rIns="45719" bIns="45719" numCol="1" anchor="t">
              <a:noAutofit/>
            </a:bodyPr>
            <a:lstStyle/>
            <a:p>
              <a:pPr/>
            </a:p>
          </p:txBody>
        </p:sp>
        <p:sp>
          <p:nvSpPr>
            <p:cNvPr id="205" name="Shape 205"/>
            <p:cNvSpPr/>
            <p:nvPr/>
          </p:nvSpPr>
          <p:spPr>
            <a:xfrm flipH="1" rot="20698237">
              <a:off x="728159" y="248178"/>
              <a:ext cx="170426" cy="170470"/>
            </a:xfrm>
            <a:prstGeom prst="ellipse">
              <a:avLst/>
            </a:prstGeom>
            <a:solidFill>
              <a:srgbClr val="FBA622"/>
            </a:solidFill>
            <a:ln w="12700" cap="flat">
              <a:noFill/>
              <a:miter lim="400000"/>
            </a:ln>
            <a:effectLst/>
          </p:spPr>
          <p:txBody>
            <a:bodyPr wrap="square" lIns="45719" tIns="45719" rIns="45719" bIns="45719" numCol="1" anchor="t">
              <a:noAutofit/>
            </a:bodyPr>
            <a:lstStyle/>
            <a:p>
              <a:pPr/>
            </a:p>
          </p:txBody>
        </p:sp>
        <p:sp>
          <p:nvSpPr>
            <p:cNvPr id="206" name="Shape 206"/>
            <p:cNvSpPr/>
            <p:nvPr/>
          </p:nvSpPr>
          <p:spPr>
            <a:xfrm flipH="1" rot="20698237">
              <a:off x="643701" y="98449"/>
              <a:ext cx="464405" cy="8864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70" y="21600"/>
                  </a:moveTo>
                  <a:cubicBezTo>
                    <a:pt x="21600" y="21600"/>
                    <a:pt x="21600" y="21600"/>
                    <a:pt x="21600" y="21600"/>
                  </a:cubicBezTo>
                  <a:cubicBezTo>
                    <a:pt x="21600" y="7609"/>
                    <a:pt x="21600" y="7609"/>
                    <a:pt x="21600" y="7609"/>
                  </a:cubicBezTo>
                  <a:cubicBezTo>
                    <a:pt x="21600" y="4173"/>
                    <a:pt x="21600" y="4173"/>
                    <a:pt x="21600" y="4173"/>
                  </a:cubicBezTo>
                  <a:cubicBezTo>
                    <a:pt x="21600" y="0"/>
                    <a:pt x="21600" y="0"/>
                    <a:pt x="21600" y="0"/>
                  </a:cubicBezTo>
                  <a:cubicBezTo>
                    <a:pt x="11270" y="0"/>
                    <a:pt x="11270" y="0"/>
                    <a:pt x="11270" y="0"/>
                  </a:cubicBezTo>
                  <a:cubicBezTo>
                    <a:pt x="11270" y="1227"/>
                    <a:pt x="11270" y="1227"/>
                    <a:pt x="11270" y="1227"/>
                  </a:cubicBezTo>
                  <a:cubicBezTo>
                    <a:pt x="11270" y="1227"/>
                    <a:pt x="11270" y="1227"/>
                    <a:pt x="11270" y="1227"/>
                  </a:cubicBezTo>
                  <a:cubicBezTo>
                    <a:pt x="11270" y="1227"/>
                    <a:pt x="11270" y="1227"/>
                    <a:pt x="11270" y="1227"/>
                  </a:cubicBezTo>
                  <a:cubicBezTo>
                    <a:pt x="15496" y="1227"/>
                    <a:pt x="19252" y="3191"/>
                    <a:pt x="19252" y="5400"/>
                  </a:cubicBezTo>
                  <a:cubicBezTo>
                    <a:pt x="19252" y="7855"/>
                    <a:pt x="15496" y="9818"/>
                    <a:pt x="11270" y="9818"/>
                  </a:cubicBezTo>
                  <a:cubicBezTo>
                    <a:pt x="11270" y="9818"/>
                    <a:pt x="11270" y="9818"/>
                    <a:pt x="11270" y="9818"/>
                  </a:cubicBezTo>
                  <a:lnTo>
                    <a:pt x="11270" y="21600"/>
                  </a:lnTo>
                  <a:close/>
                  <a:moveTo>
                    <a:pt x="0" y="21600"/>
                  </a:moveTo>
                  <a:cubicBezTo>
                    <a:pt x="11270" y="21600"/>
                    <a:pt x="11270" y="21600"/>
                    <a:pt x="11270" y="21600"/>
                  </a:cubicBezTo>
                  <a:cubicBezTo>
                    <a:pt x="11270" y="9818"/>
                    <a:pt x="11270" y="9818"/>
                    <a:pt x="11270" y="9818"/>
                  </a:cubicBezTo>
                  <a:cubicBezTo>
                    <a:pt x="6574" y="9818"/>
                    <a:pt x="2817" y="7855"/>
                    <a:pt x="2817" y="5400"/>
                  </a:cubicBezTo>
                  <a:cubicBezTo>
                    <a:pt x="2817" y="3191"/>
                    <a:pt x="6574" y="1227"/>
                    <a:pt x="11270" y="1227"/>
                  </a:cubicBezTo>
                  <a:cubicBezTo>
                    <a:pt x="11270" y="0"/>
                    <a:pt x="11270" y="0"/>
                    <a:pt x="11270" y="0"/>
                  </a:cubicBezTo>
                  <a:cubicBezTo>
                    <a:pt x="0" y="0"/>
                    <a:pt x="0" y="0"/>
                    <a:pt x="0" y="0"/>
                  </a:cubicBezTo>
                  <a:lnTo>
                    <a:pt x="0" y="21600"/>
                  </a:lnTo>
                  <a:close/>
                </a:path>
              </a:pathLst>
            </a:custGeom>
            <a:solidFill>
              <a:srgbClr val="FBA622"/>
            </a:solidFill>
            <a:ln w="12700" cap="flat">
              <a:noFill/>
              <a:miter lim="400000"/>
            </a:ln>
            <a:effectLst/>
          </p:spPr>
          <p:txBody>
            <a:bodyPr wrap="square" lIns="45719" tIns="45719" rIns="45719" bIns="45719" numCol="1" anchor="t">
              <a:noAutofit/>
            </a:bodyPr>
            <a:lstStyle/>
            <a:p>
              <a:pPr/>
            </a:p>
          </p:txBody>
        </p:sp>
      </p:grpSp>
      <p:sp>
        <p:nvSpPr>
          <p:cNvPr id="208" name="Shape 208"/>
          <p:cNvSpPr/>
          <p:nvPr/>
        </p:nvSpPr>
        <p:spPr>
          <a:xfrm>
            <a:off x="11205133" y="7476430"/>
            <a:ext cx="1050525" cy="91944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sp>
        <p:nvSpPr>
          <p:cNvPr id="209" name="Shape 209"/>
          <p:cNvSpPr/>
          <p:nvPr/>
        </p:nvSpPr>
        <p:spPr>
          <a:xfrm>
            <a:off x="15025258" y="6871970"/>
            <a:ext cx="1050525" cy="1155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94" y="21600"/>
                </a:moveTo>
                <a:cubicBezTo>
                  <a:pt x="18797" y="21600"/>
                  <a:pt x="18797" y="21600"/>
                  <a:pt x="18797" y="21600"/>
                </a:cubicBezTo>
                <a:cubicBezTo>
                  <a:pt x="18797" y="12626"/>
                  <a:pt x="18797" y="12626"/>
                  <a:pt x="18797" y="12626"/>
                </a:cubicBezTo>
                <a:cubicBezTo>
                  <a:pt x="18797" y="5599"/>
                  <a:pt x="18797" y="5599"/>
                  <a:pt x="18797" y="5599"/>
                </a:cubicBezTo>
                <a:cubicBezTo>
                  <a:pt x="20594" y="5599"/>
                  <a:pt x="20594" y="5599"/>
                  <a:pt x="20594" y="5599"/>
                </a:cubicBezTo>
                <a:cubicBezTo>
                  <a:pt x="21097" y="5599"/>
                  <a:pt x="21600" y="5876"/>
                  <a:pt x="21600" y="6750"/>
                </a:cubicBezTo>
                <a:cubicBezTo>
                  <a:pt x="21600" y="13738"/>
                  <a:pt x="21600" y="13738"/>
                  <a:pt x="21600" y="13738"/>
                </a:cubicBezTo>
                <a:cubicBezTo>
                  <a:pt x="21600" y="18225"/>
                  <a:pt x="21600" y="18225"/>
                  <a:pt x="21600" y="18225"/>
                </a:cubicBezTo>
                <a:cubicBezTo>
                  <a:pt x="21600" y="20488"/>
                  <a:pt x="21600" y="20488"/>
                  <a:pt x="21600" y="20488"/>
                </a:cubicBezTo>
                <a:cubicBezTo>
                  <a:pt x="21600" y="21044"/>
                  <a:pt x="21097" y="21600"/>
                  <a:pt x="20594" y="21600"/>
                </a:cubicBezTo>
                <a:close/>
                <a:moveTo>
                  <a:pt x="3558" y="21600"/>
                </a:moveTo>
                <a:cubicBezTo>
                  <a:pt x="3558" y="12626"/>
                  <a:pt x="3558" y="12626"/>
                  <a:pt x="3558" y="12626"/>
                </a:cubicBezTo>
                <a:cubicBezTo>
                  <a:pt x="3558" y="12349"/>
                  <a:pt x="3558" y="12349"/>
                  <a:pt x="3558" y="12349"/>
                </a:cubicBezTo>
                <a:cubicBezTo>
                  <a:pt x="3558" y="5599"/>
                  <a:pt x="3558" y="5599"/>
                  <a:pt x="3558" y="5599"/>
                </a:cubicBezTo>
                <a:cubicBezTo>
                  <a:pt x="5607" y="5599"/>
                  <a:pt x="5607" y="5599"/>
                  <a:pt x="5607" y="5599"/>
                </a:cubicBezTo>
                <a:cubicBezTo>
                  <a:pt x="5607" y="2541"/>
                  <a:pt x="7871" y="0"/>
                  <a:pt x="10674" y="0"/>
                </a:cubicBezTo>
                <a:cubicBezTo>
                  <a:pt x="13478" y="0"/>
                  <a:pt x="15742" y="2541"/>
                  <a:pt x="15742" y="5599"/>
                </a:cubicBezTo>
                <a:cubicBezTo>
                  <a:pt x="17790" y="5599"/>
                  <a:pt x="17790" y="5599"/>
                  <a:pt x="17790" y="5599"/>
                </a:cubicBezTo>
                <a:cubicBezTo>
                  <a:pt x="17790" y="12626"/>
                  <a:pt x="17790" y="12626"/>
                  <a:pt x="17790" y="12626"/>
                </a:cubicBezTo>
                <a:cubicBezTo>
                  <a:pt x="17790" y="21600"/>
                  <a:pt x="17790" y="21600"/>
                  <a:pt x="17790" y="21600"/>
                </a:cubicBezTo>
                <a:lnTo>
                  <a:pt x="3558" y="21600"/>
                </a:lnTo>
                <a:close/>
                <a:moveTo>
                  <a:pt x="10674" y="2263"/>
                </a:moveTo>
                <a:cubicBezTo>
                  <a:pt x="9165" y="2263"/>
                  <a:pt x="7619" y="3653"/>
                  <a:pt x="7619" y="5599"/>
                </a:cubicBezTo>
                <a:cubicBezTo>
                  <a:pt x="13729" y="5599"/>
                  <a:pt x="13729" y="5599"/>
                  <a:pt x="13729" y="5599"/>
                </a:cubicBezTo>
                <a:cubicBezTo>
                  <a:pt x="13729" y="3653"/>
                  <a:pt x="12471" y="2263"/>
                  <a:pt x="10674" y="2263"/>
                </a:cubicBezTo>
                <a:close/>
                <a:moveTo>
                  <a:pt x="0" y="20488"/>
                </a:moveTo>
                <a:cubicBezTo>
                  <a:pt x="0" y="18225"/>
                  <a:pt x="0" y="18225"/>
                  <a:pt x="0" y="18225"/>
                </a:cubicBezTo>
                <a:cubicBezTo>
                  <a:pt x="0" y="13738"/>
                  <a:pt x="0" y="13738"/>
                  <a:pt x="0" y="13738"/>
                </a:cubicBezTo>
                <a:cubicBezTo>
                  <a:pt x="0" y="6750"/>
                  <a:pt x="0" y="6750"/>
                  <a:pt x="0" y="6750"/>
                </a:cubicBezTo>
                <a:cubicBezTo>
                  <a:pt x="0" y="5876"/>
                  <a:pt x="252" y="5599"/>
                  <a:pt x="1042" y="5599"/>
                </a:cubicBezTo>
                <a:cubicBezTo>
                  <a:pt x="2552" y="5599"/>
                  <a:pt x="2552" y="5599"/>
                  <a:pt x="2552" y="5599"/>
                </a:cubicBezTo>
                <a:cubicBezTo>
                  <a:pt x="2552" y="12349"/>
                  <a:pt x="2552" y="12349"/>
                  <a:pt x="2552" y="12349"/>
                </a:cubicBezTo>
                <a:cubicBezTo>
                  <a:pt x="2552" y="12626"/>
                  <a:pt x="2552" y="12626"/>
                  <a:pt x="2552" y="12626"/>
                </a:cubicBezTo>
                <a:cubicBezTo>
                  <a:pt x="2552" y="21600"/>
                  <a:pt x="2552" y="21600"/>
                  <a:pt x="2552" y="21600"/>
                </a:cubicBezTo>
                <a:cubicBezTo>
                  <a:pt x="1042" y="21600"/>
                  <a:pt x="1042" y="21600"/>
                  <a:pt x="1042" y="21600"/>
                </a:cubicBezTo>
                <a:cubicBezTo>
                  <a:pt x="252" y="21600"/>
                  <a:pt x="0" y="21044"/>
                  <a:pt x="0" y="20488"/>
                </a:cubicBezTo>
                <a:close/>
              </a:path>
            </a:pathLst>
          </a:custGeom>
          <a:solidFill>
            <a:srgbClr val="FFFFFF"/>
          </a:solidFill>
          <a:ln w="12700">
            <a:miter lim="400000"/>
          </a:ln>
        </p:spPr>
        <p:txBody>
          <a:bodyPr lIns="45719" rIns="45719" anchor="ctr"/>
          <a:lstStyle/>
          <a:p>
            <a:pPr/>
          </a:p>
        </p:txBody>
      </p:sp>
      <p:sp>
        <p:nvSpPr>
          <p:cNvPr id="210" name="Shape 210"/>
          <p:cNvSpPr/>
          <p:nvPr/>
        </p:nvSpPr>
        <p:spPr>
          <a:xfrm>
            <a:off x="18444750" y="9087529"/>
            <a:ext cx="1881954" cy="1993487"/>
          </a:xfrm>
          <a:prstGeom prst="rect">
            <a:avLst/>
          </a:prstGeom>
          <a:ln w="12700">
            <a:miter lim="400000"/>
          </a:ln>
          <a:extLst>
            <a:ext uri="{C572A759-6A51-4108-AA02-DFA0A04FC94B}">
              <ma14:wrappingTextBoxFlag xmlns:ma14="http://schemas.microsoft.com/office/mac/drawingml/2011/main" val="1"/>
            </a:ext>
          </a:extLst>
        </p:spPr>
        <p:txBody>
          <a:bodyPr wrap="none" lIns="91421" tIns="91421" rIns="91421" bIns="91421">
            <a:spAutoFit/>
          </a:bodyPr>
          <a:lstStyle/>
          <a:p>
            <a:pPr algn="ctr">
              <a:lnSpc>
                <a:spcPct val="130000"/>
              </a:lnSpc>
              <a:defRPr sz="3000">
                <a:solidFill>
                  <a:srgbClr val="53585F"/>
                </a:solidFill>
                <a:latin typeface="Futura"/>
                <a:ea typeface="Futura"/>
                <a:cs typeface="Futura"/>
                <a:sym typeface="Futura"/>
              </a:defRPr>
            </a:pPr>
            <a:r>
              <a:t>Decision </a:t>
            </a:r>
          </a:p>
          <a:p>
            <a:pPr algn="ctr">
              <a:lnSpc>
                <a:spcPct val="130000"/>
              </a:lnSpc>
              <a:defRPr sz="3000">
                <a:solidFill>
                  <a:srgbClr val="53585F"/>
                </a:solidFill>
                <a:latin typeface="Futura"/>
                <a:ea typeface="Futura"/>
                <a:cs typeface="Futura"/>
                <a:sym typeface="Futura"/>
              </a:defRPr>
            </a:pPr>
            <a:r>
              <a:t>Making</a:t>
            </a:r>
          </a:p>
          <a:p>
            <a:pPr algn="ctr">
              <a:lnSpc>
                <a:spcPct val="130000"/>
              </a:lnSpc>
              <a:defRPr sz="3000">
                <a:solidFill>
                  <a:srgbClr val="53585F"/>
                </a:solidFill>
                <a:latin typeface="Futura"/>
                <a:ea typeface="Futura"/>
                <a:cs typeface="Futura"/>
                <a:sym typeface="Futura"/>
              </a:defRPr>
            </a:pPr>
            <a:r>
              <a:t>40mins</a:t>
            </a:r>
          </a:p>
        </p:txBody>
      </p:sp>
      <p:sp>
        <p:nvSpPr>
          <p:cNvPr id="211" name="Shape 211"/>
          <p:cNvSpPr/>
          <p:nvPr/>
        </p:nvSpPr>
        <p:spPr>
          <a:xfrm>
            <a:off x="18374938" y="6559148"/>
            <a:ext cx="2021576" cy="2103524"/>
          </a:xfrm>
          <a:prstGeom prst="ellipse">
            <a:avLst/>
          </a:prstGeom>
          <a:solidFill>
            <a:srgbClr val="FBA622"/>
          </a:solidFill>
          <a:ln w="12700">
            <a:miter lim="400000"/>
          </a:ln>
        </p:spPr>
        <p:txBody>
          <a:bodyPr lIns="45719" rIns="45719"/>
          <a:lstStyle/>
          <a:p>
            <a:pPr/>
          </a:p>
        </p:txBody>
      </p:sp>
      <p:sp>
        <p:nvSpPr>
          <p:cNvPr id="212" name="Shape 212"/>
          <p:cNvSpPr/>
          <p:nvPr/>
        </p:nvSpPr>
        <p:spPr>
          <a:xfrm>
            <a:off x="18857345" y="6983934"/>
            <a:ext cx="1050525" cy="1253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32" y="19840"/>
                </a:moveTo>
                <a:cubicBezTo>
                  <a:pt x="13368" y="19840"/>
                  <a:pt x="13368" y="19840"/>
                  <a:pt x="13368" y="19840"/>
                </a:cubicBezTo>
                <a:cubicBezTo>
                  <a:pt x="13368" y="20280"/>
                  <a:pt x="13039" y="20720"/>
                  <a:pt x="12677" y="21160"/>
                </a:cubicBezTo>
                <a:cubicBezTo>
                  <a:pt x="11985" y="21370"/>
                  <a:pt x="11656" y="21600"/>
                  <a:pt x="10965" y="21600"/>
                </a:cubicBezTo>
                <a:cubicBezTo>
                  <a:pt x="10273" y="21600"/>
                  <a:pt x="9582" y="21370"/>
                  <a:pt x="9252" y="21160"/>
                </a:cubicBezTo>
                <a:cubicBezTo>
                  <a:pt x="8561" y="20720"/>
                  <a:pt x="8232" y="20280"/>
                  <a:pt x="8232" y="19840"/>
                </a:cubicBezTo>
                <a:close/>
                <a:moveTo>
                  <a:pt x="6849" y="19191"/>
                </a:moveTo>
                <a:cubicBezTo>
                  <a:pt x="14751" y="19191"/>
                  <a:pt x="14751" y="19191"/>
                  <a:pt x="14751" y="19191"/>
                </a:cubicBezTo>
                <a:cubicBezTo>
                  <a:pt x="15080" y="17452"/>
                  <a:pt x="15080" y="17452"/>
                  <a:pt x="15080" y="17452"/>
                </a:cubicBezTo>
                <a:cubicBezTo>
                  <a:pt x="6520" y="17452"/>
                  <a:pt x="6520" y="17452"/>
                  <a:pt x="6520" y="17452"/>
                </a:cubicBezTo>
                <a:lnTo>
                  <a:pt x="6849" y="19191"/>
                </a:lnTo>
                <a:close/>
                <a:moveTo>
                  <a:pt x="21600" y="6977"/>
                </a:moveTo>
                <a:cubicBezTo>
                  <a:pt x="21600" y="8715"/>
                  <a:pt x="20579" y="10245"/>
                  <a:pt x="18867" y="11565"/>
                </a:cubicBezTo>
                <a:lnTo>
                  <a:pt x="18505" y="11774"/>
                </a:lnTo>
                <a:cubicBezTo>
                  <a:pt x="18505" y="11774"/>
                  <a:pt x="18505" y="11984"/>
                  <a:pt x="18176" y="11984"/>
                </a:cubicBezTo>
                <a:cubicBezTo>
                  <a:pt x="17813" y="12424"/>
                  <a:pt x="17813" y="12864"/>
                  <a:pt x="17484" y="13304"/>
                </a:cubicBezTo>
                <a:cubicBezTo>
                  <a:pt x="17155" y="13744"/>
                  <a:pt x="16793" y="14184"/>
                  <a:pt x="16793" y="14603"/>
                </a:cubicBezTo>
                <a:cubicBezTo>
                  <a:pt x="16463" y="14603"/>
                  <a:pt x="16463" y="14603"/>
                  <a:pt x="16463" y="14833"/>
                </a:cubicBezTo>
                <a:lnTo>
                  <a:pt x="16463" y="15042"/>
                </a:lnTo>
                <a:cubicBezTo>
                  <a:pt x="16463" y="15273"/>
                  <a:pt x="16463" y="15273"/>
                  <a:pt x="16463" y="15273"/>
                </a:cubicBezTo>
                <a:cubicBezTo>
                  <a:pt x="16463" y="16572"/>
                  <a:pt x="16463" y="16572"/>
                  <a:pt x="16463" y="16572"/>
                </a:cubicBezTo>
                <a:cubicBezTo>
                  <a:pt x="5466" y="16572"/>
                  <a:pt x="5466" y="16572"/>
                  <a:pt x="5466" y="16572"/>
                </a:cubicBezTo>
                <a:cubicBezTo>
                  <a:pt x="5466" y="15273"/>
                  <a:pt x="5466" y="15273"/>
                  <a:pt x="5466" y="15273"/>
                </a:cubicBezTo>
                <a:cubicBezTo>
                  <a:pt x="5466" y="15042"/>
                  <a:pt x="5137" y="15042"/>
                  <a:pt x="5137" y="14833"/>
                </a:cubicBezTo>
                <a:lnTo>
                  <a:pt x="5137" y="14603"/>
                </a:lnTo>
                <a:cubicBezTo>
                  <a:pt x="4807" y="14184"/>
                  <a:pt x="4807" y="13744"/>
                  <a:pt x="4445" y="13304"/>
                </a:cubicBezTo>
                <a:cubicBezTo>
                  <a:pt x="4116" y="12864"/>
                  <a:pt x="3754" y="12424"/>
                  <a:pt x="3424" y="11984"/>
                </a:cubicBezTo>
                <a:cubicBezTo>
                  <a:pt x="3062" y="11774"/>
                  <a:pt x="3062" y="11774"/>
                  <a:pt x="3062" y="11565"/>
                </a:cubicBezTo>
                <a:lnTo>
                  <a:pt x="2733" y="11565"/>
                </a:lnTo>
                <a:cubicBezTo>
                  <a:pt x="1021" y="10245"/>
                  <a:pt x="0" y="8715"/>
                  <a:pt x="0" y="6977"/>
                </a:cubicBezTo>
                <a:cubicBezTo>
                  <a:pt x="0" y="5007"/>
                  <a:pt x="1021" y="3478"/>
                  <a:pt x="3424" y="2179"/>
                </a:cubicBezTo>
                <a:cubicBezTo>
                  <a:pt x="5466" y="649"/>
                  <a:pt x="7870" y="0"/>
                  <a:pt x="10965" y="0"/>
                </a:cubicBezTo>
                <a:cubicBezTo>
                  <a:pt x="13698" y="0"/>
                  <a:pt x="16463" y="649"/>
                  <a:pt x="18505" y="2179"/>
                </a:cubicBezTo>
                <a:cubicBezTo>
                  <a:pt x="20579" y="3478"/>
                  <a:pt x="21600" y="5007"/>
                  <a:pt x="21600" y="6977"/>
                </a:cubicBezTo>
                <a:close/>
                <a:moveTo>
                  <a:pt x="19196" y="6977"/>
                </a:moveTo>
                <a:cubicBezTo>
                  <a:pt x="19196" y="5447"/>
                  <a:pt x="18505" y="4148"/>
                  <a:pt x="16793" y="3268"/>
                </a:cubicBezTo>
                <a:cubicBezTo>
                  <a:pt x="15080" y="2179"/>
                  <a:pt x="13039" y="1739"/>
                  <a:pt x="10965" y="1739"/>
                </a:cubicBezTo>
                <a:cubicBezTo>
                  <a:pt x="8561" y="1739"/>
                  <a:pt x="6520" y="2179"/>
                  <a:pt x="5137" y="3268"/>
                </a:cubicBezTo>
                <a:cubicBezTo>
                  <a:pt x="3424" y="4148"/>
                  <a:pt x="2404" y="5447"/>
                  <a:pt x="2404" y="6977"/>
                </a:cubicBezTo>
                <a:cubicBezTo>
                  <a:pt x="2404" y="8296"/>
                  <a:pt x="3062" y="9386"/>
                  <a:pt x="4807" y="10454"/>
                </a:cubicBezTo>
                <a:cubicBezTo>
                  <a:pt x="4807" y="10454"/>
                  <a:pt x="4807" y="10685"/>
                  <a:pt x="5137" y="10685"/>
                </a:cubicBezTo>
                <a:cubicBezTo>
                  <a:pt x="5137" y="10894"/>
                  <a:pt x="5466" y="11125"/>
                  <a:pt x="5466" y="11334"/>
                </a:cubicBezTo>
                <a:cubicBezTo>
                  <a:pt x="5828" y="11774"/>
                  <a:pt x="6157" y="12214"/>
                  <a:pt x="6520" y="12654"/>
                </a:cubicBezTo>
                <a:cubicBezTo>
                  <a:pt x="6849" y="13073"/>
                  <a:pt x="7178" y="13513"/>
                  <a:pt x="7540" y="13953"/>
                </a:cubicBezTo>
                <a:cubicBezTo>
                  <a:pt x="7540" y="14603"/>
                  <a:pt x="7870" y="14833"/>
                  <a:pt x="7870" y="15042"/>
                </a:cubicBezTo>
                <a:cubicBezTo>
                  <a:pt x="14060" y="15042"/>
                  <a:pt x="14060" y="15042"/>
                  <a:pt x="14060" y="15042"/>
                </a:cubicBezTo>
                <a:cubicBezTo>
                  <a:pt x="14060" y="14833"/>
                  <a:pt x="14060" y="14603"/>
                  <a:pt x="14389" y="13953"/>
                </a:cubicBezTo>
                <a:cubicBezTo>
                  <a:pt x="14389" y="13513"/>
                  <a:pt x="14751" y="13073"/>
                  <a:pt x="15080" y="12654"/>
                </a:cubicBezTo>
                <a:cubicBezTo>
                  <a:pt x="15410" y="12214"/>
                  <a:pt x="15772" y="11774"/>
                  <a:pt x="16101" y="11334"/>
                </a:cubicBezTo>
                <a:cubicBezTo>
                  <a:pt x="16101" y="11125"/>
                  <a:pt x="16463" y="10894"/>
                  <a:pt x="16793" y="10894"/>
                </a:cubicBezTo>
                <a:cubicBezTo>
                  <a:pt x="16793" y="10685"/>
                  <a:pt x="16793" y="10454"/>
                  <a:pt x="17155" y="10454"/>
                </a:cubicBezTo>
                <a:cubicBezTo>
                  <a:pt x="18505" y="9386"/>
                  <a:pt x="19196" y="8296"/>
                  <a:pt x="19196" y="6977"/>
                </a:cubicBezTo>
                <a:close/>
                <a:moveTo>
                  <a:pt x="12677" y="8715"/>
                </a:moveTo>
                <a:cubicBezTo>
                  <a:pt x="11656" y="7416"/>
                  <a:pt x="11656" y="7416"/>
                  <a:pt x="11656" y="7416"/>
                </a:cubicBezTo>
                <a:cubicBezTo>
                  <a:pt x="10965" y="6327"/>
                  <a:pt x="10965" y="6327"/>
                  <a:pt x="10965" y="6327"/>
                </a:cubicBezTo>
                <a:cubicBezTo>
                  <a:pt x="9944" y="7416"/>
                  <a:pt x="9944" y="7416"/>
                  <a:pt x="9944" y="7416"/>
                </a:cubicBezTo>
                <a:cubicBezTo>
                  <a:pt x="8923" y="8715"/>
                  <a:pt x="8923" y="8715"/>
                  <a:pt x="8923" y="8715"/>
                </a:cubicBezTo>
                <a:cubicBezTo>
                  <a:pt x="7870" y="7416"/>
                  <a:pt x="7870" y="7416"/>
                  <a:pt x="7870" y="7416"/>
                </a:cubicBezTo>
                <a:cubicBezTo>
                  <a:pt x="6157" y="8066"/>
                  <a:pt x="6157" y="8066"/>
                  <a:pt x="6157" y="8066"/>
                </a:cubicBezTo>
                <a:cubicBezTo>
                  <a:pt x="8232" y="10454"/>
                  <a:pt x="8232" y="10454"/>
                  <a:pt x="8232" y="10454"/>
                </a:cubicBezTo>
                <a:cubicBezTo>
                  <a:pt x="8923" y="11565"/>
                  <a:pt x="8923" y="11565"/>
                  <a:pt x="8923" y="11565"/>
                </a:cubicBezTo>
                <a:cubicBezTo>
                  <a:pt x="9944" y="10454"/>
                  <a:pt x="9944" y="10454"/>
                  <a:pt x="9944" y="10454"/>
                </a:cubicBezTo>
                <a:cubicBezTo>
                  <a:pt x="10965" y="9155"/>
                  <a:pt x="10965" y="9155"/>
                  <a:pt x="10965" y="9155"/>
                </a:cubicBezTo>
                <a:cubicBezTo>
                  <a:pt x="11985" y="10454"/>
                  <a:pt x="11985" y="10454"/>
                  <a:pt x="11985" y="10454"/>
                </a:cubicBezTo>
                <a:cubicBezTo>
                  <a:pt x="12677" y="11565"/>
                  <a:pt x="12677" y="11565"/>
                  <a:pt x="12677" y="11565"/>
                </a:cubicBezTo>
                <a:cubicBezTo>
                  <a:pt x="13698" y="10454"/>
                  <a:pt x="13698" y="10454"/>
                  <a:pt x="13698" y="10454"/>
                </a:cubicBezTo>
                <a:cubicBezTo>
                  <a:pt x="15772" y="8066"/>
                  <a:pt x="15772" y="8066"/>
                  <a:pt x="15772" y="8066"/>
                </a:cubicBezTo>
                <a:cubicBezTo>
                  <a:pt x="14060" y="7416"/>
                  <a:pt x="14060" y="7416"/>
                  <a:pt x="14060" y="7416"/>
                </a:cubicBezTo>
                <a:lnTo>
                  <a:pt x="12677" y="8715"/>
                </a:lnTo>
                <a:close/>
              </a:path>
            </a:pathLst>
          </a:custGeom>
          <a:solidFill>
            <a:srgbClr val="FFFFFF"/>
          </a:solidFill>
          <a:ln w="12700">
            <a:miter lim="400000"/>
          </a:ln>
        </p:spPr>
        <p:txBody>
          <a:bodyPr lIns="45719" rIns="45719" anchor="ctr"/>
          <a:lstStyle/>
          <a:p>
            <a:pPr/>
          </a:p>
        </p:txBody>
      </p:sp>
      <p:sp>
        <p:nvSpPr>
          <p:cNvPr id="213" name="Shape 213"/>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184"/>
                                        </p:tgtEl>
                                        <p:attrNameLst>
                                          <p:attrName>style.visibility</p:attrName>
                                        </p:attrNameLst>
                                      </p:cBhvr>
                                      <p:to>
                                        <p:strVal val="visible"/>
                                      </p:to>
                                    </p:set>
                                    <p:anim calcmode="lin" valueType="num">
                                      <p:cBhvr>
                                        <p:cTn id="7" dur="1000" fill="hold"/>
                                        <p:tgtEl>
                                          <p:spTgt spid="184"/>
                                        </p:tgtEl>
                                        <p:attrNameLst>
                                          <p:attrName>ppt_x</p:attrName>
                                        </p:attrNameLst>
                                      </p:cBhvr>
                                      <p:tavLst>
                                        <p:tav tm="0">
                                          <p:val>
                                            <p:strVal val="0-#ppt_w/2"/>
                                          </p:val>
                                        </p:tav>
                                        <p:tav tm="100000">
                                          <p:val>
                                            <p:strVal val="#ppt_x"/>
                                          </p:val>
                                        </p:tav>
                                      </p:tavLst>
                                    </p:anim>
                                    <p:anim calcmode="lin" valueType="num">
                                      <p:cBhvr>
                                        <p:cTn id="8" dur="1000" fill="hold"/>
                                        <p:tgtEl>
                                          <p:spTgt spid="18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185"/>
                                        </p:tgtEl>
                                        <p:attrNameLst>
                                          <p:attrName>style.visibility</p:attrName>
                                        </p:attrNameLst>
                                      </p:cBhvr>
                                      <p:to>
                                        <p:strVal val="visible"/>
                                      </p:to>
                                    </p:set>
                                    <p:anim calcmode="lin" valueType="num">
                                      <p:cBhvr>
                                        <p:cTn id="12" dur="1000" fill="hold"/>
                                        <p:tgtEl>
                                          <p:spTgt spid="185"/>
                                        </p:tgtEl>
                                        <p:attrNameLst>
                                          <p:attrName>ppt_x</p:attrName>
                                        </p:attrNameLst>
                                      </p:cBhvr>
                                      <p:tavLst>
                                        <p:tav tm="0">
                                          <p:val>
                                            <p:strVal val="0-#ppt_w/2"/>
                                          </p:val>
                                        </p:tav>
                                        <p:tav tm="100000">
                                          <p:val>
                                            <p:strVal val="#ppt_x"/>
                                          </p:val>
                                        </p:tav>
                                      </p:tavLst>
                                    </p:anim>
                                    <p:anim calcmode="lin" valueType="num">
                                      <p:cBhvr>
                                        <p:cTn id="13" dur="1000" fill="hold"/>
                                        <p:tgtEl>
                                          <p:spTgt spid="18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186"/>
                                        </p:tgtEl>
                                        <p:attrNameLst>
                                          <p:attrName>style.visibility</p:attrName>
                                        </p:attrNameLst>
                                      </p:cBhvr>
                                      <p:to>
                                        <p:strVal val="visible"/>
                                      </p:to>
                                    </p:set>
                                    <p:anim calcmode="lin" valueType="num">
                                      <p:cBhvr>
                                        <p:cTn id="17" dur="1000" fill="hold"/>
                                        <p:tgtEl>
                                          <p:spTgt spid="186"/>
                                        </p:tgtEl>
                                        <p:attrNameLst>
                                          <p:attrName>ppt_x</p:attrName>
                                        </p:attrNameLst>
                                      </p:cBhvr>
                                      <p:tavLst>
                                        <p:tav tm="0">
                                          <p:val>
                                            <p:strVal val="0-#ppt_w/2"/>
                                          </p:val>
                                        </p:tav>
                                        <p:tav tm="100000">
                                          <p:val>
                                            <p:strVal val="#ppt_x"/>
                                          </p:val>
                                        </p:tav>
                                      </p:tavLst>
                                    </p:anim>
                                    <p:anim calcmode="lin" valueType="num">
                                      <p:cBhvr>
                                        <p:cTn id="18" dur="1000" fill="hold"/>
                                        <p:tgtEl>
                                          <p:spTgt spid="186"/>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Class="entr" nodeType="afterEffect" presetSubtype="8" presetID="2" grpId="4" fill="hold">
                                  <p:stCondLst>
                                    <p:cond delay="0"/>
                                  </p:stCondLst>
                                  <p:iterate type="el" backwards="0">
                                    <p:tmAbs val="0"/>
                                  </p:iterate>
                                  <p:childTnLst>
                                    <p:set>
                                      <p:cBhvr>
                                        <p:cTn id="21" fill="hold"/>
                                        <p:tgtEl>
                                          <p:spTgt spid="187"/>
                                        </p:tgtEl>
                                        <p:attrNameLst>
                                          <p:attrName>style.visibility</p:attrName>
                                        </p:attrNameLst>
                                      </p:cBhvr>
                                      <p:to>
                                        <p:strVal val="visible"/>
                                      </p:to>
                                    </p:set>
                                    <p:anim calcmode="lin" valueType="num">
                                      <p:cBhvr>
                                        <p:cTn id="22" dur="1000" fill="hold"/>
                                        <p:tgtEl>
                                          <p:spTgt spid="187"/>
                                        </p:tgtEl>
                                        <p:attrNameLst>
                                          <p:attrName>ppt_x</p:attrName>
                                        </p:attrNameLst>
                                      </p:cBhvr>
                                      <p:tavLst>
                                        <p:tav tm="0">
                                          <p:val>
                                            <p:strVal val="0-#ppt_w/2"/>
                                          </p:val>
                                        </p:tav>
                                        <p:tav tm="100000">
                                          <p:val>
                                            <p:strVal val="#ppt_x"/>
                                          </p:val>
                                        </p:tav>
                                      </p:tavLst>
                                    </p:anim>
                                    <p:anim calcmode="lin" valueType="num">
                                      <p:cBhvr>
                                        <p:cTn id="23" dur="1000" fill="hold"/>
                                        <p:tgtEl>
                                          <p:spTgt spid="187"/>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Class="entr" nodeType="afterEffect" presetSubtype="8" presetID="2" grpId="5" fill="hold">
                                  <p:stCondLst>
                                    <p:cond delay="0"/>
                                  </p:stCondLst>
                                  <p:iterate type="el" backwards="0">
                                    <p:tmAbs val="0"/>
                                  </p:iterate>
                                  <p:childTnLst>
                                    <p:set>
                                      <p:cBhvr>
                                        <p:cTn id="26" fill="hold"/>
                                        <p:tgtEl>
                                          <p:spTgt spid="188"/>
                                        </p:tgtEl>
                                        <p:attrNameLst>
                                          <p:attrName>style.visibility</p:attrName>
                                        </p:attrNameLst>
                                      </p:cBhvr>
                                      <p:to>
                                        <p:strVal val="visible"/>
                                      </p:to>
                                    </p:set>
                                    <p:anim calcmode="lin" valueType="num">
                                      <p:cBhvr>
                                        <p:cTn id="27" dur="1000" fill="hold"/>
                                        <p:tgtEl>
                                          <p:spTgt spid="188"/>
                                        </p:tgtEl>
                                        <p:attrNameLst>
                                          <p:attrName>ppt_x</p:attrName>
                                        </p:attrNameLst>
                                      </p:cBhvr>
                                      <p:tavLst>
                                        <p:tav tm="0">
                                          <p:val>
                                            <p:strVal val="0-#ppt_w/2"/>
                                          </p:val>
                                        </p:tav>
                                        <p:tav tm="100000">
                                          <p:val>
                                            <p:strVal val="#ppt_x"/>
                                          </p:val>
                                        </p:tav>
                                      </p:tavLst>
                                    </p:anim>
                                    <p:anim calcmode="lin" valueType="num">
                                      <p:cBhvr>
                                        <p:cTn id="28" dur="1000" fill="hold"/>
                                        <p:tgtEl>
                                          <p:spTgt spid="188"/>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Class="entr" nodeType="afterEffect" presetSubtype="8" presetID="2" grpId="6" fill="hold">
                                  <p:stCondLst>
                                    <p:cond delay="0"/>
                                  </p:stCondLst>
                                  <p:iterate type="el" backwards="0">
                                    <p:tmAbs val="0"/>
                                  </p:iterate>
                                  <p:childTnLst>
                                    <p:set>
                                      <p:cBhvr>
                                        <p:cTn id="31" fill="hold"/>
                                        <p:tgtEl>
                                          <p:spTgt spid="192"/>
                                        </p:tgtEl>
                                        <p:attrNameLst>
                                          <p:attrName>style.visibility</p:attrName>
                                        </p:attrNameLst>
                                      </p:cBhvr>
                                      <p:to>
                                        <p:strVal val="visible"/>
                                      </p:to>
                                    </p:set>
                                    <p:anim calcmode="lin" valueType="num">
                                      <p:cBhvr>
                                        <p:cTn id="32" dur="1000" fill="hold"/>
                                        <p:tgtEl>
                                          <p:spTgt spid="192"/>
                                        </p:tgtEl>
                                        <p:attrNameLst>
                                          <p:attrName>ppt_x</p:attrName>
                                        </p:attrNameLst>
                                      </p:cBhvr>
                                      <p:tavLst>
                                        <p:tav tm="0">
                                          <p:val>
                                            <p:strVal val="0-#ppt_w/2"/>
                                          </p:val>
                                        </p:tav>
                                        <p:tav tm="100000">
                                          <p:val>
                                            <p:strVal val="#ppt_x"/>
                                          </p:val>
                                        </p:tav>
                                      </p:tavLst>
                                    </p:anim>
                                    <p:anim calcmode="lin" valueType="num">
                                      <p:cBhvr>
                                        <p:cTn id="33" dur="1000" fill="hold"/>
                                        <p:tgtEl>
                                          <p:spTgt spid="192"/>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Class="entr" nodeType="afterEffect" presetSubtype="8" presetID="2" grpId="7" fill="hold">
                                  <p:stCondLst>
                                    <p:cond delay="0"/>
                                  </p:stCondLst>
                                  <p:iterate type="el" backwards="0">
                                    <p:tmAbs val="0"/>
                                  </p:iterate>
                                  <p:childTnLst>
                                    <p:set>
                                      <p:cBhvr>
                                        <p:cTn id="36" fill="hold"/>
                                        <p:tgtEl>
                                          <p:spTgt spid="193"/>
                                        </p:tgtEl>
                                        <p:attrNameLst>
                                          <p:attrName>style.visibility</p:attrName>
                                        </p:attrNameLst>
                                      </p:cBhvr>
                                      <p:to>
                                        <p:strVal val="visible"/>
                                      </p:to>
                                    </p:set>
                                    <p:anim calcmode="lin" valueType="num">
                                      <p:cBhvr>
                                        <p:cTn id="37" dur="1000" fill="hold"/>
                                        <p:tgtEl>
                                          <p:spTgt spid="193"/>
                                        </p:tgtEl>
                                        <p:attrNameLst>
                                          <p:attrName>ppt_x</p:attrName>
                                        </p:attrNameLst>
                                      </p:cBhvr>
                                      <p:tavLst>
                                        <p:tav tm="0">
                                          <p:val>
                                            <p:strVal val="0-#ppt_w/2"/>
                                          </p:val>
                                        </p:tav>
                                        <p:tav tm="100000">
                                          <p:val>
                                            <p:strVal val="#ppt_x"/>
                                          </p:val>
                                        </p:tav>
                                      </p:tavLst>
                                    </p:anim>
                                    <p:anim calcmode="lin" valueType="num">
                                      <p:cBhvr>
                                        <p:cTn id="38" dur="1000" fill="hold"/>
                                        <p:tgtEl>
                                          <p:spTgt spid="193"/>
                                        </p:tgtEl>
                                        <p:attrNameLst>
                                          <p:attrName>ppt_y</p:attrName>
                                        </p:attrNameLst>
                                      </p:cBhvr>
                                      <p:tavLst>
                                        <p:tav tm="0">
                                          <p:val>
                                            <p:strVal val="#ppt_y"/>
                                          </p:val>
                                        </p:tav>
                                        <p:tav tm="100000">
                                          <p:val>
                                            <p:strVal val="#ppt_y"/>
                                          </p:val>
                                        </p:tav>
                                      </p:tavLst>
                                    </p:anim>
                                  </p:childTnLst>
                                </p:cTn>
                              </p:par>
                            </p:childTnLst>
                          </p:cTn>
                        </p:par>
                        <p:par>
                          <p:cTn id="39" fill="hold">
                            <p:stCondLst>
                              <p:cond delay="7000"/>
                            </p:stCondLst>
                            <p:childTnLst>
                              <p:par>
                                <p:cTn id="40" presetClass="entr" nodeType="afterEffect" presetSubtype="8" presetID="2" grpId="8" fill="hold">
                                  <p:stCondLst>
                                    <p:cond delay="0"/>
                                  </p:stCondLst>
                                  <p:iterate type="el" backwards="0">
                                    <p:tmAbs val="0"/>
                                  </p:iterate>
                                  <p:childTnLst>
                                    <p:set>
                                      <p:cBhvr>
                                        <p:cTn id="41" fill="hold"/>
                                        <p:tgtEl>
                                          <p:spTgt spid="194"/>
                                        </p:tgtEl>
                                        <p:attrNameLst>
                                          <p:attrName>style.visibility</p:attrName>
                                        </p:attrNameLst>
                                      </p:cBhvr>
                                      <p:to>
                                        <p:strVal val="visible"/>
                                      </p:to>
                                    </p:set>
                                    <p:anim calcmode="lin" valueType="num">
                                      <p:cBhvr>
                                        <p:cTn id="42" dur="1000" fill="hold"/>
                                        <p:tgtEl>
                                          <p:spTgt spid="194"/>
                                        </p:tgtEl>
                                        <p:attrNameLst>
                                          <p:attrName>ppt_x</p:attrName>
                                        </p:attrNameLst>
                                      </p:cBhvr>
                                      <p:tavLst>
                                        <p:tav tm="0">
                                          <p:val>
                                            <p:strVal val="0-#ppt_w/2"/>
                                          </p:val>
                                        </p:tav>
                                        <p:tav tm="100000">
                                          <p:val>
                                            <p:strVal val="#ppt_x"/>
                                          </p:val>
                                        </p:tav>
                                      </p:tavLst>
                                    </p:anim>
                                    <p:anim calcmode="lin" valueType="num">
                                      <p:cBhvr>
                                        <p:cTn id="43" dur="1000" fill="hold"/>
                                        <p:tgtEl>
                                          <p:spTgt spid="194"/>
                                        </p:tgtEl>
                                        <p:attrNameLst>
                                          <p:attrName>ppt_y</p:attrName>
                                        </p:attrNameLst>
                                      </p:cBhvr>
                                      <p:tavLst>
                                        <p:tav tm="0">
                                          <p:val>
                                            <p:strVal val="#ppt_y"/>
                                          </p:val>
                                        </p:tav>
                                        <p:tav tm="100000">
                                          <p:val>
                                            <p:strVal val="#ppt_y"/>
                                          </p:val>
                                        </p:tav>
                                      </p:tavLst>
                                    </p:anim>
                                  </p:childTnLst>
                                </p:cTn>
                              </p:par>
                            </p:childTnLst>
                          </p:cTn>
                        </p:par>
                        <p:par>
                          <p:cTn id="44" fill="hold">
                            <p:stCondLst>
                              <p:cond delay="8000"/>
                            </p:stCondLst>
                            <p:childTnLst>
                              <p:par>
                                <p:cTn id="45" presetClass="entr" nodeType="afterEffect" presetSubtype="8" presetID="2" grpId="9" fill="hold">
                                  <p:stCondLst>
                                    <p:cond delay="0"/>
                                  </p:stCondLst>
                                  <p:iterate type="el" backwards="0">
                                    <p:tmAbs val="0"/>
                                  </p:iterate>
                                  <p:childTnLst>
                                    <p:set>
                                      <p:cBhvr>
                                        <p:cTn id="46" fill="hold"/>
                                        <p:tgtEl>
                                          <p:spTgt spid="195"/>
                                        </p:tgtEl>
                                        <p:attrNameLst>
                                          <p:attrName>style.visibility</p:attrName>
                                        </p:attrNameLst>
                                      </p:cBhvr>
                                      <p:to>
                                        <p:strVal val="visible"/>
                                      </p:to>
                                    </p:set>
                                    <p:anim calcmode="lin" valueType="num">
                                      <p:cBhvr>
                                        <p:cTn id="47" dur="1000" fill="hold"/>
                                        <p:tgtEl>
                                          <p:spTgt spid="195"/>
                                        </p:tgtEl>
                                        <p:attrNameLst>
                                          <p:attrName>ppt_x</p:attrName>
                                        </p:attrNameLst>
                                      </p:cBhvr>
                                      <p:tavLst>
                                        <p:tav tm="0">
                                          <p:val>
                                            <p:strVal val="0-#ppt_w/2"/>
                                          </p:val>
                                        </p:tav>
                                        <p:tav tm="100000">
                                          <p:val>
                                            <p:strVal val="#ppt_x"/>
                                          </p:val>
                                        </p:tav>
                                      </p:tavLst>
                                    </p:anim>
                                    <p:anim calcmode="lin" valueType="num">
                                      <p:cBhvr>
                                        <p:cTn id="48" dur="1000" fill="hold"/>
                                        <p:tgtEl>
                                          <p:spTgt spid="195"/>
                                        </p:tgtEl>
                                        <p:attrNameLst>
                                          <p:attrName>ppt_y</p:attrName>
                                        </p:attrNameLst>
                                      </p:cBhvr>
                                      <p:tavLst>
                                        <p:tav tm="0">
                                          <p:val>
                                            <p:strVal val="#ppt_y"/>
                                          </p:val>
                                        </p:tav>
                                        <p:tav tm="100000">
                                          <p:val>
                                            <p:strVal val="#ppt_y"/>
                                          </p:val>
                                        </p:tav>
                                      </p:tavLst>
                                    </p:anim>
                                  </p:childTnLst>
                                </p:cTn>
                              </p:par>
                            </p:childTnLst>
                          </p:cTn>
                        </p:par>
                        <p:par>
                          <p:cTn id="49" fill="hold">
                            <p:stCondLst>
                              <p:cond delay="9000"/>
                            </p:stCondLst>
                            <p:childTnLst>
                              <p:par>
                                <p:cTn id="50" presetClass="entr" nodeType="afterEffect" presetSubtype="8" presetID="2" grpId="10" fill="hold">
                                  <p:stCondLst>
                                    <p:cond delay="0"/>
                                  </p:stCondLst>
                                  <p:iterate type="el" backwards="0">
                                    <p:tmAbs val="0"/>
                                  </p:iterate>
                                  <p:childTnLst>
                                    <p:set>
                                      <p:cBhvr>
                                        <p:cTn id="51" fill="hold"/>
                                        <p:tgtEl>
                                          <p:spTgt spid="196"/>
                                        </p:tgtEl>
                                        <p:attrNameLst>
                                          <p:attrName>style.visibility</p:attrName>
                                        </p:attrNameLst>
                                      </p:cBhvr>
                                      <p:to>
                                        <p:strVal val="visible"/>
                                      </p:to>
                                    </p:set>
                                    <p:anim calcmode="lin" valueType="num">
                                      <p:cBhvr>
                                        <p:cTn id="52" dur="1000" fill="hold"/>
                                        <p:tgtEl>
                                          <p:spTgt spid="196"/>
                                        </p:tgtEl>
                                        <p:attrNameLst>
                                          <p:attrName>ppt_x</p:attrName>
                                        </p:attrNameLst>
                                      </p:cBhvr>
                                      <p:tavLst>
                                        <p:tav tm="0">
                                          <p:val>
                                            <p:strVal val="0-#ppt_w/2"/>
                                          </p:val>
                                        </p:tav>
                                        <p:tav tm="100000">
                                          <p:val>
                                            <p:strVal val="#ppt_x"/>
                                          </p:val>
                                        </p:tav>
                                      </p:tavLst>
                                    </p:anim>
                                    <p:anim calcmode="lin" valueType="num">
                                      <p:cBhvr>
                                        <p:cTn id="53" dur="1000" fill="hold"/>
                                        <p:tgtEl>
                                          <p:spTgt spid="196"/>
                                        </p:tgtEl>
                                        <p:attrNameLst>
                                          <p:attrName>ppt_y</p:attrName>
                                        </p:attrNameLst>
                                      </p:cBhvr>
                                      <p:tavLst>
                                        <p:tav tm="0">
                                          <p:val>
                                            <p:strVal val="#ppt_y"/>
                                          </p:val>
                                        </p:tav>
                                        <p:tav tm="100000">
                                          <p:val>
                                            <p:strVal val="#ppt_y"/>
                                          </p:val>
                                        </p:tav>
                                      </p:tavLst>
                                    </p:anim>
                                  </p:childTnLst>
                                </p:cTn>
                              </p:par>
                            </p:childTnLst>
                          </p:cTn>
                        </p:par>
                        <p:par>
                          <p:cTn id="54" fill="hold">
                            <p:stCondLst>
                              <p:cond delay="10000"/>
                            </p:stCondLst>
                            <p:childTnLst>
                              <p:par>
                                <p:cTn id="55" presetClass="entr" nodeType="afterEffect" presetSubtype="8" presetID="2" grpId="11" fill="hold">
                                  <p:stCondLst>
                                    <p:cond delay="0"/>
                                  </p:stCondLst>
                                  <p:iterate type="el" backwards="0">
                                    <p:tmAbs val="0"/>
                                  </p:iterate>
                                  <p:childTnLst>
                                    <p:set>
                                      <p:cBhvr>
                                        <p:cTn id="56" fill="hold"/>
                                        <p:tgtEl>
                                          <p:spTgt spid="197"/>
                                        </p:tgtEl>
                                        <p:attrNameLst>
                                          <p:attrName>style.visibility</p:attrName>
                                        </p:attrNameLst>
                                      </p:cBhvr>
                                      <p:to>
                                        <p:strVal val="visible"/>
                                      </p:to>
                                    </p:set>
                                    <p:anim calcmode="lin" valueType="num">
                                      <p:cBhvr>
                                        <p:cTn id="57" dur="1000" fill="hold"/>
                                        <p:tgtEl>
                                          <p:spTgt spid="197"/>
                                        </p:tgtEl>
                                        <p:attrNameLst>
                                          <p:attrName>ppt_x</p:attrName>
                                        </p:attrNameLst>
                                      </p:cBhvr>
                                      <p:tavLst>
                                        <p:tav tm="0">
                                          <p:val>
                                            <p:strVal val="0-#ppt_w/2"/>
                                          </p:val>
                                        </p:tav>
                                        <p:tav tm="100000">
                                          <p:val>
                                            <p:strVal val="#ppt_x"/>
                                          </p:val>
                                        </p:tav>
                                      </p:tavLst>
                                    </p:anim>
                                    <p:anim calcmode="lin" valueType="num">
                                      <p:cBhvr>
                                        <p:cTn id="58" dur="1000" fill="hold"/>
                                        <p:tgtEl>
                                          <p:spTgt spid="197"/>
                                        </p:tgtEl>
                                        <p:attrNameLst>
                                          <p:attrName>ppt_y</p:attrName>
                                        </p:attrNameLst>
                                      </p:cBhvr>
                                      <p:tavLst>
                                        <p:tav tm="0">
                                          <p:val>
                                            <p:strVal val="#ppt_y"/>
                                          </p:val>
                                        </p:tav>
                                        <p:tav tm="100000">
                                          <p:val>
                                            <p:strVal val="#ppt_y"/>
                                          </p:val>
                                        </p:tav>
                                      </p:tavLst>
                                    </p:anim>
                                  </p:childTnLst>
                                </p:cTn>
                              </p:par>
                            </p:childTnLst>
                          </p:cTn>
                        </p:par>
                        <p:par>
                          <p:cTn id="59" fill="hold">
                            <p:stCondLst>
                              <p:cond delay="11000"/>
                            </p:stCondLst>
                            <p:childTnLst>
                              <p:par>
                                <p:cTn id="60" presetClass="entr" nodeType="afterEffect" presetSubtype="8" presetID="2" grpId="12" fill="hold">
                                  <p:stCondLst>
                                    <p:cond delay="0"/>
                                  </p:stCondLst>
                                  <p:iterate type="el" backwards="0">
                                    <p:tmAbs val="0"/>
                                  </p:iterate>
                                  <p:childTnLst>
                                    <p:set>
                                      <p:cBhvr>
                                        <p:cTn id="61" fill="hold"/>
                                        <p:tgtEl>
                                          <p:spTgt spid="198"/>
                                        </p:tgtEl>
                                        <p:attrNameLst>
                                          <p:attrName>style.visibility</p:attrName>
                                        </p:attrNameLst>
                                      </p:cBhvr>
                                      <p:to>
                                        <p:strVal val="visible"/>
                                      </p:to>
                                    </p:set>
                                    <p:anim calcmode="lin" valueType="num">
                                      <p:cBhvr>
                                        <p:cTn id="62" dur="1000" fill="hold"/>
                                        <p:tgtEl>
                                          <p:spTgt spid="198"/>
                                        </p:tgtEl>
                                        <p:attrNameLst>
                                          <p:attrName>ppt_x</p:attrName>
                                        </p:attrNameLst>
                                      </p:cBhvr>
                                      <p:tavLst>
                                        <p:tav tm="0">
                                          <p:val>
                                            <p:strVal val="0-#ppt_w/2"/>
                                          </p:val>
                                        </p:tav>
                                        <p:tav tm="100000">
                                          <p:val>
                                            <p:strVal val="#ppt_x"/>
                                          </p:val>
                                        </p:tav>
                                      </p:tavLst>
                                    </p:anim>
                                    <p:anim calcmode="lin" valueType="num">
                                      <p:cBhvr>
                                        <p:cTn id="63" dur="1000" fill="hold"/>
                                        <p:tgtEl>
                                          <p:spTgt spid="198"/>
                                        </p:tgtEl>
                                        <p:attrNameLst>
                                          <p:attrName>ppt_y</p:attrName>
                                        </p:attrNameLst>
                                      </p:cBhvr>
                                      <p:tavLst>
                                        <p:tav tm="0">
                                          <p:val>
                                            <p:strVal val="#ppt_y"/>
                                          </p:val>
                                        </p:tav>
                                        <p:tav tm="100000">
                                          <p:val>
                                            <p:strVal val="#ppt_y"/>
                                          </p:val>
                                        </p:tav>
                                      </p:tavLst>
                                    </p:anim>
                                  </p:childTnLst>
                                </p:cTn>
                              </p:par>
                            </p:childTnLst>
                          </p:cTn>
                        </p:par>
                        <p:par>
                          <p:cTn id="64" fill="hold">
                            <p:stCondLst>
                              <p:cond delay="12000"/>
                            </p:stCondLst>
                            <p:childTnLst>
                              <p:par>
                                <p:cTn id="65" presetClass="entr" nodeType="afterEffect" presetSubtype="8" presetID="2" grpId="13" fill="hold">
                                  <p:stCondLst>
                                    <p:cond delay="0"/>
                                  </p:stCondLst>
                                  <p:iterate type="el" backwards="0">
                                    <p:tmAbs val="0"/>
                                  </p:iterate>
                                  <p:childTnLst>
                                    <p:set>
                                      <p:cBhvr>
                                        <p:cTn id="66" fill="hold"/>
                                        <p:tgtEl>
                                          <p:spTgt spid="199"/>
                                        </p:tgtEl>
                                        <p:attrNameLst>
                                          <p:attrName>style.visibility</p:attrName>
                                        </p:attrNameLst>
                                      </p:cBhvr>
                                      <p:to>
                                        <p:strVal val="visible"/>
                                      </p:to>
                                    </p:set>
                                    <p:anim calcmode="lin" valueType="num">
                                      <p:cBhvr>
                                        <p:cTn id="67" dur="1000" fill="hold"/>
                                        <p:tgtEl>
                                          <p:spTgt spid="199"/>
                                        </p:tgtEl>
                                        <p:attrNameLst>
                                          <p:attrName>ppt_x</p:attrName>
                                        </p:attrNameLst>
                                      </p:cBhvr>
                                      <p:tavLst>
                                        <p:tav tm="0">
                                          <p:val>
                                            <p:strVal val="0-#ppt_w/2"/>
                                          </p:val>
                                        </p:tav>
                                        <p:tav tm="100000">
                                          <p:val>
                                            <p:strVal val="#ppt_x"/>
                                          </p:val>
                                        </p:tav>
                                      </p:tavLst>
                                    </p:anim>
                                    <p:anim calcmode="lin" valueType="num">
                                      <p:cBhvr>
                                        <p:cTn id="68" dur="1000" fill="hold"/>
                                        <p:tgtEl>
                                          <p:spTgt spid="199"/>
                                        </p:tgtEl>
                                        <p:attrNameLst>
                                          <p:attrName>ppt_y</p:attrName>
                                        </p:attrNameLst>
                                      </p:cBhvr>
                                      <p:tavLst>
                                        <p:tav tm="0">
                                          <p:val>
                                            <p:strVal val="#ppt_y"/>
                                          </p:val>
                                        </p:tav>
                                        <p:tav tm="100000">
                                          <p:val>
                                            <p:strVal val="#ppt_y"/>
                                          </p:val>
                                        </p:tav>
                                      </p:tavLst>
                                    </p:anim>
                                  </p:childTnLst>
                                </p:cTn>
                              </p:par>
                            </p:childTnLst>
                          </p:cTn>
                        </p:par>
                        <p:par>
                          <p:cTn id="69" fill="hold">
                            <p:stCondLst>
                              <p:cond delay="13000"/>
                            </p:stCondLst>
                            <p:childTnLst>
                              <p:par>
                                <p:cTn id="70" presetClass="entr" nodeType="afterEffect" presetSubtype="4" presetID="2" grpId="14" fill="hold">
                                  <p:stCondLst>
                                    <p:cond delay="0"/>
                                  </p:stCondLst>
                                  <p:iterate type="el" backwards="0">
                                    <p:tmAbs val="0"/>
                                  </p:iterate>
                                  <p:childTnLst>
                                    <p:set>
                                      <p:cBhvr>
                                        <p:cTn id="71" fill="hold"/>
                                        <p:tgtEl>
                                          <p:spTgt spid="202"/>
                                        </p:tgtEl>
                                        <p:attrNameLst>
                                          <p:attrName>style.visibility</p:attrName>
                                        </p:attrNameLst>
                                      </p:cBhvr>
                                      <p:to>
                                        <p:strVal val="visible"/>
                                      </p:to>
                                    </p:set>
                                    <p:anim calcmode="lin" valueType="num">
                                      <p:cBhvr>
                                        <p:cTn id="72" dur="1000" fill="hold"/>
                                        <p:tgtEl>
                                          <p:spTgt spid="202"/>
                                        </p:tgtEl>
                                        <p:attrNameLst>
                                          <p:attrName>ppt_x</p:attrName>
                                        </p:attrNameLst>
                                      </p:cBhvr>
                                      <p:tavLst>
                                        <p:tav tm="0">
                                          <p:val>
                                            <p:strVal val="#ppt_x"/>
                                          </p:val>
                                        </p:tav>
                                        <p:tav tm="100000">
                                          <p:val>
                                            <p:strVal val="#ppt_x"/>
                                          </p:val>
                                        </p:tav>
                                      </p:tavLst>
                                    </p:anim>
                                    <p:anim calcmode="lin" valueType="num">
                                      <p:cBhvr>
                                        <p:cTn id="73" dur="1000" fill="hold"/>
                                        <p:tgtEl>
                                          <p:spTgt spid="202"/>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Class="entr" nodeType="afterEffect" presetSubtype="0" presetID="1" grpId="15" fill="hold">
                                  <p:stCondLst>
                                    <p:cond delay="0"/>
                                  </p:stCondLst>
                                  <p:iterate type="el" backwards="0">
                                    <p:tmAbs val="0"/>
                                  </p:iterate>
                                  <p:childTnLst>
                                    <p:set>
                                      <p:cBhvr>
                                        <p:cTn id="76" fill="hold"/>
                                        <p:tgtEl>
                                          <p:spTgt spid="207"/>
                                        </p:tgtEl>
                                        <p:attrNameLst>
                                          <p:attrName>style.visibility</p:attrName>
                                        </p:attrNameLst>
                                      </p:cBhvr>
                                      <p:to>
                                        <p:strVal val="visible"/>
                                      </p:to>
                                    </p:set>
                                  </p:childTnLst>
                                </p:cTn>
                              </p:par>
                            </p:childTnLst>
                          </p:cTn>
                        </p:par>
                        <p:par>
                          <p:cTn id="77" fill="hold">
                            <p:stCondLst>
                              <p:cond delay="14000"/>
                            </p:stCondLst>
                            <p:childTnLst>
                              <p:par>
                                <p:cTn id="78" presetClass="entr" nodeType="afterEffect" presetSubtype="8" presetID="2" grpId="16" fill="hold">
                                  <p:stCondLst>
                                    <p:cond delay="0"/>
                                  </p:stCondLst>
                                  <p:iterate type="el" backwards="0">
                                    <p:tmAbs val="0"/>
                                  </p:iterate>
                                  <p:childTnLst>
                                    <p:set>
                                      <p:cBhvr>
                                        <p:cTn id="79" fill="hold"/>
                                        <p:tgtEl>
                                          <p:spTgt spid="208"/>
                                        </p:tgtEl>
                                        <p:attrNameLst>
                                          <p:attrName>style.visibility</p:attrName>
                                        </p:attrNameLst>
                                      </p:cBhvr>
                                      <p:to>
                                        <p:strVal val="visible"/>
                                      </p:to>
                                    </p:set>
                                    <p:anim calcmode="lin" valueType="num">
                                      <p:cBhvr>
                                        <p:cTn id="80" dur="500" fill="hold"/>
                                        <p:tgtEl>
                                          <p:spTgt spid="208"/>
                                        </p:tgtEl>
                                        <p:attrNameLst>
                                          <p:attrName>ppt_x</p:attrName>
                                        </p:attrNameLst>
                                      </p:cBhvr>
                                      <p:tavLst>
                                        <p:tav tm="0">
                                          <p:val>
                                            <p:strVal val="0-#ppt_w/2"/>
                                          </p:val>
                                        </p:tav>
                                        <p:tav tm="100000">
                                          <p:val>
                                            <p:strVal val="#ppt_x"/>
                                          </p:val>
                                        </p:tav>
                                      </p:tavLst>
                                    </p:anim>
                                    <p:anim calcmode="lin" valueType="num">
                                      <p:cBhvr>
                                        <p:cTn id="81" dur="500" fill="hold"/>
                                        <p:tgtEl>
                                          <p:spTgt spid="208"/>
                                        </p:tgtEl>
                                        <p:attrNameLst>
                                          <p:attrName>ppt_y</p:attrName>
                                        </p:attrNameLst>
                                      </p:cBhvr>
                                      <p:tavLst>
                                        <p:tav tm="0">
                                          <p:val>
                                            <p:strVal val="#ppt_y"/>
                                          </p:val>
                                        </p:tav>
                                        <p:tav tm="100000">
                                          <p:val>
                                            <p:strVal val="#ppt_y"/>
                                          </p:val>
                                        </p:tav>
                                      </p:tavLst>
                                    </p:anim>
                                  </p:childTnLst>
                                </p:cTn>
                              </p:par>
                            </p:childTnLst>
                          </p:cTn>
                        </p:par>
                        <p:par>
                          <p:cTn id="82" fill="hold">
                            <p:stCondLst>
                              <p:cond delay="14500"/>
                            </p:stCondLst>
                            <p:childTnLst>
                              <p:par>
                                <p:cTn id="83" presetClass="entr" nodeType="afterEffect" presetSubtype="16" presetID="23" grpId="17" fill="hold">
                                  <p:stCondLst>
                                    <p:cond delay="0"/>
                                  </p:stCondLst>
                                  <p:iterate type="el" backwards="0">
                                    <p:tmAbs val="0"/>
                                  </p:iterate>
                                  <p:childTnLst>
                                    <p:set>
                                      <p:cBhvr>
                                        <p:cTn id="84" fill="hold"/>
                                        <p:tgtEl>
                                          <p:spTgt spid="209"/>
                                        </p:tgtEl>
                                        <p:attrNameLst>
                                          <p:attrName>style.visibility</p:attrName>
                                        </p:attrNameLst>
                                      </p:cBhvr>
                                      <p:to>
                                        <p:strVal val="visible"/>
                                      </p:to>
                                    </p:set>
                                    <p:anim calcmode="lin" valueType="num">
                                      <p:cBhvr>
                                        <p:cTn id="85" dur="500" fill="hold"/>
                                        <p:tgtEl>
                                          <p:spTgt spid="209"/>
                                        </p:tgtEl>
                                        <p:attrNameLst>
                                          <p:attrName>ppt_w</p:attrName>
                                        </p:attrNameLst>
                                      </p:cBhvr>
                                      <p:tavLst>
                                        <p:tav tm="0">
                                          <p:val>
                                            <p:fltVal val="0"/>
                                          </p:val>
                                        </p:tav>
                                        <p:tav tm="100000">
                                          <p:val>
                                            <p:strVal val="#ppt_w"/>
                                          </p:val>
                                        </p:tav>
                                      </p:tavLst>
                                    </p:anim>
                                    <p:anim calcmode="lin" valueType="num">
                                      <p:cBhvr>
                                        <p:cTn id="86" dur="500" fill="hold"/>
                                        <p:tgtEl>
                                          <p:spTgt spid="209"/>
                                        </p:tgtEl>
                                        <p:attrNameLst>
                                          <p:attrName>ppt_h</p:attrName>
                                        </p:attrNameLst>
                                      </p:cBhvr>
                                      <p:tavLst>
                                        <p:tav tm="0">
                                          <p:val>
                                            <p:fltVal val="0"/>
                                          </p:val>
                                        </p:tav>
                                        <p:tav tm="100000">
                                          <p:val>
                                            <p:strVal val="#ppt_h"/>
                                          </p:val>
                                        </p:tav>
                                      </p:tavLst>
                                    </p:anim>
                                  </p:childTnLst>
                                </p:cTn>
                              </p:par>
                            </p:childTnLst>
                          </p:cTn>
                        </p:par>
                        <p:par>
                          <p:cTn id="87" fill="hold">
                            <p:stCondLst>
                              <p:cond delay="15000"/>
                            </p:stCondLst>
                            <p:childTnLst>
                              <p:par>
                                <p:cTn id="88" presetClass="entr" nodeType="afterEffect" presetSubtype="8" presetID="2" grpId="18" fill="hold">
                                  <p:stCondLst>
                                    <p:cond delay="0"/>
                                  </p:stCondLst>
                                  <p:iterate type="el" backwards="0">
                                    <p:tmAbs val="0"/>
                                  </p:iterate>
                                  <p:childTnLst>
                                    <p:set>
                                      <p:cBhvr>
                                        <p:cTn id="89" fill="hold"/>
                                        <p:tgtEl>
                                          <p:spTgt spid="210"/>
                                        </p:tgtEl>
                                        <p:attrNameLst>
                                          <p:attrName>style.visibility</p:attrName>
                                        </p:attrNameLst>
                                      </p:cBhvr>
                                      <p:to>
                                        <p:strVal val="visible"/>
                                      </p:to>
                                    </p:set>
                                    <p:anim calcmode="lin" valueType="num">
                                      <p:cBhvr>
                                        <p:cTn id="90" dur="1000" fill="hold"/>
                                        <p:tgtEl>
                                          <p:spTgt spid="210"/>
                                        </p:tgtEl>
                                        <p:attrNameLst>
                                          <p:attrName>ppt_x</p:attrName>
                                        </p:attrNameLst>
                                      </p:cBhvr>
                                      <p:tavLst>
                                        <p:tav tm="0">
                                          <p:val>
                                            <p:strVal val="0-#ppt_w/2"/>
                                          </p:val>
                                        </p:tav>
                                        <p:tav tm="100000">
                                          <p:val>
                                            <p:strVal val="#ppt_x"/>
                                          </p:val>
                                        </p:tav>
                                      </p:tavLst>
                                    </p:anim>
                                    <p:anim calcmode="lin" valueType="num">
                                      <p:cBhvr>
                                        <p:cTn id="91" dur="1000" fill="hold"/>
                                        <p:tgtEl>
                                          <p:spTgt spid="210"/>
                                        </p:tgtEl>
                                        <p:attrNameLst>
                                          <p:attrName>ppt_y</p:attrName>
                                        </p:attrNameLst>
                                      </p:cBhvr>
                                      <p:tavLst>
                                        <p:tav tm="0">
                                          <p:val>
                                            <p:strVal val="#ppt_y"/>
                                          </p:val>
                                        </p:tav>
                                        <p:tav tm="100000">
                                          <p:val>
                                            <p:strVal val="#ppt_y"/>
                                          </p:val>
                                        </p:tav>
                                      </p:tavLst>
                                    </p:anim>
                                  </p:childTnLst>
                                </p:cTn>
                              </p:par>
                            </p:childTnLst>
                          </p:cTn>
                        </p:par>
                        <p:par>
                          <p:cTn id="92" fill="hold">
                            <p:stCondLst>
                              <p:cond delay="16000"/>
                            </p:stCondLst>
                            <p:childTnLst>
                              <p:par>
                                <p:cTn id="93" presetClass="entr" nodeType="afterEffect" presetSubtype="4" presetID="2" grpId="19" fill="hold">
                                  <p:stCondLst>
                                    <p:cond delay="0"/>
                                  </p:stCondLst>
                                  <p:iterate type="el" backwards="0">
                                    <p:tmAbs val="0"/>
                                  </p:iterate>
                                  <p:childTnLst>
                                    <p:set>
                                      <p:cBhvr>
                                        <p:cTn id="94" fill="hold"/>
                                        <p:tgtEl>
                                          <p:spTgt spid="211"/>
                                        </p:tgtEl>
                                        <p:attrNameLst>
                                          <p:attrName>style.visibility</p:attrName>
                                        </p:attrNameLst>
                                      </p:cBhvr>
                                      <p:to>
                                        <p:strVal val="visible"/>
                                      </p:to>
                                    </p:set>
                                    <p:anim calcmode="lin" valueType="num">
                                      <p:cBhvr>
                                        <p:cTn id="95" dur="1000" fill="hold"/>
                                        <p:tgtEl>
                                          <p:spTgt spid="211"/>
                                        </p:tgtEl>
                                        <p:attrNameLst>
                                          <p:attrName>ppt_x</p:attrName>
                                        </p:attrNameLst>
                                      </p:cBhvr>
                                      <p:tavLst>
                                        <p:tav tm="0">
                                          <p:val>
                                            <p:strVal val="#ppt_x"/>
                                          </p:val>
                                        </p:tav>
                                        <p:tav tm="100000">
                                          <p:val>
                                            <p:strVal val="#ppt_x"/>
                                          </p:val>
                                        </p:tav>
                                      </p:tavLst>
                                    </p:anim>
                                    <p:anim calcmode="lin" valueType="num">
                                      <p:cBhvr>
                                        <p:cTn id="96" dur="1000" fill="hold"/>
                                        <p:tgtEl>
                                          <p:spTgt spid="211"/>
                                        </p:tgtEl>
                                        <p:attrNameLst>
                                          <p:attrName>ppt_y</p:attrName>
                                        </p:attrNameLst>
                                      </p:cBhvr>
                                      <p:tavLst>
                                        <p:tav tm="0">
                                          <p:val>
                                            <p:strVal val="1+#ppt_h/2"/>
                                          </p:val>
                                        </p:tav>
                                        <p:tav tm="100000">
                                          <p:val>
                                            <p:strVal val="#ppt_y"/>
                                          </p:val>
                                        </p:tav>
                                      </p:tavLst>
                                    </p:anim>
                                  </p:childTnLst>
                                </p:cTn>
                              </p:par>
                            </p:childTnLst>
                          </p:cTn>
                        </p:par>
                        <p:par>
                          <p:cTn id="97" fill="hold">
                            <p:stCondLst>
                              <p:cond delay="17000"/>
                            </p:stCondLst>
                            <p:childTnLst>
                              <p:par>
                                <p:cTn id="98" presetClass="entr" nodeType="afterEffect" presetSubtype="16" presetID="23" grpId="20" fill="hold">
                                  <p:stCondLst>
                                    <p:cond delay="0"/>
                                  </p:stCondLst>
                                  <p:iterate type="el" backwards="0">
                                    <p:tmAbs val="0"/>
                                  </p:iterate>
                                  <p:childTnLst>
                                    <p:set>
                                      <p:cBhvr>
                                        <p:cTn id="99" fill="hold"/>
                                        <p:tgtEl>
                                          <p:spTgt spid="212"/>
                                        </p:tgtEl>
                                        <p:attrNameLst>
                                          <p:attrName>style.visibility</p:attrName>
                                        </p:attrNameLst>
                                      </p:cBhvr>
                                      <p:to>
                                        <p:strVal val="visible"/>
                                      </p:to>
                                    </p:set>
                                    <p:anim calcmode="lin" valueType="num">
                                      <p:cBhvr>
                                        <p:cTn id="100" dur="500" fill="hold"/>
                                        <p:tgtEl>
                                          <p:spTgt spid="212"/>
                                        </p:tgtEl>
                                        <p:attrNameLst>
                                          <p:attrName>ppt_w</p:attrName>
                                        </p:attrNameLst>
                                      </p:cBhvr>
                                      <p:tavLst>
                                        <p:tav tm="0">
                                          <p:val>
                                            <p:fltVal val="0"/>
                                          </p:val>
                                        </p:tav>
                                        <p:tav tm="100000">
                                          <p:val>
                                            <p:strVal val="#ppt_w"/>
                                          </p:val>
                                        </p:tav>
                                      </p:tavLst>
                                    </p:anim>
                                    <p:anim calcmode="lin" valueType="num">
                                      <p:cBhvr>
                                        <p:cTn id="101" dur="500" fill="hold"/>
                                        <p:tgtEl>
                                          <p:spTgt spid="212"/>
                                        </p:tgtEl>
                                        <p:attrNameLst>
                                          <p:attrName>ppt_h</p:attrName>
                                        </p:attrNameLst>
                                      </p:cBhvr>
                                      <p:tavLst>
                                        <p:tav tm="0">
                                          <p:val>
                                            <p:fltVal val="0"/>
                                          </p:val>
                                        </p:tav>
                                        <p:tav tm="100000">
                                          <p:val>
                                            <p:strVal val="#ppt_h"/>
                                          </p:val>
                                        </p:tav>
                                      </p:tavLst>
                                    </p:anim>
                                  </p:childTnLst>
                                </p:cTn>
                              </p:par>
                            </p:childTnLst>
                          </p:cTn>
                        </p:par>
                        <p:par>
                          <p:cTn id="102" fill="hold">
                            <p:stCondLst>
                              <p:cond delay="17500"/>
                            </p:stCondLst>
                            <p:childTnLst>
                              <p:par>
                                <p:cTn id="103" presetClass="entr" nodeType="afterEffect" presetSubtype="4" presetID="2" grpId="21" fill="hold">
                                  <p:stCondLst>
                                    <p:cond delay="0"/>
                                  </p:stCondLst>
                                  <p:iterate type="el" backwards="0">
                                    <p:tmAbs val="0"/>
                                  </p:iterate>
                                  <p:childTnLst>
                                    <p:set>
                                      <p:cBhvr>
                                        <p:cTn id="104" fill="hold"/>
                                        <p:tgtEl>
                                          <p:spTgt spid="213"/>
                                        </p:tgtEl>
                                        <p:attrNameLst>
                                          <p:attrName>style.visibility</p:attrName>
                                        </p:attrNameLst>
                                      </p:cBhvr>
                                      <p:to>
                                        <p:strVal val="visible"/>
                                      </p:to>
                                    </p:set>
                                    <p:anim calcmode="lin" valueType="num">
                                      <p:cBhvr>
                                        <p:cTn id="105" dur="1000" fill="hold"/>
                                        <p:tgtEl>
                                          <p:spTgt spid="213"/>
                                        </p:tgtEl>
                                        <p:attrNameLst>
                                          <p:attrName>ppt_x</p:attrName>
                                        </p:attrNameLst>
                                      </p:cBhvr>
                                      <p:tavLst>
                                        <p:tav tm="0">
                                          <p:val>
                                            <p:strVal val="#ppt_x"/>
                                          </p:val>
                                        </p:tav>
                                        <p:tav tm="100000">
                                          <p:val>
                                            <p:strVal val="#ppt_x"/>
                                          </p:val>
                                        </p:tav>
                                      </p:tavLst>
                                    </p:anim>
                                    <p:anim calcmode="lin" valueType="num">
                                      <p:cBhvr>
                                        <p:cTn id="106" dur="1000" fill="hold"/>
                                        <p:tgtEl>
                                          <p:spTgt spid="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 grpId="3"/>
      <p:bldP build="whole" bldLvl="1" animBg="1" rev="0" advAuto="0" spid="193" grpId="7"/>
      <p:bldP build="whole" bldLvl="1" animBg="1" rev="0" advAuto="0" spid="196" grpId="10"/>
      <p:bldP build="whole" bldLvl="1" animBg="1" rev="0" advAuto="0" spid="211" grpId="19"/>
      <p:bldP build="whole" bldLvl="1" animBg="1" rev="0" advAuto="0" spid="194" grpId="8"/>
      <p:bldP build="whole" bldLvl="1" animBg="1" rev="0" advAuto="0" spid="213" grpId="21"/>
      <p:bldP build="whole" bldLvl="1" animBg="1" rev="0" advAuto="0" spid="192" grpId="6"/>
      <p:bldP build="whole" bldLvl="1" animBg="1" rev="0" advAuto="0" spid="188" grpId="5"/>
      <p:bldP build="whole" bldLvl="1" animBg="1" rev="0" advAuto="0" spid="197" grpId="11"/>
      <p:bldP build="whole" bldLvl="1" animBg="1" rev="0" advAuto="0" spid="208" grpId="16"/>
      <p:bldP build="whole" bldLvl="1" animBg="1" rev="0" advAuto="0" spid="209" grpId="17"/>
      <p:bldP build="whole" bldLvl="1" animBg="1" rev="0" advAuto="0" spid="195" grpId="9"/>
      <p:bldP build="whole" bldLvl="1" animBg="1" rev="0" advAuto="0" spid="199" grpId="13"/>
      <p:bldP build="whole" bldLvl="1" animBg="1" rev="0" advAuto="0" spid="185" grpId="2"/>
      <p:bldP build="whole" bldLvl="1" animBg="1" rev="0" advAuto="0" spid="207" grpId="15"/>
      <p:bldP build="whole" bldLvl="1" animBg="1" rev="0" advAuto="0" spid="212" grpId="20"/>
      <p:bldP build="whole" bldLvl="1" animBg="1" rev="0" advAuto="0" spid="184" grpId="1"/>
      <p:bldP build="whole" bldLvl="1" animBg="1" rev="0" advAuto="0" spid="198" grpId="12"/>
      <p:bldP build="whole" bldLvl="1" animBg="1" rev="0" advAuto="0" spid="210" grpId="18"/>
      <p:bldP build="whole" bldLvl="1" animBg="1" rev="0" advAuto="0" spid="187" grpId="4"/>
      <p:bldP build="whole" bldLvl="1" animBg="1" rev="0" advAuto="0" spid="202" grpId="14"/>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16" name="Shape 216"/>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17" name="Shape 217"/>
          <p:cNvSpPr/>
          <p:nvPr>
            <p:ph type="sldNum" sz="quarter" idx="2"/>
          </p:nvPr>
        </p:nvSpPr>
        <p:spPr>
          <a:xfrm>
            <a:off x="22418182" y="883625"/>
            <a:ext cx="613653" cy="535941"/>
          </a:xfrm>
          <a:prstGeom prst="rect">
            <a:avLst/>
          </a:prstGeom>
          <a:extLst>
            <a:ext uri="{C572A759-6A51-4108-AA02-DFA0A04FC94B}">
              <ma14:wrappingTextBoxFlag xmlns:ma14="http://schemas.microsoft.com/office/mac/drawingml/2011/main" val="1"/>
            </a:ext>
          </a:extLst>
        </p:spPr>
        <p:txBody>
          <a:bodyPr wrap="none"/>
          <a:lstStyle/>
          <a:p>
            <a:pPr/>
            <a:fld id="{86CB4B4D-7CA3-9044-876B-883B54F8677D}" type="slidenum"/>
          </a:p>
        </p:txBody>
      </p:sp>
      <p:pic>
        <p:nvPicPr>
          <p:cNvPr id="218"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219"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grpSp>
        <p:nvGrpSpPr>
          <p:cNvPr id="222" name="Group 222"/>
          <p:cNvGrpSpPr/>
          <p:nvPr/>
        </p:nvGrpSpPr>
        <p:grpSpPr>
          <a:xfrm>
            <a:off x="4275017" y="5923526"/>
            <a:ext cx="3955317" cy="1292353"/>
            <a:chOff x="0" y="0"/>
            <a:chExt cx="3955315" cy="1292352"/>
          </a:xfrm>
        </p:grpSpPr>
        <p:sp>
          <p:nvSpPr>
            <p:cNvPr id="220" name="Shape 220"/>
            <p:cNvSpPr/>
            <p:nvPr/>
          </p:nvSpPr>
          <p:spPr>
            <a:xfrm>
              <a:off x="0" y="0"/>
              <a:ext cx="3955316" cy="1292353"/>
            </a:xfrm>
            <a:prstGeom prst="chevron">
              <a:avLst>
                <a:gd name="adj" fmla="val 0"/>
              </a:avLst>
            </a:prstGeom>
            <a:solidFill>
              <a:srgbClr val="136773"/>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1" name="Shape 221"/>
            <p:cNvSpPr/>
            <p:nvPr/>
          </p:nvSpPr>
          <p:spPr>
            <a:xfrm>
              <a:off x="403949" y="79776"/>
              <a:ext cx="3147418"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sz="3000">
                  <a:solidFill>
                    <a:srgbClr val="FFFFFF"/>
                  </a:solidFill>
                  <a:latin typeface="Gill Sans"/>
                  <a:ea typeface="Gill Sans"/>
                  <a:cs typeface="Gill Sans"/>
                  <a:sym typeface="Gill Sans"/>
                </a:defRPr>
              </a:lvl1pPr>
            </a:lstStyle>
            <a:p>
              <a:pPr/>
              <a:r>
                <a:t>PRINT RESOURCES</a:t>
              </a:r>
            </a:p>
          </p:txBody>
        </p:sp>
      </p:grpSp>
      <p:grpSp>
        <p:nvGrpSpPr>
          <p:cNvPr id="225" name="Group 225"/>
          <p:cNvGrpSpPr/>
          <p:nvPr/>
        </p:nvGrpSpPr>
        <p:grpSpPr>
          <a:xfrm>
            <a:off x="8230334" y="5923526"/>
            <a:ext cx="3955317" cy="1292353"/>
            <a:chOff x="0" y="0"/>
            <a:chExt cx="3955315" cy="1292352"/>
          </a:xfrm>
        </p:grpSpPr>
        <p:sp>
          <p:nvSpPr>
            <p:cNvPr id="223" name="Shape 223"/>
            <p:cNvSpPr/>
            <p:nvPr/>
          </p:nvSpPr>
          <p:spPr>
            <a:xfrm>
              <a:off x="0" y="0"/>
              <a:ext cx="3955316" cy="1292353"/>
            </a:xfrm>
            <a:prstGeom prst="chevron">
              <a:avLst>
                <a:gd name="adj" fmla="val 0"/>
              </a:avLst>
            </a:prstGeom>
            <a:solidFill>
              <a:srgbClr val="25C8B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4" name="Shape 224"/>
            <p:cNvSpPr/>
            <p:nvPr/>
          </p:nvSpPr>
          <p:spPr>
            <a:xfrm>
              <a:off x="403949" y="79776"/>
              <a:ext cx="3147418"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sz="3000">
                  <a:solidFill>
                    <a:srgbClr val="FFFFFF"/>
                  </a:solidFill>
                  <a:latin typeface="Gill Sans"/>
                  <a:ea typeface="Gill Sans"/>
                  <a:cs typeface="Gill Sans"/>
                  <a:sym typeface="Gill Sans"/>
                </a:defRPr>
              </a:lvl1pPr>
            </a:lstStyle>
            <a:p>
              <a:pPr/>
              <a:r>
                <a:t>PENCILS &amp; RULERS</a:t>
              </a:r>
            </a:p>
          </p:txBody>
        </p:sp>
      </p:grpSp>
      <p:grpSp>
        <p:nvGrpSpPr>
          <p:cNvPr id="228" name="Group 228"/>
          <p:cNvGrpSpPr/>
          <p:nvPr/>
        </p:nvGrpSpPr>
        <p:grpSpPr>
          <a:xfrm>
            <a:off x="12185650" y="5923526"/>
            <a:ext cx="3955316" cy="1292353"/>
            <a:chOff x="0" y="0"/>
            <a:chExt cx="3955315" cy="1292352"/>
          </a:xfrm>
        </p:grpSpPr>
        <p:sp>
          <p:nvSpPr>
            <p:cNvPr id="226" name="Shape 226"/>
            <p:cNvSpPr/>
            <p:nvPr/>
          </p:nvSpPr>
          <p:spPr>
            <a:xfrm>
              <a:off x="0" y="0"/>
              <a:ext cx="3955316" cy="1292353"/>
            </a:xfrm>
            <a:prstGeom prst="chevron">
              <a:avLst>
                <a:gd name="adj" fmla="val 0"/>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27" name="Shape 227"/>
            <p:cNvSpPr/>
            <p:nvPr/>
          </p:nvSpPr>
          <p:spPr>
            <a:xfrm>
              <a:off x="403949" y="81282"/>
              <a:ext cx="3147418" cy="1085516"/>
            </a:xfrm>
            <a:prstGeom prst="rect">
              <a:avLst/>
            </a:prstGeom>
            <a:solidFill>
              <a:schemeClr val="accent5"/>
            </a:solid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noAutofit/>
            </a:bodyPr>
            <a:lstStyle>
              <a:lvl1pPr algn="ctr">
                <a:defRPr sz="3000">
                  <a:solidFill>
                    <a:srgbClr val="FFFFFF"/>
                  </a:solidFill>
                  <a:latin typeface="Gill Sans"/>
                  <a:ea typeface="Gill Sans"/>
                  <a:cs typeface="Gill Sans"/>
                  <a:sym typeface="Gill Sans"/>
                </a:defRPr>
              </a:lvl1pPr>
            </a:lstStyle>
            <a:p>
              <a:pPr/>
              <a:r>
                <a:t>GRAPH PAPER</a:t>
              </a:r>
            </a:p>
          </p:txBody>
        </p:sp>
      </p:grpSp>
      <p:grpSp>
        <p:nvGrpSpPr>
          <p:cNvPr id="231" name="Group 231"/>
          <p:cNvGrpSpPr/>
          <p:nvPr/>
        </p:nvGrpSpPr>
        <p:grpSpPr>
          <a:xfrm>
            <a:off x="16140966" y="5923526"/>
            <a:ext cx="3955317" cy="1292353"/>
            <a:chOff x="0" y="0"/>
            <a:chExt cx="3955315" cy="1292352"/>
          </a:xfrm>
        </p:grpSpPr>
        <p:sp>
          <p:nvSpPr>
            <p:cNvPr id="229" name="Shape 229"/>
            <p:cNvSpPr/>
            <p:nvPr/>
          </p:nvSpPr>
          <p:spPr>
            <a:xfrm>
              <a:off x="0" y="0"/>
              <a:ext cx="3955316" cy="1292353"/>
            </a:xfrm>
            <a:prstGeom prst="chevron">
              <a:avLst>
                <a:gd name="adj" fmla="val 0"/>
              </a:avLst>
            </a:prstGeom>
            <a:solidFill>
              <a:srgbClr val="FBA62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30" name="Shape 230"/>
            <p:cNvSpPr/>
            <p:nvPr/>
          </p:nvSpPr>
          <p:spPr>
            <a:xfrm>
              <a:off x="403949" y="79776"/>
              <a:ext cx="3147418" cy="11327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1899" tIns="121899" rIns="121899" bIns="121899" numCol="1" anchor="ctr">
              <a:spAutoFit/>
            </a:bodyPr>
            <a:lstStyle>
              <a:lvl1pPr algn="ctr">
                <a:defRPr cap="all" sz="3000">
                  <a:solidFill>
                    <a:srgbClr val="FFFFFF"/>
                  </a:solidFill>
                  <a:latin typeface="Gill Sans"/>
                  <a:ea typeface="Gill Sans"/>
                  <a:cs typeface="Gill Sans"/>
                  <a:sym typeface="Gill Sans"/>
                </a:defRPr>
              </a:lvl1pPr>
            </a:lstStyle>
            <a:p>
              <a:pPr/>
              <a:r>
                <a:t>Internet Access</a:t>
              </a:r>
            </a:p>
          </p:txBody>
        </p:sp>
      </p:grpSp>
      <p:sp>
        <p:nvSpPr>
          <p:cNvPr id="232" name="Shape 232"/>
          <p:cNvSpPr/>
          <p:nvPr/>
        </p:nvSpPr>
        <p:spPr>
          <a:xfrm>
            <a:off x="17759832" y="4717088"/>
            <a:ext cx="739580" cy="749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759" y="0"/>
                  <a:pt x="0" y="4901"/>
                  <a:pt x="0" y="10709"/>
                </a:cubicBezTo>
                <a:cubicBezTo>
                  <a:pt x="0" y="16699"/>
                  <a:pt x="4759" y="21600"/>
                  <a:pt x="10800" y="21600"/>
                </a:cubicBezTo>
                <a:cubicBezTo>
                  <a:pt x="16841" y="21600"/>
                  <a:pt x="21600" y="16699"/>
                  <a:pt x="21600" y="10709"/>
                </a:cubicBezTo>
                <a:cubicBezTo>
                  <a:pt x="21600" y="4901"/>
                  <a:pt x="16841" y="0"/>
                  <a:pt x="10800" y="0"/>
                </a:cubicBezTo>
                <a:close/>
                <a:moveTo>
                  <a:pt x="20319" y="10346"/>
                </a:moveTo>
                <a:cubicBezTo>
                  <a:pt x="16108" y="10346"/>
                  <a:pt x="16108" y="10346"/>
                  <a:pt x="16108" y="10346"/>
                </a:cubicBezTo>
                <a:cubicBezTo>
                  <a:pt x="15925" y="8894"/>
                  <a:pt x="15742" y="7442"/>
                  <a:pt x="15193" y="5990"/>
                </a:cubicBezTo>
                <a:cubicBezTo>
                  <a:pt x="16108" y="5627"/>
                  <a:pt x="17024" y="5082"/>
                  <a:pt x="17939" y="4538"/>
                </a:cubicBezTo>
                <a:cubicBezTo>
                  <a:pt x="19220" y="6171"/>
                  <a:pt x="20136" y="8168"/>
                  <a:pt x="20319" y="10346"/>
                </a:cubicBezTo>
                <a:close/>
                <a:moveTo>
                  <a:pt x="10434" y="20148"/>
                </a:moveTo>
                <a:cubicBezTo>
                  <a:pt x="9153" y="19240"/>
                  <a:pt x="8237" y="17970"/>
                  <a:pt x="7505" y="16518"/>
                </a:cubicBezTo>
                <a:cubicBezTo>
                  <a:pt x="8420" y="16155"/>
                  <a:pt x="9519" y="15973"/>
                  <a:pt x="10434" y="15973"/>
                </a:cubicBezTo>
                <a:cubicBezTo>
                  <a:pt x="10434" y="20148"/>
                  <a:pt x="10434" y="20148"/>
                  <a:pt x="10434" y="20148"/>
                </a:cubicBezTo>
                <a:cubicBezTo>
                  <a:pt x="10434" y="20148"/>
                  <a:pt x="10434" y="20148"/>
                  <a:pt x="10434" y="20148"/>
                </a:cubicBezTo>
                <a:close/>
                <a:moveTo>
                  <a:pt x="11166" y="1452"/>
                </a:moveTo>
                <a:cubicBezTo>
                  <a:pt x="12447" y="2541"/>
                  <a:pt x="13546" y="3993"/>
                  <a:pt x="14278" y="5627"/>
                </a:cubicBezTo>
                <a:cubicBezTo>
                  <a:pt x="13363" y="5990"/>
                  <a:pt x="12264" y="6171"/>
                  <a:pt x="11166" y="6171"/>
                </a:cubicBezTo>
                <a:cubicBezTo>
                  <a:pt x="11166" y="1452"/>
                  <a:pt x="11166" y="1452"/>
                  <a:pt x="11166" y="1452"/>
                </a:cubicBezTo>
                <a:cubicBezTo>
                  <a:pt x="11166" y="1452"/>
                  <a:pt x="11166" y="1452"/>
                  <a:pt x="11166" y="1452"/>
                </a:cubicBezTo>
                <a:close/>
                <a:moveTo>
                  <a:pt x="12264" y="1452"/>
                </a:moveTo>
                <a:cubicBezTo>
                  <a:pt x="14278" y="1815"/>
                  <a:pt x="16108" y="2723"/>
                  <a:pt x="17390" y="3993"/>
                </a:cubicBezTo>
                <a:cubicBezTo>
                  <a:pt x="16658" y="4538"/>
                  <a:pt x="15925" y="5082"/>
                  <a:pt x="15010" y="5445"/>
                </a:cubicBezTo>
                <a:cubicBezTo>
                  <a:pt x="14278" y="3993"/>
                  <a:pt x="13363" y="2541"/>
                  <a:pt x="12264" y="1452"/>
                </a:cubicBezTo>
                <a:close/>
                <a:moveTo>
                  <a:pt x="10434" y="1452"/>
                </a:moveTo>
                <a:cubicBezTo>
                  <a:pt x="10434" y="6171"/>
                  <a:pt x="10434" y="6171"/>
                  <a:pt x="10434" y="6171"/>
                </a:cubicBezTo>
                <a:cubicBezTo>
                  <a:pt x="9336" y="6171"/>
                  <a:pt x="8237" y="5990"/>
                  <a:pt x="7322" y="5627"/>
                </a:cubicBezTo>
                <a:cubicBezTo>
                  <a:pt x="8054" y="3993"/>
                  <a:pt x="9153" y="2541"/>
                  <a:pt x="10434" y="1452"/>
                </a:cubicBezTo>
                <a:cubicBezTo>
                  <a:pt x="10434" y="1452"/>
                  <a:pt x="10434" y="1452"/>
                  <a:pt x="10434" y="1452"/>
                </a:cubicBezTo>
                <a:close/>
                <a:moveTo>
                  <a:pt x="6590" y="5445"/>
                </a:moveTo>
                <a:cubicBezTo>
                  <a:pt x="5675" y="5082"/>
                  <a:pt x="4942" y="4538"/>
                  <a:pt x="4210" y="3993"/>
                </a:cubicBezTo>
                <a:cubicBezTo>
                  <a:pt x="5492" y="2723"/>
                  <a:pt x="7322" y="1815"/>
                  <a:pt x="9153" y="1452"/>
                </a:cubicBezTo>
                <a:cubicBezTo>
                  <a:pt x="8237" y="2541"/>
                  <a:pt x="7322" y="3993"/>
                  <a:pt x="6590" y="5445"/>
                </a:cubicBezTo>
                <a:close/>
                <a:moveTo>
                  <a:pt x="6956" y="6353"/>
                </a:moveTo>
                <a:cubicBezTo>
                  <a:pt x="8054" y="6716"/>
                  <a:pt x="9153" y="6897"/>
                  <a:pt x="10434" y="6897"/>
                </a:cubicBezTo>
                <a:cubicBezTo>
                  <a:pt x="10434" y="10346"/>
                  <a:pt x="10434" y="10346"/>
                  <a:pt x="10434" y="10346"/>
                </a:cubicBezTo>
                <a:cubicBezTo>
                  <a:pt x="6224" y="10346"/>
                  <a:pt x="6224" y="10346"/>
                  <a:pt x="6224" y="10346"/>
                </a:cubicBezTo>
                <a:cubicBezTo>
                  <a:pt x="6224" y="8894"/>
                  <a:pt x="6590" y="7624"/>
                  <a:pt x="6956" y="6353"/>
                </a:cubicBezTo>
                <a:close/>
                <a:moveTo>
                  <a:pt x="10434" y="11072"/>
                </a:moveTo>
                <a:cubicBezTo>
                  <a:pt x="10434" y="15247"/>
                  <a:pt x="10434" y="15247"/>
                  <a:pt x="10434" y="15247"/>
                </a:cubicBezTo>
                <a:cubicBezTo>
                  <a:pt x="9336" y="15429"/>
                  <a:pt x="8237" y="15610"/>
                  <a:pt x="7322" y="15792"/>
                </a:cubicBezTo>
                <a:cubicBezTo>
                  <a:pt x="6590" y="14339"/>
                  <a:pt x="6224" y="12887"/>
                  <a:pt x="6224" y="11072"/>
                </a:cubicBezTo>
                <a:lnTo>
                  <a:pt x="10434" y="11072"/>
                </a:lnTo>
                <a:close/>
                <a:moveTo>
                  <a:pt x="9153" y="19966"/>
                </a:moveTo>
                <a:cubicBezTo>
                  <a:pt x="7505" y="19785"/>
                  <a:pt x="5858" y="19059"/>
                  <a:pt x="4576" y="17970"/>
                </a:cubicBezTo>
                <a:cubicBezTo>
                  <a:pt x="5308" y="17425"/>
                  <a:pt x="6041" y="17062"/>
                  <a:pt x="6956" y="16699"/>
                </a:cubicBezTo>
                <a:cubicBezTo>
                  <a:pt x="7505" y="17970"/>
                  <a:pt x="8237" y="19059"/>
                  <a:pt x="9153" y="19966"/>
                </a:cubicBezTo>
                <a:close/>
                <a:moveTo>
                  <a:pt x="11166" y="20148"/>
                </a:moveTo>
                <a:cubicBezTo>
                  <a:pt x="11166" y="15973"/>
                  <a:pt x="11166" y="15973"/>
                  <a:pt x="11166" y="15973"/>
                </a:cubicBezTo>
                <a:cubicBezTo>
                  <a:pt x="12081" y="15973"/>
                  <a:pt x="13180" y="16155"/>
                  <a:pt x="14095" y="16518"/>
                </a:cubicBezTo>
                <a:cubicBezTo>
                  <a:pt x="13363" y="17970"/>
                  <a:pt x="12264" y="19240"/>
                  <a:pt x="11166" y="20148"/>
                </a:cubicBezTo>
                <a:cubicBezTo>
                  <a:pt x="11166" y="20148"/>
                  <a:pt x="11166" y="20148"/>
                  <a:pt x="11166" y="20148"/>
                </a:cubicBezTo>
                <a:close/>
                <a:moveTo>
                  <a:pt x="14644" y="16699"/>
                </a:moveTo>
                <a:cubicBezTo>
                  <a:pt x="15559" y="17062"/>
                  <a:pt x="16292" y="17425"/>
                  <a:pt x="17024" y="17970"/>
                </a:cubicBezTo>
                <a:cubicBezTo>
                  <a:pt x="15742" y="19059"/>
                  <a:pt x="14095" y="19785"/>
                  <a:pt x="12264" y="19966"/>
                </a:cubicBezTo>
                <a:cubicBezTo>
                  <a:pt x="13363" y="19059"/>
                  <a:pt x="14095" y="17970"/>
                  <a:pt x="14644" y="16699"/>
                </a:cubicBezTo>
                <a:close/>
                <a:moveTo>
                  <a:pt x="14278" y="15792"/>
                </a:moveTo>
                <a:cubicBezTo>
                  <a:pt x="13363" y="15610"/>
                  <a:pt x="12264" y="15429"/>
                  <a:pt x="11166" y="15247"/>
                </a:cubicBezTo>
                <a:cubicBezTo>
                  <a:pt x="11166" y="11072"/>
                  <a:pt x="11166" y="11072"/>
                  <a:pt x="11166" y="11072"/>
                </a:cubicBezTo>
                <a:cubicBezTo>
                  <a:pt x="15376" y="11072"/>
                  <a:pt x="15376" y="11072"/>
                  <a:pt x="15376" y="11072"/>
                </a:cubicBezTo>
                <a:cubicBezTo>
                  <a:pt x="15376" y="12887"/>
                  <a:pt x="15010" y="14339"/>
                  <a:pt x="14278" y="15792"/>
                </a:cubicBezTo>
                <a:close/>
                <a:moveTo>
                  <a:pt x="11166" y="10346"/>
                </a:moveTo>
                <a:cubicBezTo>
                  <a:pt x="11166" y="6897"/>
                  <a:pt x="11166" y="6897"/>
                  <a:pt x="11166" y="6897"/>
                </a:cubicBezTo>
                <a:cubicBezTo>
                  <a:pt x="12264" y="6897"/>
                  <a:pt x="13546" y="6716"/>
                  <a:pt x="14644" y="6353"/>
                </a:cubicBezTo>
                <a:cubicBezTo>
                  <a:pt x="15010" y="7624"/>
                  <a:pt x="15376" y="8894"/>
                  <a:pt x="15376" y="10346"/>
                </a:cubicBezTo>
                <a:lnTo>
                  <a:pt x="11166" y="10346"/>
                </a:lnTo>
                <a:close/>
                <a:moveTo>
                  <a:pt x="3661" y="4538"/>
                </a:moveTo>
                <a:cubicBezTo>
                  <a:pt x="4576" y="5082"/>
                  <a:pt x="5492" y="5627"/>
                  <a:pt x="6407" y="5990"/>
                </a:cubicBezTo>
                <a:cubicBezTo>
                  <a:pt x="5858" y="7442"/>
                  <a:pt x="5492" y="8894"/>
                  <a:pt x="5492" y="10346"/>
                </a:cubicBezTo>
                <a:cubicBezTo>
                  <a:pt x="1281" y="10346"/>
                  <a:pt x="1281" y="10346"/>
                  <a:pt x="1281" y="10346"/>
                </a:cubicBezTo>
                <a:cubicBezTo>
                  <a:pt x="1464" y="8168"/>
                  <a:pt x="2380" y="6171"/>
                  <a:pt x="3661" y="4538"/>
                </a:cubicBezTo>
                <a:close/>
                <a:moveTo>
                  <a:pt x="1281" y="11072"/>
                </a:moveTo>
                <a:cubicBezTo>
                  <a:pt x="5492" y="11072"/>
                  <a:pt x="5492" y="11072"/>
                  <a:pt x="5492" y="11072"/>
                </a:cubicBezTo>
                <a:cubicBezTo>
                  <a:pt x="5675" y="12887"/>
                  <a:pt x="6041" y="14521"/>
                  <a:pt x="6590" y="16155"/>
                </a:cubicBezTo>
                <a:cubicBezTo>
                  <a:pt x="5675" y="16518"/>
                  <a:pt x="4942" y="16881"/>
                  <a:pt x="4027" y="17425"/>
                </a:cubicBezTo>
                <a:cubicBezTo>
                  <a:pt x="2380" y="15792"/>
                  <a:pt x="1464" y="13613"/>
                  <a:pt x="1281" y="11072"/>
                </a:cubicBezTo>
                <a:close/>
                <a:moveTo>
                  <a:pt x="17390" y="17425"/>
                </a:moveTo>
                <a:cubicBezTo>
                  <a:pt x="16658" y="16881"/>
                  <a:pt x="15925" y="16518"/>
                  <a:pt x="15010" y="16155"/>
                </a:cubicBezTo>
                <a:cubicBezTo>
                  <a:pt x="15559" y="14521"/>
                  <a:pt x="15925" y="12887"/>
                  <a:pt x="16108" y="11072"/>
                </a:cubicBezTo>
                <a:cubicBezTo>
                  <a:pt x="20319" y="11072"/>
                  <a:pt x="20319" y="11072"/>
                  <a:pt x="20319" y="11072"/>
                </a:cubicBezTo>
                <a:cubicBezTo>
                  <a:pt x="20136" y="13613"/>
                  <a:pt x="19037" y="15792"/>
                  <a:pt x="17390" y="17425"/>
                </a:cubicBezTo>
                <a:close/>
                <a:moveTo>
                  <a:pt x="17390" y="17425"/>
                </a:moveTo>
                <a:cubicBezTo>
                  <a:pt x="17390" y="17425"/>
                  <a:pt x="17390" y="17425"/>
                  <a:pt x="17390" y="17425"/>
                </a:cubicBezTo>
              </a:path>
            </a:pathLst>
          </a:custGeom>
          <a:solidFill>
            <a:srgbClr val="FBA622"/>
          </a:solidFill>
          <a:ln w="12700">
            <a:miter lim="400000"/>
          </a:ln>
        </p:spPr>
        <p:txBody>
          <a:bodyPr lIns="45719" rIns="45719"/>
          <a:lstStyle/>
          <a:p>
            <a:pPr/>
          </a:p>
        </p:txBody>
      </p:sp>
      <p:sp>
        <p:nvSpPr>
          <p:cNvPr id="233" name="Shape 233"/>
          <p:cNvSpPr/>
          <p:nvPr/>
        </p:nvSpPr>
        <p:spPr>
          <a:xfrm>
            <a:off x="12463622" y="7655961"/>
            <a:ext cx="3405722" cy="246630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latin typeface="Futura"/>
                <a:ea typeface="Futura"/>
                <a:cs typeface="Futura"/>
                <a:sym typeface="Futura"/>
              </a:defRPr>
            </a:lvl1pPr>
          </a:lstStyle>
          <a:p>
            <a:pPr/>
            <a:r>
              <a:t>X1 sheet of graph paper per student for the graph exercise.</a:t>
            </a:r>
          </a:p>
        </p:txBody>
      </p:sp>
      <p:sp>
        <p:nvSpPr>
          <p:cNvPr id="234" name="Shape 234"/>
          <p:cNvSpPr/>
          <p:nvPr/>
        </p:nvSpPr>
        <p:spPr>
          <a:xfrm>
            <a:off x="8501867" y="7655961"/>
            <a:ext cx="3405722" cy="246630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latin typeface="Futura"/>
                <a:ea typeface="Futura"/>
                <a:cs typeface="Futura"/>
                <a:sym typeface="Futura"/>
              </a:defRPr>
            </a:lvl1pPr>
          </a:lstStyle>
          <a:p>
            <a:pPr/>
            <a:r>
              <a:t>Each student will need a pencil and a ruler for the graphing activity.</a:t>
            </a:r>
          </a:p>
        </p:txBody>
      </p:sp>
      <p:sp>
        <p:nvSpPr>
          <p:cNvPr id="235" name="Shape 235"/>
          <p:cNvSpPr/>
          <p:nvPr/>
        </p:nvSpPr>
        <p:spPr>
          <a:xfrm>
            <a:off x="4538728" y="7655961"/>
            <a:ext cx="3405722" cy="2760460"/>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p>
            <a:pPr algn="ctr">
              <a:lnSpc>
                <a:spcPct val="130000"/>
              </a:lnSpc>
              <a:defRPr sz="2500">
                <a:latin typeface="Futura"/>
                <a:ea typeface="Futura"/>
                <a:cs typeface="Futura"/>
                <a:sym typeface="Futura"/>
              </a:defRPr>
            </a:pPr>
            <a:r>
              <a:t>Print X1 sheet per student for each activity click the </a:t>
            </a:r>
            <a:r>
              <a:rPr>
                <a:solidFill>
                  <a:schemeClr val="accent5"/>
                </a:solidFill>
              </a:rPr>
              <a:t>red</a:t>
            </a:r>
            <a:r>
              <a:t> words to download sheets.</a:t>
            </a:r>
            <a:r>
              <a:rPr>
                <a:solidFill>
                  <a:srgbClr val="A6AAA9"/>
                </a:solidFill>
              </a:rPr>
              <a:t> </a:t>
            </a:r>
          </a:p>
        </p:txBody>
      </p:sp>
      <p:sp>
        <p:nvSpPr>
          <p:cNvPr id="236" name="Shape 236"/>
          <p:cNvSpPr/>
          <p:nvPr/>
        </p:nvSpPr>
        <p:spPr>
          <a:xfrm>
            <a:off x="16426761" y="7655961"/>
            <a:ext cx="3405722" cy="246630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lnSpc>
                <a:spcPct val="130000"/>
              </a:lnSpc>
              <a:defRPr sz="2500">
                <a:latin typeface="Futura"/>
                <a:ea typeface="Futura"/>
                <a:cs typeface="Futura"/>
                <a:sym typeface="Futura"/>
              </a:defRPr>
            </a:lvl1pPr>
          </a:lstStyle>
          <a:p>
            <a:pPr/>
            <a:r>
              <a:t>Internet access will be required to view the online map and interview.</a:t>
            </a:r>
          </a:p>
        </p:txBody>
      </p:sp>
      <p:sp>
        <p:nvSpPr>
          <p:cNvPr id="237" name="Shape 237"/>
          <p:cNvSpPr/>
          <p:nvPr/>
        </p:nvSpPr>
        <p:spPr>
          <a:xfrm>
            <a:off x="4622582" y="1570158"/>
            <a:ext cx="15126136" cy="1155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000">
                <a:latin typeface="Futura"/>
                <a:ea typeface="Futura"/>
                <a:cs typeface="Futura"/>
                <a:sym typeface="Futura"/>
              </a:defRPr>
            </a:lvl1pPr>
          </a:lstStyle>
          <a:p>
            <a:pPr/>
            <a:r>
              <a:t>FOR THIS LESSON YOU WILL NEED:</a:t>
            </a:r>
          </a:p>
        </p:txBody>
      </p:sp>
      <p:sp>
        <p:nvSpPr>
          <p:cNvPr id="238" name="Shape 238"/>
          <p:cNvSpPr/>
          <p:nvPr/>
        </p:nvSpPr>
        <p:spPr>
          <a:xfrm>
            <a:off x="5945849" y="4947502"/>
            <a:ext cx="613653" cy="535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7" y="11778"/>
                </a:moveTo>
                <a:cubicBezTo>
                  <a:pt x="11177" y="16424"/>
                  <a:pt x="11177" y="16424"/>
                  <a:pt x="11177" y="16424"/>
                </a:cubicBezTo>
                <a:cubicBezTo>
                  <a:pt x="11177" y="16709"/>
                  <a:pt x="10926" y="16709"/>
                  <a:pt x="10926" y="16709"/>
                </a:cubicBezTo>
                <a:cubicBezTo>
                  <a:pt x="10674" y="16709"/>
                  <a:pt x="10674" y="16709"/>
                  <a:pt x="10423" y="16424"/>
                </a:cubicBezTo>
                <a:cubicBezTo>
                  <a:pt x="539" y="11778"/>
                  <a:pt x="539" y="11778"/>
                  <a:pt x="539" y="11778"/>
                </a:cubicBezTo>
                <a:cubicBezTo>
                  <a:pt x="252" y="11778"/>
                  <a:pt x="0" y="11208"/>
                  <a:pt x="0" y="10922"/>
                </a:cubicBezTo>
                <a:cubicBezTo>
                  <a:pt x="0" y="10066"/>
                  <a:pt x="539" y="9781"/>
                  <a:pt x="1042" y="9781"/>
                </a:cubicBezTo>
                <a:cubicBezTo>
                  <a:pt x="1294" y="9781"/>
                  <a:pt x="1294" y="9781"/>
                  <a:pt x="1545" y="9781"/>
                </a:cubicBezTo>
                <a:cubicBezTo>
                  <a:pt x="10926" y="14101"/>
                  <a:pt x="10926" y="14101"/>
                  <a:pt x="10926" y="14101"/>
                </a:cubicBezTo>
                <a:cubicBezTo>
                  <a:pt x="20342" y="9781"/>
                  <a:pt x="20342" y="9781"/>
                  <a:pt x="20342" y="9781"/>
                </a:cubicBezTo>
                <a:lnTo>
                  <a:pt x="20594" y="9781"/>
                </a:lnTo>
                <a:cubicBezTo>
                  <a:pt x="21348" y="9781"/>
                  <a:pt x="21600" y="10066"/>
                  <a:pt x="21600" y="10922"/>
                </a:cubicBezTo>
                <a:cubicBezTo>
                  <a:pt x="21600" y="11208"/>
                  <a:pt x="21348" y="11778"/>
                  <a:pt x="21097" y="11778"/>
                </a:cubicBezTo>
                <a:close/>
                <a:moveTo>
                  <a:pt x="21097" y="6888"/>
                </a:moveTo>
                <a:cubicBezTo>
                  <a:pt x="11177" y="11493"/>
                  <a:pt x="11177" y="11493"/>
                  <a:pt x="11177" y="11493"/>
                </a:cubicBezTo>
                <a:lnTo>
                  <a:pt x="10926" y="11493"/>
                </a:lnTo>
                <a:cubicBezTo>
                  <a:pt x="10674" y="11493"/>
                  <a:pt x="10674" y="11493"/>
                  <a:pt x="10423" y="11493"/>
                </a:cubicBezTo>
                <a:cubicBezTo>
                  <a:pt x="539" y="6888"/>
                  <a:pt x="539" y="6888"/>
                  <a:pt x="539" y="6888"/>
                </a:cubicBezTo>
                <a:cubicBezTo>
                  <a:pt x="252" y="6602"/>
                  <a:pt x="0" y="6317"/>
                  <a:pt x="0" y="5746"/>
                </a:cubicBezTo>
                <a:cubicBezTo>
                  <a:pt x="0" y="5461"/>
                  <a:pt x="252" y="4891"/>
                  <a:pt x="539" y="4891"/>
                </a:cubicBezTo>
                <a:cubicBezTo>
                  <a:pt x="10423" y="285"/>
                  <a:pt x="10423" y="285"/>
                  <a:pt x="10423" y="285"/>
                </a:cubicBezTo>
                <a:cubicBezTo>
                  <a:pt x="10674" y="0"/>
                  <a:pt x="10674" y="0"/>
                  <a:pt x="10926" y="0"/>
                </a:cubicBezTo>
                <a:cubicBezTo>
                  <a:pt x="10926" y="0"/>
                  <a:pt x="11177" y="0"/>
                  <a:pt x="11177" y="285"/>
                </a:cubicBezTo>
                <a:cubicBezTo>
                  <a:pt x="21097" y="4891"/>
                  <a:pt x="21097" y="4891"/>
                  <a:pt x="21097" y="4891"/>
                </a:cubicBezTo>
                <a:cubicBezTo>
                  <a:pt x="21348" y="4891"/>
                  <a:pt x="21600" y="5461"/>
                  <a:pt x="21600" y="5746"/>
                </a:cubicBezTo>
                <a:cubicBezTo>
                  <a:pt x="21600" y="6317"/>
                  <a:pt x="21348" y="6602"/>
                  <a:pt x="21097" y="6888"/>
                </a:cubicBezTo>
                <a:close/>
                <a:moveTo>
                  <a:pt x="1042" y="14672"/>
                </a:moveTo>
                <a:cubicBezTo>
                  <a:pt x="1294" y="14672"/>
                  <a:pt x="1294" y="14672"/>
                  <a:pt x="1545" y="14672"/>
                </a:cubicBezTo>
                <a:cubicBezTo>
                  <a:pt x="10926" y="19277"/>
                  <a:pt x="10926" y="19277"/>
                  <a:pt x="10926" y="19277"/>
                </a:cubicBezTo>
                <a:cubicBezTo>
                  <a:pt x="20342" y="14672"/>
                  <a:pt x="20342" y="14672"/>
                  <a:pt x="20342" y="14672"/>
                </a:cubicBezTo>
                <a:lnTo>
                  <a:pt x="20594" y="14672"/>
                </a:lnTo>
                <a:cubicBezTo>
                  <a:pt x="21348" y="14672"/>
                  <a:pt x="21600" y="15242"/>
                  <a:pt x="21600" y="15813"/>
                </a:cubicBezTo>
                <a:cubicBezTo>
                  <a:pt x="21600" y="16424"/>
                  <a:pt x="21348" y="16709"/>
                  <a:pt x="21097" y="16995"/>
                </a:cubicBezTo>
                <a:cubicBezTo>
                  <a:pt x="11177" y="21600"/>
                  <a:pt x="11177" y="21600"/>
                  <a:pt x="11177" y="21600"/>
                </a:cubicBezTo>
                <a:lnTo>
                  <a:pt x="10926" y="21600"/>
                </a:lnTo>
                <a:cubicBezTo>
                  <a:pt x="10674" y="21600"/>
                  <a:pt x="10674" y="21600"/>
                  <a:pt x="10423" y="21600"/>
                </a:cubicBezTo>
                <a:cubicBezTo>
                  <a:pt x="539" y="16995"/>
                  <a:pt x="539" y="16995"/>
                  <a:pt x="539" y="16995"/>
                </a:cubicBezTo>
                <a:cubicBezTo>
                  <a:pt x="252" y="16709"/>
                  <a:pt x="0" y="16424"/>
                  <a:pt x="0" y="15813"/>
                </a:cubicBezTo>
                <a:cubicBezTo>
                  <a:pt x="0" y="15242"/>
                  <a:pt x="539" y="14672"/>
                  <a:pt x="1042" y="14672"/>
                </a:cubicBezTo>
                <a:close/>
              </a:path>
            </a:pathLst>
          </a:custGeom>
          <a:solidFill>
            <a:schemeClr val="accent1">
              <a:hueOff val="273562"/>
              <a:satOff val="2937"/>
              <a:lumOff val="-22233"/>
            </a:schemeClr>
          </a:solidFill>
          <a:ln w="12700">
            <a:miter lim="400000"/>
          </a:ln>
        </p:spPr>
        <p:txBody>
          <a:bodyPr lIns="45719" rIns="45719" anchor="ctr"/>
          <a:lstStyle/>
          <a:p>
            <a:pPr/>
          </a:p>
        </p:txBody>
      </p:sp>
      <p:sp>
        <p:nvSpPr>
          <p:cNvPr id="239" name="Shape 239"/>
          <p:cNvSpPr/>
          <p:nvPr/>
        </p:nvSpPr>
        <p:spPr>
          <a:xfrm>
            <a:off x="13660718" y="4719440"/>
            <a:ext cx="993021" cy="992066"/>
          </a:xfrm>
          <a:prstGeom prst="ellipse">
            <a:avLst/>
          </a:prstGeom>
          <a:solidFill>
            <a:srgbClr val="F94151"/>
          </a:solidFill>
          <a:ln w="25400">
            <a:solidFill>
              <a:srgbClr val="000000">
                <a:alpha val="0"/>
              </a:srgbClr>
            </a:solidFill>
            <a:miter lim="400000"/>
          </a:ln>
        </p:spPr>
        <p:txBody>
          <a:bodyPr lIns="45719" rIns="45719" anchor="ctr"/>
          <a:lstStyle/>
          <a:p>
            <a:pPr>
              <a:defRPr sz="5600">
                <a:effectLst>
                  <a:outerShdw sx="100000" sy="100000" kx="0" ky="0" algn="b" rotWithShape="0" blurRad="38100" dist="38100" dir="2700000">
                    <a:srgbClr val="000000"/>
                  </a:outerShdw>
                </a:effectLst>
                <a:latin typeface="Gill Sans"/>
                <a:ea typeface="Gill Sans"/>
                <a:cs typeface="Gill Sans"/>
                <a:sym typeface="Gill Sans"/>
              </a:defRPr>
            </a:pPr>
          </a:p>
        </p:txBody>
      </p:sp>
      <p:sp>
        <p:nvSpPr>
          <p:cNvPr id="240" name="Shape 240"/>
          <p:cNvSpPr/>
          <p:nvPr/>
        </p:nvSpPr>
        <p:spPr>
          <a:xfrm>
            <a:off x="13907223" y="4993935"/>
            <a:ext cx="505821" cy="443075"/>
          </a:xfrm>
          <a:custGeom>
            <a:avLst/>
            <a:gdLst/>
            <a:ahLst/>
            <a:cxnLst>
              <a:cxn ang="0">
                <a:pos x="wd2" y="hd2"/>
              </a:cxn>
              <a:cxn ang="5400000">
                <a:pos x="wd2" y="hd2"/>
              </a:cxn>
              <a:cxn ang="10800000">
                <a:pos x="wd2" y="hd2"/>
              </a:cxn>
              <a:cxn ang="16200000">
                <a:pos x="wd2" y="hd2"/>
              </a:cxn>
            </a:cxnLst>
            <a:rect l="0" t="0" r="r" b="b"/>
            <a:pathLst>
              <a:path w="21511" h="21475" fill="norm" stroke="1" extrusionOk="0">
                <a:moveTo>
                  <a:pt x="21155" y="375"/>
                </a:moveTo>
                <a:cubicBezTo>
                  <a:pt x="16444" y="10703"/>
                  <a:pt x="16444" y="10703"/>
                  <a:pt x="16444" y="10703"/>
                </a:cubicBezTo>
                <a:cubicBezTo>
                  <a:pt x="16044" y="11203"/>
                  <a:pt x="15644" y="11203"/>
                  <a:pt x="15244" y="10703"/>
                </a:cubicBezTo>
                <a:cubicBezTo>
                  <a:pt x="12889" y="8204"/>
                  <a:pt x="12889" y="8204"/>
                  <a:pt x="12889" y="8204"/>
                </a:cubicBezTo>
                <a:cubicBezTo>
                  <a:pt x="12489" y="7704"/>
                  <a:pt x="12489" y="7704"/>
                  <a:pt x="12089" y="8204"/>
                </a:cubicBezTo>
                <a:cubicBezTo>
                  <a:pt x="8533" y="14645"/>
                  <a:pt x="8533" y="14645"/>
                  <a:pt x="8533" y="14645"/>
                </a:cubicBezTo>
                <a:cubicBezTo>
                  <a:pt x="8533" y="15145"/>
                  <a:pt x="8178" y="15145"/>
                  <a:pt x="7778" y="14645"/>
                </a:cubicBezTo>
                <a:cubicBezTo>
                  <a:pt x="6178" y="13146"/>
                  <a:pt x="6178" y="13146"/>
                  <a:pt x="6178" y="13146"/>
                </a:cubicBezTo>
                <a:cubicBezTo>
                  <a:pt x="5778" y="12646"/>
                  <a:pt x="5378" y="12646"/>
                  <a:pt x="5378" y="13146"/>
                </a:cubicBezTo>
                <a:cubicBezTo>
                  <a:pt x="267" y="21031"/>
                  <a:pt x="267" y="21031"/>
                  <a:pt x="267" y="21031"/>
                </a:cubicBezTo>
                <a:cubicBezTo>
                  <a:pt x="-89" y="21475"/>
                  <a:pt x="-89" y="21475"/>
                  <a:pt x="267" y="21475"/>
                </a:cubicBezTo>
                <a:cubicBezTo>
                  <a:pt x="21511" y="21475"/>
                  <a:pt x="21511" y="21475"/>
                  <a:pt x="21511" y="21475"/>
                </a:cubicBezTo>
                <a:cubicBezTo>
                  <a:pt x="21511" y="375"/>
                  <a:pt x="21511" y="375"/>
                  <a:pt x="21511" y="375"/>
                </a:cubicBezTo>
                <a:cubicBezTo>
                  <a:pt x="21511" y="-125"/>
                  <a:pt x="21511" y="-125"/>
                  <a:pt x="21155" y="375"/>
                </a:cubicBezTo>
              </a:path>
            </a:pathLst>
          </a:custGeom>
          <a:solidFill>
            <a:srgbClr val="FFFFFF"/>
          </a:solidFill>
          <a:ln w="12700">
            <a:miter lim="400000"/>
          </a:ln>
        </p:spPr>
        <p:txBody>
          <a:bodyPr lIns="45719" rIns="45719" anchor="ctr"/>
          <a:lstStyle/>
          <a:p>
            <a:pPr/>
          </a:p>
        </p:txBody>
      </p:sp>
      <p:grpSp>
        <p:nvGrpSpPr>
          <p:cNvPr id="249" name="Group 249"/>
          <p:cNvGrpSpPr/>
          <p:nvPr/>
        </p:nvGrpSpPr>
        <p:grpSpPr>
          <a:xfrm>
            <a:off x="9655801" y="4651498"/>
            <a:ext cx="898823" cy="880989"/>
            <a:chOff x="0" y="0"/>
            <a:chExt cx="898822" cy="880988"/>
          </a:xfrm>
        </p:grpSpPr>
        <p:sp>
          <p:nvSpPr>
            <p:cNvPr id="241" name="Shape 241"/>
            <p:cNvSpPr/>
            <p:nvPr/>
          </p:nvSpPr>
          <p:spPr>
            <a:xfrm>
              <a:off x="473304" y="0"/>
              <a:ext cx="425519" cy="418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27" y="3176"/>
                  </a:moveTo>
                  <a:lnTo>
                    <a:pt x="18479" y="9191"/>
                  </a:lnTo>
                  <a:lnTo>
                    <a:pt x="16398" y="11308"/>
                  </a:lnTo>
                  <a:lnTo>
                    <a:pt x="13609" y="8471"/>
                  </a:lnTo>
                  <a:lnTo>
                    <a:pt x="12527" y="9529"/>
                  </a:lnTo>
                  <a:lnTo>
                    <a:pt x="15316" y="12367"/>
                  </a:lnTo>
                  <a:lnTo>
                    <a:pt x="13942" y="13807"/>
                  </a:lnTo>
                  <a:lnTo>
                    <a:pt x="12194" y="11647"/>
                  </a:lnTo>
                  <a:lnTo>
                    <a:pt x="11154" y="13087"/>
                  </a:lnTo>
                  <a:lnTo>
                    <a:pt x="12902" y="14866"/>
                  </a:lnTo>
                  <a:lnTo>
                    <a:pt x="11154" y="16645"/>
                  </a:lnTo>
                  <a:lnTo>
                    <a:pt x="8365" y="13807"/>
                  </a:lnTo>
                  <a:lnTo>
                    <a:pt x="6992" y="14866"/>
                  </a:lnTo>
                  <a:lnTo>
                    <a:pt x="10113" y="17704"/>
                  </a:lnTo>
                  <a:lnTo>
                    <a:pt x="8698" y="18762"/>
                  </a:lnTo>
                  <a:lnTo>
                    <a:pt x="6992" y="16984"/>
                  </a:lnTo>
                  <a:lnTo>
                    <a:pt x="5577" y="18042"/>
                  </a:lnTo>
                  <a:lnTo>
                    <a:pt x="9073" y="21600"/>
                  </a:lnTo>
                  <a:lnTo>
                    <a:pt x="21600" y="9191"/>
                  </a:lnTo>
                  <a:lnTo>
                    <a:pt x="12527" y="0"/>
                  </a:lnTo>
                  <a:lnTo>
                    <a:pt x="0" y="12367"/>
                  </a:lnTo>
                  <a:lnTo>
                    <a:pt x="1415" y="14146"/>
                  </a:lnTo>
                  <a:lnTo>
                    <a:pt x="12527" y="3176"/>
                  </a:lnTo>
                  <a:close/>
                </a:path>
              </a:pathLst>
            </a:cu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p>
          </p:txBody>
        </p:sp>
        <p:sp>
          <p:nvSpPr>
            <p:cNvPr id="242" name="Shape 242"/>
            <p:cNvSpPr/>
            <p:nvPr/>
          </p:nvSpPr>
          <p:spPr>
            <a:xfrm>
              <a:off x="473304" y="0"/>
              <a:ext cx="425519" cy="418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27" y="3176"/>
                  </a:moveTo>
                  <a:lnTo>
                    <a:pt x="18479" y="9191"/>
                  </a:lnTo>
                  <a:lnTo>
                    <a:pt x="16398" y="11308"/>
                  </a:lnTo>
                  <a:lnTo>
                    <a:pt x="13609" y="8471"/>
                  </a:lnTo>
                  <a:lnTo>
                    <a:pt x="12527" y="9529"/>
                  </a:lnTo>
                  <a:lnTo>
                    <a:pt x="15316" y="12367"/>
                  </a:lnTo>
                  <a:lnTo>
                    <a:pt x="13942" y="13807"/>
                  </a:lnTo>
                  <a:lnTo>
                    <a:pt x="12194" y="11647"/>
                  </a:lnTo>
                  <a:lnTo>
                    <a:pt x="11154" y="13087"/>
                  </a:lnTo>
                  <a:lnTo>
                    <a:pt x="12902" y="14866"/>
                  </a:lnTo>
                  <a:lnTo>
                    <a:pt x="11154" y="16645"/>
                  </a:lnTo>
                  <a:lnTo>
                    <a:pt x="8365" y="13807"/>
                  </a:lnTo>
                  <a:lnTo>
                    <a:pt x="6992" y="14866"/>
                  </a:lnTo>
                  <a:lnTo>
                    <a:pt x="10113" y="17704"/>
                  </a:lnTo>
                  <a:lnTo>
                    <a:pt x="8698" y="18762"/>
                  </a:lnTo>
                  <a:lnTo>
                    <a:pt x="6992" y="16984"/>
                  </a:lnTo>
                  <a:lnTo>
                    <a:pt x="5577" y="18042"/>
                  </a:lnTo>
                  <a:lnTo>
                    <a:pt x="9073" y="21600"/>
                  </a:lnTo>
                  <a:lnTo>
                    <a:pt x="21600" y="9191"/>
                  </a:lnTo>
                  <a:lnTo>
                    <a:pt x="12527" y="0"/>
                  </a:lnTo>
                  <a:lnTo>
                    <a:pt x="0" y="12367"/>
                  </a:lnTo>
                  <a:lnTo>
                    <a:pt x="1415" y="14146"/>
                  </a:lnTo>
                  <a:lnTo>
                    <a:pt x="12527" y="3176"/>
                  </a:lnTo>
                </a:path>
              </a:pathLst>
            </a:custGeom>
            <a:blipFill rotWithShape="1">
              <a:blip r:embed="rId5"/>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45719" tIns="45719" rIns="45719" bIns="45719" numCol="1" anchor="ctr">
              <a:noAutofit/>
            </a:bodyPr>
            <a:lstStyle/>
            <a:p>
              <a:pPr/>
            </a:p>
          </p:txBody>
        </p:sp>
        <p:sp>
          <p:nvSpPr>
            <p:cNvPr id="243" name="Shape 243"/>
            <p:cNvSpPr/>
            <p:nvPr/>
          </p:nvSpPr>
          <p:spPr>
            <a:xfrm>
              <a:off x="0" y="415605"/>
              <a:ext cx="465260" cy="465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51" y="6008"/>
                  </a:moveTo>
                  <a:lnTo>
                    <a:pt x="19052" y="7948"/>
                  </a:lnTo>
                  <a:lnTo>
                    <a:pt x="17797" y="9545"/>
                  </a:lnTo>
                  <a:lnTo>
                    <a:pt x="14945" y="6655"/>
                  </a:lnTo>
                  <a:lnTo>
                    <a:pt x="13994" y="7606"/>
                  </a:lnTo>
                  <a:lnTo>
                    <a:pt x="16846" y="10458"/>
                  </a:lnTo>
                  <a:lnTo>
                    <a:pt x="15554" y="11751"/>
                  </a:lnTo>
                  <a:lnTo>
                    <a:pt x="13652" y="9545"/>
                  </a:lnTo>
                  <a:lnTo>
                    <a:pt x="12701" y="10800"/>
                  </a:lnTo>
                  <a:lnTo>
                    <a:pt x="14603" y="12701"/>
                  </a:lnTo>
                  <a:lnTo>
                    <a:pt x="13006" y="14299"/>
                  </a:lnTo>
                  <a:lnTo>
                    <a:pt x="10154" y="11446"/>
                  </a:lnTo>
                  <a:lnTo>
                    <a:pt x="8899" y="12397"/>
                  </a:lnTo>
                  <a:lnTo>
                    <a:pt x="11751" y="15249"/>
                  </a:lnTo>
                  <a:lnTo>
                    <a:pt x="10800" y="16504"/>
                  </a:lnTo>
                  <a:lnTo>
                    <a:pt x="8899" y="14299"/>
                  </a:lnTo>
                  <a:lnTo>
                    <a:pt x="7606" y="15554"/>
                  </a:lnTo>
                  <a:lnTo>
                    <a:pt x="9507" y="17455"/>
                  </a:lnTo>
                  <a:lnTo>
                    <a:pt x="8252" y="18748"/>
                  </a:lnTo>
                  <a:lnTo>
                    <a:pt x="2852" y="13348"/>
                  </a:lnTo>
                  <a:lnTo>
                    <a:pt x="14945" y="1559"/>
                  </a:lnTo>
                  <a:lnTo>
                    <a:pt x="13348" y="0"/>
                  </a:lnTo>
                  <a:lnTo>
                    <a:pt x="0" y="13348"/>
                  </a:lnTo>
                  <a:lnTo>
                    <a:pt x="8252" y="21600"/>
                  </a:lnTo>
                  <a:lnTo>
                    <a:pt x="21600" y="8556"/>
                  </a:lnTo>
                  <a:lnTo>
                    <a:pt x="18406" y="5058"/>
                  </a:lnTo>
                  <a:lnTo>
                    <a:pt x="17151" y="6008"/>
                  </a:lnTo>
                  <a:close/>
                </a:path>
              </a:pathLst>
            </a:cu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p>
          </p:txBody>
        </p:sp>
        <p:sp>
          <p:nvSpPr>
            <p:cNvPr id="244" name="Shape 244"/>
            <p:cNvSpPr/>
            <p:nvPr/>
          </p:nvSpPr>
          <p:spPr>
            <a:xfrm>
              <a:off x="0" y="415605"/>
              <a:ext cx="465260" cy="465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51" y="6008"/>
                  </a:moveTo>
                  <a:lnTo>
                    <a:pt x="19052" y="7948"/>
                  </a:lnTo>
                  <a:lnTo>
                    <a:pt x="17797" y="9545"/>
                  </a:lnTo>
                  <a:lnTo>
                    <a:pt x="14945" y="6655"/>
                  </a:lnTo>
                  <a:lnTo>
                    <a:pt x="13994" y="7606"/>
                  </a:lnTo>
                  <a:lnTo>
                    <a:pt x="16846" y="10458"/>
                  </a:lnTo>
                  <a:lnTo>
                    <a:pt x="15554" y="11751"/>
                  </a:lnTo>
                  <a:lnTo>
                    <a:pt x="13652" y="9545"/>
                  </a:lnTo>
                  <a:lnTo>
                    <a:pt x="12701" y="10800"/>
                  </a:lnTo>
                  <a:lnTo>
                    <a:pt x="14603" y="12701"/>
                  </a:lnTo>
                  <a:lnTo>
                    <a:pt x="13006" y="14299"/>
                  </a:lnTo>
                  <a:lnTo>
                    <a:pt x="10154" y="11446"/>
                  </a:lnTo>
                  <a:lnTo>
                    <a:pt x="8899" y="12397"/>
                  </a:lnTo>
                  <a:lnTo>
                    <a:pt x="11751" y="15249"/>
                  </a:lnTo>
                  <a:lnTo>
                    <a:pt x="10800" y="16504"/>
                  </a:lnTo>
                  <a:lnTo>
                    <a:pt x="8899" y="14299"/>
                  </a:lnTo>
                  <a:lnTo>
                    <a:pt x="7606" y="15554"/>
                  </a:lnTo>
                  <a:lnTo>
                    <a:pt x="9507" y="17455"/>
                  </a:lnTo>
                  <a:lnTo>
                    <a:pt x="8252" y="18748"/>
                  </a:lnTo>
                  <a:lnTo>
                    <a:pt x="2852" y="13348"/>
                  </a:lnTo>
                  <a:lnTo>
                    <a:pt x="14945" y="1559"/>
                  </a:lnTo>
                  <a:lnTo>
                    <a:pt x="13348" y="0"/>
                  </a:lnTo>
                  <a:lnTo>
                    <a:pt x="0" y="13348"/>
                  </a:lnTo>
                  <a:lnTo>
                    <a:pt x="8252" y="21600"/>
                  </a:lnTo>
                  <a:lnTo>
                    <a:pt x="21600" y="8556"/>
                  </a:lnTo>
                  <a:lnTo>
                    <a:pt x="18406" y="5058"/>
                  </a:lnTo>
                  <a:lnTo>
                    <a:pt x="17151" y="6008"/>
                  </a:lnTo>
                </a:path>
              </a:pathLst>
            </a:custGeom>
            <a:blipFill rotWithShape="1">
              <a:blip r:embed="rId5"/>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45719" tIns="45719" rIns="45719" bIns="45719" numCol="1" anchor="ctr">
              <a:noAutofit/>
            </a:bodyPr>
            <a:lstStyle/>
            <a:p>
              <a:pPr/>
            </a:p>
          </p:txBody>
        </p:sp>
        <p:sp>
          <p:nvSpPr>
            <p:cNvPr id="245" name="Shape 245"/>
            <p:cNvSpPr/>
            <p:nvPr/>
          </p:nvSpPr>
          <p:spPr>
            <a:xfrm>
              <a:off x="104776" y="54208"/>
              <a:ext cx="710950" cy="725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04" y="3462"/>
                  </a:moveTo>
                  <a:lnTo>
                    <a:pt x="4151" y="0"/>
                  </a:lnTo>
                  <a:lnTo>
                    <a:pt x="0" y="4071"/>
                  </a:lnTo>
                  <a:lnTo>
                    <a:pt x="3530" y="7728"/>
                  </a:lnTo>
                  <a:lnTo>
                    <a:pt x="14765" y="18528"/>
                  </a:lnTo>
                  <a:lnTo>
                    <a:pt x="21600" y="21600"/>
                  </a:lnTo>
                  <a:lnTo>
                    <a:pt x="19114" y="14652"/>
                  </a:lnTo>
                  <a:lnTo>
                    <a:pt x="7904" y="3462"/>
                  </a:lnTo>
                  <a:close/>
                  <a:moveTo>
                    <a:pt x="2908" y="5485"/>
                  </a:moveTo>
                  <a:lnTo>
                    <a:pt x="1442" y="4071"/>
                  </a:lnTo>
                  <a:lnTo>
                    <a:pt x="4151" y="1414"/>
                  </a:lnTo>
                  <a:lnTo>
                    <a:pt x="5617" y="2828"/>
                  </a:lnTo>
                  <a:lnTo>
                    <a:pt x="2908" y="5485"/>
                  </a:lnTo>
                  <a:close/>
                  <a:moveTo>
                    <a:pt x="19114" y="19967"/>
                  </a:moveTo>
                  <a:lnTo>
                    <a:pt x="15162" y="18138"/>
                  </a:lnTo>
                  <a:lnTo>
                    <a:pt x="14765" y="17724"/>
                  </a:lnTo>
                  <a:lnTo>
                    <a:pt x="16828" y="17919"/>
                  </a:lnTo>
                  <a:lnTo>
                    <a:pt x="16629" y="16285"/>
                  </a:lnTo>
                  <a:lnTo>
                    <a:pt x="18294" y="16505"/>
                  </a:lnTo>
                  <a:lnTo>
                    <a:pt x="18294" y="14457"/>
                  </a:lnTo>
                  <a:lnTo>
                    <a:pt x="18692" y="14871"/>
                  </a:lnTo>
                  <a:lnTo>
                    <a:pt x="20158" y="18748"/>
                  </a:lnTo>
                  <a:lnTo>
                    <a:pt x="19114" y="19967"/>
                  </a:lnTo>
                  <a:close/>
                </a:path>
              </a:pathLst>
            </a:cu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p>
          </p:txBody>
        </p:sp>
        <p:sp>
          <p:nvSpPr>
            <p:cNvPr id="246" name="Shape 246"/>
            <p:cNvSpPr/>
            <p:nvPr/>
          </p:nvSpPr>
          <p:spPr>
            <a:xfrm>
              <a:off x="104776" y="54208"/>
              <a:ext cx="710950" cy="725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04" y="3462"/>
                  </a:moveTo>
                  <a:lnTo>
                    <a:pt x="4151" y="0"/>
                  </a:lnTo>
                  <a:lnTo>
                    <a:pt x="0" y="4071"/>
                  </a:lnTo>
                  <a:lnTo>
                    <a:pt x="3530" y="7728"/>
                  </a:lnTo>
                  <a:lnTo>
                    <a:pt x="14765" y="18528"/>
                  </a:lnTo>
                  <a:lnTo>
                    <a:pt x="21600" y="21600"/>
                  </a:lnTo>
                  <a:lnTo>
                    <a:pt x="19114" y="14652"/>
                  </a:lnTo>
                  <a:lnTo>
                    <a:pt x="7904" y="3462"/>
                  </a:lnTo>
                </a:path>
              </a:pathLst>
            </a:custGeom>
            <a:blipFill rotWithShape="1">
              <a:blip r:embed="rId5"/>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p:spPr>
          <p:txBody>
            <a:bodyPr wrap="square" lIns="45719" tIns="45719" rIns="45719" bIns="45719" numCol="1" anchor="ctr">
              <a:noAutofit/>
            </a:bodyPr>
            <a:lstStyle/>
            <a:p>
              <a:pPr/>
            </a:p>
          </p:txBody>
        </p:sp>
        <p:sp>
          <p:nvSpPr>
            <p:cNvPr id="247" name="Shape 247"/>
            <p:cNvSpPr/>
            <p:nvPr/>
          </p:nvSpPr>
          <p:spPr>
            <a:xfrm>
              <a:off x="151746" y="101191"/>
              <a:ext cx="136484" cy="136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86" y="21600"/>
                  </a:moveTo>
                  <a:lnTo>
                    <a:pt x="0" y="14098"/>
                  </a:lnTo>
                  <a:lnTo>
                    <a:pt x="14014" y="0"/>
                  </a:lnTo>
                  <a:lnTo>
                    <a:pt x="21600" y="7502"/>
                  </a:lnTo>
                  <a:lnTo>
                    <a:pt x="7586" y="21600"/>
                  </a:lnTo>
                </a:path>
              </a:pathLst>
            </a:cu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p>
          </p:txBody>
        </p:sp>
        <p:sp>
          <p:nvSpPr>
            <p:cNvPr id="248" name="Shape 248"/>
            <p:cNvSpPr/>
            <p:nvPr/>
          </p:nvSpPr>
          <p:spPr>
            <a:xfrm>
              <a:off x="592536" y="538480"/>
              <a:ext cx="176225" cy="18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19" y="21600"/>
                  </a:moveTo>
                  <a:lnTo>
                    <a:pt x="1593" y="14432"/>
                  </a:lnTo>
                  <a:lnTo>
                    <a:pt x="0" y="12807"/>
                  </a:lnTo>
                  <a:lnTo>
                    <a:pt x="8262" y="13572"/>
                  </a:lnTo>
                  <a:lnTo>
                    <a:pt x="7465" y="7168"/>
                  </a:lnTo>
                  <a:lnTo>
                    <a:pt x="14135" y="8028"/>
                  </a:lnTo>
                  <a:lnTo>
                    <a:pt x="14135" y="0"/>
                  </a:lnTo>
                  <a:lnTo>
                    <a:pt x="15727" y="1625"/>
                  </a:lnTo>
                  <a:lnTo>
                    <a:pt x="21600" y="16821"/>
                  </a:lnTo>
                  <a:lnTo>
                    <a:pt x="17419" y="21600"/>
                  </a:lnTo>
                </a:path>
              </a:pathLst>
            </a:cu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p>
          </p:txBody>
        </p:sp>
      </p:grpSp>
      <p:sp>
        <p:nvSpPr>
          <p:cNvPr id="250" name="Shape 250"/>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222"/>
                                        </p:tgtEl>
                                        <p:attrNameLst>
                                          <p:attrName>style.visibility</p:attrName>
                                        </p:attrNameLst>
                                      </p:cBhvr>
                                      <p:to>
                                        <p:strVal val="visible"/>
                                      </p:to>
                                    </p:set>
                                    <p:anim calcmode="lin" valueType="num">
                                      <p:cBhvr>
                                        <p:cTn id="7" dur="1000" fill="hold"/>
                                        <p:tgtEl>
                                          <p:spTgt spid="222"/>
                                        </p:tgtEl>
                                        <p:attrNameLst>
                                          <p:attrName>ppt_x</p:attrName>
                                        </p:attrNameLst>
                                      </p:cBhvr>
                                      <p:tavLst>
                                        <p:tav tm="0">
                                          <p:val>
                                            <p:strVal val="0-#ppt_w/2"/>
                                          </p:val>
                                        </p:tav>
                                        <p:tav tm="100000">
                                          <p:val>
                                            <p:strVal val="#ppt_x"/>
                                          </p:val>
                                        </p:tav>
                                      </p:tavLst>
                                    </p:anim>
                                    <p:anim calcmode="lin" valueType="num">
                                      <p:cBhvr>
                                        <p:cTn id="8" dur="1000" fill="hold"/>
                                        <p:tgtEl>
                                          <p:spTgt spid="2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8" presetID="2" grpId="2" fill="hold">
                                  <p:stCondLst>
                                    <p:cond delay="0"/>
                                  </p:stCondLst>
                                  <p:iterate type="el" backwards="0">
                                    <p:tmAbs val="0"/>
                                  </p:iterate>
                                  <p:childTnLst>
                                    <p:set>
                                      <p:cBhvr>
                                        <p:cTn id="11" fill="hold"/>
                                        <p:tgtEl>
                                          <p:spTgt spid="225"/>
                                        </p:tgtEl>
                                        <p:attrNameLst>
                                          <p:attrName>style.visibility</p:attrName>
                                        </p:attrNameLst>
                                      </p:cBhvr>
                                      <p:to>
                                        <p:strVal val="visible"/>
                                      </p:to>
                                    </p:set>
                                    <p:anim calcmode="lin" valueType="num">
                                      <p:cBhvr>
                                        <p:cTn id="12" dur="1000" fill="hold"/>
                                        <p:tgtEl>
                                          <p:spTgt spid="225"/>
                                        </p:tgtEl>
                                        <p:attrNameLst>
                                          <p:attrName>ppt_x</p:attrName>
                                        </p:attrNameLst>
                                      </p:cBhvr>
                                      <p:tavLst>
                                        <p:tav tm="0">
                                          <p:val>
                                            <p:strVal val="0-#ppt_w/2"/>
                                          </p:val>
                                        </p:tav>
                                        <p:tav tm="100000">
                                          <p:val>
                                            <p:strVal val="#ppt_x"/>
                                          </p:val>
                                        </p:tav>
                                      </p:tavLst>
                                    </p:anim>
                                    <p:anim calcmode="lin" valueType="num">
                                      <p:cBhvr>
                                        <p:cTn id="13" dur="1000" fill="hold"/>
                                        <p:tgtEl>
                                          <p:spTgt spid="225"/>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228"/>
                                        </p:tgtEl>
                                        <p:attrNameLst>
                                          <p:attrName>style.visibility</p:attrName>
                                        </p:attrNameLst>
                                      </p:cBhvr>
                                      <p:to>
                                        <p:strVal val="visible"/>
                                      </p:to>
                                    </p:set>
                                    <p:anim calcmode="lin" valueType="num">
                                      <p:cBhvr>
                                        <p:cTn id="17" dur="1000" fill="hold"/>
                                        <p:tgtEl>
                                          <p:spTgt spid="228"/>
                                        </p:tgtEl>
                                        <p:attrNameLst>
                                          <p:attrName>ppt_x</p:attrName>
                                        </p:attrNameLst>
                                      </p:cBhvr>
                                      <p:tavLst>
                                        <p:tav tm="0">
                                          <p:val>
                                            <p:strVal val="0-#ppt_w/2"/>
                                          </p:val>
                                        </p:tav>
                                        <p:tav tm="100000">
                                          <p:val>
                                            <p:strVal val="#ppt_x"/>
                                          </p:val>
                                        </p:tav>
                                      </p:tavLst>
                                    </p:anim>
                                    <p:anim calcmode="lin" valueType="num">
                                      <p:cBhvr>
                                        <p:cTn id="18" dur="1000" fill="hold"/>
                                        <p:tgtEl>
                                          <p:spTgt spid="22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Class="entr" nodeType="afterEffect" presetSubtype="8" presetID="2" grpId="4" fill="hold">
                                  <p:stCondLst>
                                    <p:cond delay="0"/>
                                  </p:stCondLst>
                                  <p:iterate type="el" backwards="0">
                                    <p:tmAbs val="0"/>
                                  </p:iterate>
                                  <p:childTnLst>
                                    <p:set>
                                      <p:cBhvr>
                                        <p:cTn id="21" fill="hold"/>
                                        <p:tgtEl>
                                          <p:spTgt spid="231"/>
                                        </p:tgtEl>
                                        <p:attrNameLst>
                                          <p:attrName>style.visibility</p:attrName>
                                        </p:attrNameLst>
                                      </p:cBhvr>
                                      <p:to>
                                        <p:strVal val="visible"/>
                                      </p:to>
                                    </p:set>
                                    <p:anim calcmode="lin" valueType="num">
                                      <p:cBhvr>
                                        <p:cTn id="22" dur="1000" fill="hold"/>
                                        <p:tgtEl>
                                          <p:spTgt spid="231"/>
                                        </p:tgtEl>
                                        <p:attrNameLst>
                                          <p:attrName>ppt_x</p:attrName>
                                        </p:attrNameLst>
                                      </p:cBhvr>
                                      <p:tavLst>
                                        <p:tav tm="0">
                                          <p:val>
                                            <p:strVal val="0-#ppt_w/2"/>
                                          </p:val>
                                        </p:tav>
                                        <p:tav tm="100000">
                                          <p:val>
                                            <p:strVal val="#ppt_x"/>
                                          </p:val>
                                        </p:tav>
                                      </p:tavLst>
                                    </p:anim>
                                    <p:anim calcmode="lin" valueType="num">
                                      <p:cBhvr>
                                        <p:cTn id="23" dur="1000" fill="hold"/>
                                        <p:tgtEl>
                                          <p:spTgt spid="231"/>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Class="entr" nodeType="afterEffect" presetSubtype="8" presetID="2" grpId="5" fill="hold">
                                  <p:stCondLst>
                                    <p:cond delay="0"/>
                                  </p:stCondLst>
                                  <p:iterate type="el" backwards="0">
                                    <p:tmAbs val="0"/>
                                  </p:iterate>
                                  <p:childTnLst>
                                    <p:set>
                                      <p:cBhvr>
                                        <p:cTn id="26" fill="hold"/>
                                        <p:tgtEl>
                                          <p:spTgt spid="232"/>
                                        </p:tgtEl>
                                        <p:attrNameLst>
                                          <p:attrName>style.visibility</p:attrName>
                                        </p:attrNameLst>
                                      </p:cBhvr>
                                      <p:to>
                                        <p:strVal val="visible"/>
                                      </p:to>
                                    </p:set>
                                    <p:anim calcmode="lin" valueType="num">
                                      <p:cBhvr>
                                        <p:cTn id="27" dur="1000" fill="hold"/>
                                        <p:tgtEl>
                                          <p:spTgt spid="232"/>
                                        </p:tgtEl>
                                        <p:attrNameLst>
                                          <p:attrName>ppt_x</p:attrName>
                                        </p:attrNameLst>
                                      </p:cBhvr>
                                      <p:tavLst>
                                        <p:tav tm="0">
                                          <p:val>
                                            <p:strVal val="0-#ppt_w/2"/>
                                          </p:val>
                                        </p:tav>
                                        <p:tav tm="100000">
                                          <p:val>
                                            <p:strVal val="#ppt_x"/>
                                          </p:val>
                                        </p:tav>
                                      </p:tavLst>
                                    </p:anim>
                                    <p:anim calcmode="lin" valueType="num">
                                      <p:cBhvr>
                                        <p:cTn id="28" dur="1000" fill="hold"/>
                                        <p:tgtEl>
                                          <p:spTgt spid="232"/>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Class="entr" nodeType="afterEffect" presetSubtype="16" presetID="23" grpId="6" fill="hold">
                                  <p:stCondLst>
                                    <p:cond delay="0"/>
                                  </p:stCondLst>
                                  <p:iterate type="el" backwards="0">
                                    <p:tmAbs val="0"/>
                                  </p:iterate>
                                  <p:childTnLst>
                                    <p:set>
                                      <p:cBhvr>
                                        <p:cTn id="31" fill="hold"/>
                                        <p:tgtEl>
                                          <p:spTgt spid="238"/>
                                        </p:tgtEl>
                                        <p:attrNameLst>
                                          <p:attrName>style.visibility</p:attrName>
                                        </p:attrNameLst>
                                      </p:cBhvr>
                                      <p:to>
                                        <p:strVal val="visible"/>
                                      </p:to>
                                    </p:set>
                                    <p:anim calcmode="lin" valueType="num">
                                      <p:cBhvr>
                                        <p:cTn id="32" dur="500" fill="hold"/>
                                        <p:tgtEl>
                                          <p:spTgt spid="238"/>
                                        </p:tgtEl>
                                        <p:attrNameLst>
                                          <p:attrName>ppt_w</p:attrName>
                                        </p:attrNameLst>
                                      </p:cBhvr>
                                      <p:tavLst>
                                        <p:tav tm="0">
                                          <p:val>
                                            <p:fltVal val="0"/>
                                          </p:val>
                                        </p:tav>
                                        <p:tav tm="100000">
                                          <p:val>
                                            <p:strVal val="#ppt_w"/>
                                          </p:val>
                                        </p:tav>
                                      </p:tavLst>
                                    </p:anim>
                                    <p:anim calcmode="lin" valueType="num">
                                      <p:cBhvr>
                                        <p:cTn id="33" dur="500" fill="hold"/>
                                        <p:tgtEl>
                                          <p:spTgt spid="238"/>
                                        </p:tgtEl>
                                        <p:attrNameLst>
                                          <p:attrName>ppt_h</p:attrName>
                                        </p:attrNameLst>
                                      </p:cBhvr>
                                      <p:tavLst>
                                        <p:tav tm="0">
                                          <p:val>
                                            <p:fltVal val="0"/>
                                          </p:val>
                                        </p:tav>
                                        <p:tav tm="100000">
                                          <p:val>
                                            <p:strVal val="#ppt_h"/>
                                          </p:val>
                                        </p:tav>
                                      </p:tavLst>
                                    </p:anim>
                                  </p:childTnLst>
                                </p:cTn>
                              </p:par>
                            </p:childTnLst>
                          </p:cTn>
                        </p:par>
                        <p:par>
                          <p:cTn id="34" fill="hold">
                            <p:stCondLst>
                              <p:cond delay="5500"/>
                            </p:stCondLst>
                            <p:childTnLst>
                              <p:par>
                                <p:cTn id="35" presetClass="entr" nodeType="afterEffect" presetSubtype="16" presetID="23" grpId="7" fill="hold">
                                  <p:stCondLst>
                                    <p:cond delay="0"/>
                                  </p:stCondLst>
                                  <p:iterate type="el" backwards="0">
                                    <p:tmAbs val="0"/>
                                  </p:iterate>
                                  <p:childTnLst>
                                    <p:set>
                                      <p:cBhvr>
                                        <p:cTn id="36" fill="hold"/>
                                        <p:tgtEl>
                                          <p:spTgt spid="249"/>
                                        </p:tgtEl>
                                        <p:attrNameLst>
                                          <p:attrName>style.visibility</p:attrName>
                                        </p:attrNameLst>
                                      </p:cBhvr>
                                      <p:to>
                                        <p:strVal val="visible"/>
                                      </p:to>
                                    </p:set>
                                    <p:anim calcmode="lin" valueType="num">
                                      <p:cBhvr>
                                        <p:cTn id="37" dur="500" fill="hold"/>
                                        <p:tgtEl>
                                          <p:spTgt spid="249"/>
                                        </p:tgtEl>
                                        <p:attrNameLst>
                                          <p:attrName>ppt_w</p:attrName>
                                        </p:attrNameLst>
                                      </p:cBhvr>
                                      <p:tavLst>
                                        <p:tav tm="0">
                                          <p:val>
                                            <p:fltVal val="0"/>
                                          </p:val>
                                        </p:tav>
                                        <p:tav tm="100000">
                                          <p:val>
                                            <p:strVal val="#ppt_w"/>
                                          </p:val>
                                        </p:tav>
                                      </p:tavLst>
                                    </p:anim>
                                    <p:anim calcmode="lin" valueType="num">
                                      <p:cBhvr>
                                        <p:cTn id="38" dur="500" fill="hold"/>
                                        <p:tgtEl>
                                          <p:spTgt spid="249"/>
                                        </p:tgtEl>
                                        <p:attrNameLst>
                                          <p:attrName>ppt_h</p:attrName>
                                        </p:attrNameLst>
                                      </p:cBhvr>
                                      <p:tavLst>
                                        <p:tav tm="0">
                                          <p:val>
                                            <p:fltVal val="0"/>
                                          </p:val>
                                        </p:tav>
                                        <p:tav tm="100000">
                                          <p:val>
                                            <p:strVal val="#ppt_h"/>
                                          </p:val>
                                        </p:tav>
                                      </p:tavLst>
                                    </p:anim>
                                  </p:childTnLst>
                                </p:cTn>
                              </p:par>
                            </p:childTnLst>
                          </p:cTn>
                        </p:par>
                        <p:par>
                          <p:cTn id="39" fill="hold">
                            <p:stCondLst>
                              <p:cond delay="6000"/>
                            </p:stCondLst>
                            <p:childTnLst>
                              <p:par>
                                <p:cTn id="40" presetClass="entr" nodeType="afterEffect" presetSubtype="8" presetID="2" grpId="8" fill="hold">
                                  <p:stCondLst>
                                    <p:cond delay="0"/>
                                  </p:stCondLst>
                                  <p:iterate type="el" backwards="0">
                                    <p:tmAbs val="0"/>
                                  </p:iterate>
                                  <p:childTnLst>
                                    <p:set>
                                      <p:cBhvr>
                                        <p:cTn id="41" fill="hold"/>
                                        <p:tgtEl>
                                          <p:spTgt spid="239"/>
                                        </p:tgtEl>
                                        <p:attrNameLst>
                                          <p:attrName>style.visibility</p:attrName>
                                        </p:attrNameLst>
                                      </p:cBhvr>
                                      <p:to>
                                        <p:strVal val="visible"/>
                                      </p:to>
                                    </p:set>
                                    <p:anim calcmode="lin" valueType="num">
                                      <p:cBhvr>
                                        <p:cTn id="42" dur="500" fill="hold"/>
                                        <p:tgtEl>
                                          <p:spTgt spid="239"/>
                                        </p:tgtEl>
                                        <p:attrNameLst>
                                          <p:attrName>ppt_x</p:attrName>
                                        </p:attrNameLst>
                                      </p:cBhvr>
                                      <p:tavLst>
                                        <p:tav tm="0">
                                          <p:val>
                                            <p:strVal val="0-#ppt_w/2"/>
                                          </p:val>
                                        </p:tav>
                                        <p:tav tm="100000">
                                          <p:val>
                                            <p:strVal val="#ppt_x"/>
                                          </p:val>
                                        </p:tav>
                                      </p:tavLst>
                                    </p:anim>
                                    <p:anim calcmode="lin" valueType="num">
                                      <p:cBhvr>
                                        <p:cTn id="43" dur="500" fill="hold"/>
                                        <p:tgtEl>
                                          <p:spTgt spid="239"/>
                                        </p:tgtEl>
                                        <p:attrNameLst>
                                          <p:attrName>ppt_y</p:attrName>
                                        </p:attrNameLst>
                                      </p:cBhvr>
                                      <p:tavLst>
                                        <p:tav tm="0">
                                          <p:val>
                                            <p:strVal val="#ppt_y"/>
                                          </p:val>
                                        </p:tav>
                                        <p:tav tm="100000">
                                          <p:val>
                                            <p:strVal val="#ppt_y"/>
                                          </p:val>
                                        </p:tav>
                                      </p:tavLst>
                                    </p:anim>
                                  </p:childTnLst>
                                </p:cTn>
                              </p:par>
                            </p:childTnLst>
                          </p:cTn>
                        </p:par>
                        <p:par>
                          <p:cTn id="44" fill="hold">
                            <p:stCondLst>
                              <p:cond delay="6500"/>
                            </p:stCondLst>
                            <p:childTnLst>
                              <p:par>
                                <p:cTn id="45" presetClass="entr" nodeType="afterEffect" presetSubtype="8" presetID="2" grpId="9" fill="hold">
                                  <p:stCondLst>
                                    <p:cond delay="0"/>
                                  </p:stCondLst>
                                  <p:iterate type="el" backwards="0">
                                    <p:tmAbs val="0"/>
                                  </p:iterate>
                                  <p:childTnLst>
                                    <p:set>
                                      <p:cBhvr>
                                        <p:cTn id="46" fill="hold"/>
                                        <p:tgtEl>
                                          <p:spTgt spid="240"/>
                                        </p:tgtEl>
                                        <p:attrNameLst>
                                          <p:attrName>style.visibility</p:attrName>
                                        </p:attrNameLst>
                                      </p:cBhvr>
                                      <p:to>
                                        <p:strVal val="visible"/>
                                      </p:to>
                                    </p:set>
                                    <p:anim calcmode="lin" valueType="num">
                                      <p:cBhvr>
                                        <p:cTn id="47" dur="500" fill="hold"/>
                                        <p:tgtEl>
                                          <p:spTgt spid="240"/>
                                        </p:tgtEl>
                                        <p:attrNameLst>
                                          <p:attrName>ppt_x</p:attrName>
                                        </p:attrNameLst>
                                      </p:cBhvr>
                                      <p:tavLst>
                                        <p:tav tm="0">
                                          <p:val>
                                            <p:strVal val="0-#ppt_w/2"/>
                                          </p:val>
                                        </p:tav>
                                        <p:tav tm="100000">
                                          <p:val>
                                            <p:strVal val="#ppt_x"/>
                                          </p:val>
                                        </p:tav>
                                      </p:tavLst>
                                    </p:anim>
                                    <p:anim calcmode="lin" valueType="num">
                                      <p:cBhvr>
                                        <p:cTn id="48" dur="500" fill="hold"/>
                                        <p:tgtEl>
                                          <p:spTgt spid="240"/>
                                        </p:tgtEl>
                                        <p:attrNameLst>
                                          <p:attrName>ppt_y</p:attrName>
                                        </p:attrNameLst>
                                      </p:cBhvr>
                                      <p:tavLst>
                                        <p:tav tm="0">
                                          <p:val>
                                            <p:strVal val="#ppt_y"/>
                                          </p:val>
                                        </p:tav>
                                        <p:tav tm="100000">
                                          <p:val>
                                            <p:strVal val="#ppt_y"/>
                                          </p:val>
                                        </p:tav>
                                      </p:tavLst>
                                    </p:anim>
                                  </p:childTnLst>
                                </p:cTn>
                              </p:par>
                            </p:childTnLst>
                          </p:cTn>
                        </p:par>
                        <p:par>
                          <p:cTn id="49" fill="hold">
                            <p:stCondLst>
                              <p:cond delay="7000"/>
                            </p:stCondLst>
                            <p:childTnLst>
                              <p:par>
                                <p:cTn id="50" presetClass="entr" nodeType="afterEffect" presetSubtype="8" presetID="2" grpId="10" fill="hold">
                                  <p:stCondLst>
                                    <p:cond delay="0"/>
                                  </p:stCondLst>
                                  <p:iterate type="el" backwards="0">
                                    <p:tmAbs val="0"/>
                                  </p:iterate>
                                  <p:childTnLst>
                                    <p:set>
                                      <p:cBhvr>
                                        <p:cTn id="51" fill="hold"/>
                                        <p:tgtEl>
                                          <p:spTgt spid="233"/>
                                        </p:tgtEl>
                                        <p:attrNameLst>
                                          <p:attrName>style.visibility</p:attrName>
                                        </p:attrNameLst>
                                      </p:cBhvr>
                                      <p:to>
                                        <p:strVal val="visible"/>
                                      </p:to>
                                    </p:set>
                                    <p:anim calcmode="lin" valueType="num">
                                      <p:cBhvr>
                                        <p:cTn id="52" dur="1000" fill="hold"/>
                                        <p:tgtEl>
                                          <p:spTgt spid="233"/>
                                        </p:tgtEl>
                                        <p:attrNameLst>
                                          <p:attrName>ppt_x</p:attrName>
                                        </p:attrNameLst>
                                      </p:cBhvr>
                                      <p:tavLst>
                                        <p:tav tm="0">
                                          <p:val>
                                            <p:strVal val="0-#ppt_w/2"/>
                                          </p:val>
                                        </p:tav>
                                        <p:tav tm="100000">
                                          <p:val>
                                            <p:strVal val="#ppt_x"/>
                                          </p:val>
                                        </p:tav>
                                      </p:tavLst>
                                    </p:anim>
                                    <p:anim calcmode="lin" valueType="num">
                                      <p:cBhvr>
                                        <p:cTn id="53" dur="1000" fill="hold"/>
                                        <p:tgtEl>
                                          <p:spTgt spid="233"/>
                                        </p:tgtEl>
                                        <p:attrNameLst>
                                          <p:attrName>ppt_y</p:attrName>
                                        </p:attrNameLst>
                                      </p:cBhvr>
                                      <p:tavLst>
                                        <p:tav tm="0">
                                          <p:val>
                                            <p:strVal val="#ppt_y"/>
                                          </p:val>
                                        </p:tav>
                                        <p:tav tm="100000">
                                          <p:val>
                                            <p:strVal val="#ppt_y"/>
                                          </p:val>
                                        </p:tav>
                                      </p:tavLst>
                                    </p:anim>
                                  </p:childTnLst>
                                </p:cTn>
                              </p:par>
                            </p:childTnLst>
                          </p:cTn>
                        </p:par>
                        <p:par>
                          <p:cTn id="54" fill="hold">
                            <p:stCondLst>
                              <p:cond delay="8000"/>
                            </p:stCondLst>
                            <p:childTnLst>
                              <p:par>
                                <p:cTn id="55" presetClass="entr" nodeType="afterEffect" presetSubtype="8" presetID="2" grpId="11" fill="hold">
                                  <p:stCondLst>
                                    <p:cond delay="0"/>
                                  </p:stCondLst>
                                  <p:iterate type="el" backwards="0">
                                    <p:tmAbs val="0"/>
                                  </p:iterate>
                                  <p:childTnLst>
                                    <p:set>
                                      <p:cBhvr>
                                        <p:cTn id="56" fill="hold"/>
                                        <p:tgtEl>
                                          <p:spTgt spid="234"/>
                                        </p:tgtEl>
                                        <p:attrNameLst>
                                          <p:attrName>style.visibility</p:attrName>
                                        </p:attrNameLst>
                                      </p:cBhvr>
                                      <p:to>
                                        <p:strVal val="visible"/>
                                      </p:to>
                                    </p:set>
                                    <p:anim calcmode="lin" valueType="num">
                                      <p:cBhvr>
                                        <p:cTn id="57" dur="1000" fill="hold"/>
                                        <p:tgtEl>
                                          <p:spTgt spid="234"/>
                                        </p:tgtEl>
                                        <p:attrNameLst>
                                          <p:attrName>ppt_x</p:attrName>
                                        </p:attrNameLst>
                                      </p:cBhvr>
                                      <p:tavLst>
                                        <p:tav tm="0">
                                          <p:val>
                                            <p:strVal val="0-#ppt_w/2"/>
                                          </p:val>
                                        </p:tav>
                                        <p:tav tm="100000">
                                          <p:val>
                                            <p:strVal val="#ppt_x"/>
                                          </p:val>
                                        </p:tav>
                                      </p:tavLst>
                                    </p:anim>
                                    <p:anim calcmode="lin" valueType="num">
                                      <p:cBhvr>
                                        <p:cTn id="58" dur="1000" fill="hold"/>
                                        <p:tgtEl>
                                          <p:spTgt spid="234"/>
                                        </p:tgtEl>
                                        <p:attrNameLst>
                                          <p:attrName>ppt_y</p:attrName>
                                        </p:attrNameLst>
                                      </p:cBhvr>
                                      <p:tavLst>
                                        <p:tav tm="0">
                                          <p:val>
                                            <p:strVal val="#ppt_y"/>
                                          </p:val>
                                        </p:tav>
                                        <p:tav tm="100000">
                                          <p:val>
                                            <p:strVal val="#ppt_y"/>
                                          </p:val>
                                        </p:tav>
                                      </p:tavLst>
                                    </p:anim>
                                  </p:childTnLst>
                                </p:cTn>
                              </p:par>
                            </p:childTnLst>
                          </p:cTn>
                        </p:par>
                        <p:par>
                          <p:cTn id="59" fill="hold">
                            <p:stCondLst>
                              <p:cond delay="9000"/>
                            </p:stCondLst>
                            <p:childTnLst>
                              <p:par>
                                <p:cTn id="60" presetClass="entr" nodeType="afterEffect" presetSubtype="8" presetID="2" grpId="12" fill="hold">
                                  <p:stCondLst>
                                    <p:cond delay="0"/>
                                  </p:stCondLst>
                                  <p:iterate type="el" backwards="0">
                                    <p:tmAbs val="0"/>
                                  </p:iterate>
                                  <p:childTnLst>
                                    <p:set>
                                      <p:cBhvr>
                                        <p:cTn id="61" fill="hold"/>
                                        <p:tgtEl>
                                          <p:spTgt spid="235"/>
                                        </p:tgtEl>
                                        <p:attrNameLst>
                                          <p:attrName>style.visibility</p:attrName>
                                        </p:attrNameLst>
                                      </p:cBhvr>
                                      <p:to>
                                        <p:strVal val="visible"/>
                                      </p:to>
                                    </p:set>
                                    <p:anim calcmode="lin" valueType="num">
                                      <p:cBhvr>
                                        <p:cTn id="62" dur="1000" fill="hold"/>
                                        <p:tgtEl>
                                          <p:spTgt spid="235"/>
                                        </p:tgtEl>
                                        <p:attrNameLst>
                                          <p:attrName>ppt_x</p:attrName>
                                        </p:attrNameLst>
                                      </p:cBhvr>
                                      <p:tavLst>
                                        <p:tav tm="0">
                                          <p:val>
                                            <p:strVal val="0-#ppt_w/2"/>
                                          </p:val>
                                        </p:tav>
                                        <p:tav tm="100000">
                                          <p:val>
                                            <p:strVal val="#ppt_x"/>
                                          </p:val>
                                        </p:tav>
                                      </p:tavLst>
                                    </p:anim>
                                    <p:anim calcmode="lin" valueType="num">
                                      <p:cBhvr>
                                        <p:cTn id="63" dur="1000" fill="hold"/>
                                        <p:tgtEl>
                                          <p:spTgt spid="235"/>
                                        </p:tgtEl>
                                        <p:attrNameLst>
                                          <p:attrName>ppt_y</p:attrName>
                                        </p:attrNameLst>
                                      </p:cBhvr>
                                      <p:tavLst>
                                        <p:tav tm="0">
                                          <p:val>
                                            <p:strVal val="#ppt_y"/>
                                          </p:val>
                                        </p:tav>
                                        <p:tav tm="100000">
                                          <p:val>
                                            <p:strVal val="#ppt_y"/>
                                          </p:val>
                                        </p:tav>
                                      </p:tavLst>
                                    </p:anim>
                                  </p:childTnLst>
                                </p:cTn>
                              </p:par>
                            </p:childTnLst>
                          </p:cTn>
                        </p:par>
                        <p:par>
                          <p:cTn id="64" fill="hold">
                            <p:stCondLst>
                              <p:cond delay="10000"/>
                            </p:stCondLst>
                            <p:childTnLst>
                              <p:par>
                                <p:cTn id="65" presetClass="entr" nodeType="afterEffect" presetSubtype="8" presetID="2" grpId="13" fill="hold">
                                  <p:stCondLst>
                                    <p:cond delay="0"/>
                                  </p:stCondLst>
                                  <p:iterate type="el" backwards="0">
                                    <p:tmAbs val="0"/>
                                  </p:iterate>
                                  <p:childTnLst>
                                    <p:set>
                                      <p:cBhvr>
                                        <p:cTn id="66" fill="hold"/>
                                        <p:tgtEl>
                                          <p:spTgt spid="236"/>
                                        </p:tgtEl>
                                        <p:attrNameLst>
                                          <p:attrName>style.visibility</p:attrName>
                                        </p:attrNameLst>
                                      </p:cBhvr>
                                      <p:to>
                                        <p:strVal val="visible"/>
                                      </p:to>
                                    </p:set>
                                    <p:anim calcmode="lin" valueType="num">
                                      <p:cBhvr>
                                        <p:cTn id="67" dur="1000" fill="hold"/>
                                        <p:tgtEl>
                                          <p:spTgt spid="236"/>
                                        </p:tgtEl>
                                        <p:attrNameLst>
                                          <p:attrName>ppt_x</p:attrName>
                                        </p:attrNameLst>
                                      </p:cBhvr>
                                      <p:tavLst>
                                        <p:tav tm="0">
                                          <p:val>
                                            <p:strVal val="0-#ppt_w/2"/>
                                          </p:val>
                                        </p:tav>
                                        <p:tav tm="100000">
                                          <p:val>
                                            <p:strVal val="#ppt_x"/>
                                          </p:val>
                                        </p:tav>
                                      </p:tavLst>
                                    </p:anim>
                                    <p:anim calcmode="lin" valueType="num">
                                      <p:cBhvr>
                                        <p:cTn id="68" dur="1000" fill="hold"/>
                                        <p:tgtEl>
                                          <p:spTgt spid="236"/>
                                        </p:tgtEl>
                                        <p:attrNameLst>
                                          <p:attrName>ppt_y</p:attrName>
                                        </p:attrNameLst>
                                      </p:cBhvr>
                                      <p:tavLst>
                                        <p:tav tm="0">
                                          <p:val>
                                            <p:strVal val="#ppt_y"/>
                                          </p:val>
                                        </p:tav>
                                        <p:tav tm="100000">
                                          <p:val>
                                            <p:strVal val="#ppt_y"/>
                                          </p:val>
                                        </p:tav>
                                      </p:tavLst>
                                    </p:anim>
                                  </p:childTnLst>
                                </p:cTn>
                              </p:par>
                            </p:childTnLst>
                          </p:cTn>
                        </p:par>
                        <p:par>
                          <p:cTn id="69" fill="hold">
                            <p:stCondLst>
                              <p:cond delay="11000"/>
                            </p:stCondLst>
                            <p:childTnLst>
                              <p:par>
                                <p:cTn id="70" presetClass="entr" nodeType="afterEffect" presetSubtype="4" presetID="2" grpId="14" fill="hold">
                                  <p:stCondLst>
                                    <p:cond delay="0"/>
                                  </p:stCondLst>
                                  <p:iterate type="el" backwards="0">
                                    <p:tmAbs val="0"/>
                                  </p:iterate>
                                  <p:childTnLst>
                                    <p:set>
                                      <p:cBhvr>
                                        <p:cTn id="71" fill="hold"/>
                                        <p:tgtEl>
                                          <p:spTgt spid="250"/>
                                        </p:tgtEl>
                                        <p:attrNameLst>
                                          <p:attrName>style.visibility</p:attrName>
                                        </p:attrNameLst>
                                      </p:cBhvr>
                                      <p:to>
                                        <p:strVal val="visible"/>
                                      </p:to>
                                    </p:set>
                                    <p:anim calcmode="lin" valueType="num">
                                      <p:cBhvr>
                                        <p:cTn id="72" dur="1000" fill="hold"/>
                                        <p:tgtEl>
                                          <p:spTgt spid="250"/>
                                        </p:tgtEl>
                                        <p:attrNameLst>
                                          <p:attrName>ppt_x</p:attrName>
                                        </p:attrNameLst>
                                      </p:cBhvr>
                                      <p:tavLst>
                                        <p:tav tm="0">
                                          <p:val>
                                            <p:strVal val="#ppt_x"/>
                                          </p:val>
                                        </p:tav>
                                        <p:tav tm="100000">
                                          <p:val>
                                            <p:strVal val="#ppt_x"/>
                                          </p:val>
                                        </p:tav>
                                      </p:tavLst>
                                    </p:anim>
                                    <p:anim calcmode="lin" valueType="num">
                                      <p:cBhvr>
                                        <p:cTn id="73" dur="1000" fill="hold"/>
                                        <p:tgtEl>
                                          <p:spTgt spid="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 grpId="12"/>
      <p:bldP build="whole" bldLvl="1" animBg="1" rev="0" advAuto="0" spid="236" grpId="13"/>
      <p:bldP build="whole" bldLvl="1" animBg="1" rev="0" advAuto="0" spid="250" grpId="14"/>
      <p:bldP build="whole" bldLvl="1" animBg="1" rev="0" advAuto="0" spid="249" grpId="7"/>
      <p:bldP build="whole" bldLvl="1" animBg="1" rev="0" advAuto="0" spid="222" grpId="1"/>
      <p:bldP build="whole" bldLvl="1" animBg="1" rev="0" advAuto="0" spid="225" grpId="2"/>
      <p:bldP build="whole" bldLvl="1" animBg="1" rev="0" advAuto="0" spid="234" grpId="11"/>
      <p:bldP build="whole" bldLvl="1" animBg="1" rev="0" advAuto="0" spid="228" grpId="3"/>
      <p:bldP build="whole" bldLvl="1" animBg="1" rev="0" advAuto="0" spid="231" grpId="4"/>
      <p:bldP build="whole" bldLvl="1" animBg="1" rev="0" advAuto="0" spid="238" grpId="6"/>
      <p:bldP build="whole" bldLvl="1" animBg="1" rev="0" advAuto="0" spid="239" grpId="8"/>
      <p:bldP build="whole" bldLvl="1" animBg="1" rev="0" advAuto="0" spid="232" grpId="5"/>
      <p:bldP build="whole" bldLvl="1" animBg="1" rev="0" advAuto="0" spid="233" grpId="10"/>
      <p:bldP build="whole" bldLvl="1" animBg="1" rev="0" advAuto="0" spid="240" grpId="9"/>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nvSpPr>
        <p:spPr>
          <a:xfrm>
            <a:off x="22302931" y="729406"/>
            <a:ext cx="844155" cy="844379"/>
          </a:xfrm>
          <a:prstGeom prst="ellipse">
            <a:avLst/>
          </a:prstGeom>
          <a:solidFill>
            <a:srgbClr val="25C8B4"/>
          </a:solidFill>
          <a:ln w="12700">
            <a:miter lim="400000"/>
          </a:ln>
        </p:spPr>
        <p:txBody>
          <a:bodyPr lIns="45719" rIns="45719" anchor="ctr"/>
          <a:lstStyle/>
          <a:p>
            <a:pPr algn="ctr"/>
          </a:p>
        </p:txBody>
      </p:sp>
      <p:sp>
        <p:nvSpPr>
          <p:cNvPr id="253" name="Shape 253"/>
          <p:cNvSpPr/>
          <p:nvPr/>
        </p:nvSpPr>
        <p:spPr>
          <a:xfrm>
            <a:off x="7791464" y="12512739"/>
            <a:ext cx="8807513" cy="919445"/>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spAutoFit/>
          </a:bodyPr>
          <a:lstStyle>
            <a:lvl1pPr algn="ctr">
              <a:defRPr sz="3000" u="sng">
                <a:solidFill>
                  <a:srgbClr val="53585F"/>
                </a:solidFill>
                <a:latin typeface="Gill Sans"/>
                <a:ea typeface="Gill Sans"/>
                <a:cs typeface="Gill Sans"/>
                <a:sym typeface="Gill Sans"/>
                <a:hlinkClick r:id="rId2" invalidUrl="" action="" tgtFrame="" tooltip="" history="1" highlightClick="0" endSnd="0"/>
              </a:defRPr>
            </a:lvl1pPr>
          </a:lstStyle>
          <a:p>
            <a:pPr>
              <a:defRPr u="none"/>
            </a:pPr>
            <a:r>
              <a:rPr u="sng">
                <a:hlinkClick r:id="rId2" invalidUrl="" action="" tgtFrame="" tooltip="" history="1" highlightClick="0" endSnd="0"/>
              </a:rPr>
              <a:t>www.thewaterdiaries.com</a:t>
            </a:r>
          </a:p>
        </p:txBody>
      </p:sp>
      <p:sp>
        <p:nvSpPr>
          <p:cNvPr id="254" name="Shape 25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5" name="TheWaterDiaries_Logo_Clipped_quarter.png"/>
          <p:cNvPicPr>
            <a:picLocks noChangeAspect="1"/>
          </p:cNvPicPr>
          <p:nvPr/>
        </p:nvPicPr>
        <p:blipFill>
          <a:blip r:embed="rId3">
            <a:alphaModFix amt="69746"/>
            <a:extLst/>
          </a:blip>
          <a:stretch>
            <a:fillRect/>
          </a:stretch>
        </p:blipFill>
        <p:spPr>
          <a:xfrm>
            <a:off x="21515661" y="10875896"/>
            <a:ext cx="5328938" cy="5234060"/>
          </a:xfrm>
          <a:prstGeom prst="rect">
            <a:avLst/>
          </a:prstGeom>
          <a:ln w="12700">
            <a:miter lim="400000"/>
          </a:ln>
        </p:spPr>
      </p:pic>
      <p:pic>
        <p:nvPicPr>
          <p:cNvPr id="256" name="LR_RGS_partnership logo 2015-small.png"/>
          <p:cNvPicPr>
            <a:picLocks noChangeAspect="1"/>
          </p:cNvPicPr>
          <p:nvPr/>
        </p:nvPicPr>
        <p:blipFill>
          <a:blip r:embed="rId4">
            <a:extLst/>
          </a:blip>
          <a:stretch>
            <a:fillRect/>
          </a:stretch>
        </p:blipFill>
        <p:spPr>
          <a:xfrm>
            <a:off x="1018423" y="11493258"/>
            <a:ext cx="3055703" cy="1505472"/>
          </a:xfrm>
          <a:prstGeom prst="rect">
            <a:avLst/>
          </a:prstGeom>
          <a:ln w="12700">
            <a:miter lim="400000"/>
          </a:ln>
        </p:spPr>
      </p:pic>
      <p:sp>
        <p:nvSpPr>
          <p:cNvPr id="257" name="Shape 257"/>
          <p:cNvSpPr/>
          <p:nvPr>
            <p:ph type="body" sz="half" idx="4294967295"/>
          </p:nvPr>
        </p:nvSpPr>
        <p:spPr>
          <a:xfrm>
            <a:off x="4253282" y="3701962"/>
            <a:ext cx="15864736" cy="7517655"/>
          </a:xfrm>
          <a:prstGeom prst="rect">
            <a:avLst/>
          </a:prstGeom>
        </p:spPr>
        <p:txBody>
          <a:bodyPr lIns="71437" tIns="71437" rIns="71437" bIns="71437" anchor="ctr"/>
          <a:lstStyle/>
          <a:p>
            <a:pPr marL="0" indent="0" algn="ctr" defTabSz="575071">
              <a:lnSpc>
                <a:spcPct val="100000"/>
              </a:lnSpc>
              <a:spcBef>
                <a:spcPts val="4100"/>
              </a:spcBef>
              <a:buSzTx/>
              <a:buFontTx/>
              <a:buNone/>
              <a:defRPr sz="3150">
                <a:solidFill>
                  <a:srgbClr val="53585F"/>
                </a:solidFill>
              </a:defRPr>
            </a:pPr>
            <a:r>
              <a:rPr b="1"/>
              <a:t>Duration</a:t>
            </a:r>
            <a:r>
              <a:t> - 120mins</a:t>
            </a:r>
          </a:p>
          <a:p>
            <a:pPr marL="0" indent="0" algn="ctr" defTabSz="575071">
              <a:lnSpc>
                <a:spcPct val="100000"/>
              </a:lnSpc>
              <a:spcBef>
                <a:spcPts val="4100"/>
              </a:spcBef>
              <a:buSzTx/>
              <a:buFontTx/>
              <a:buNone/>
              <a:defRPr sz="3150">
                <a:solidFill>
                  <a:srgbClr val="53585F"/>
                </a:solidFill>
              </a:defRPr>
            </a:pPr>
            <a:r>
              <a:rPr b="1"/>
              <a:t>Level</a:t>
            </a:r>
            <a:r>
              <a:t> - 14-16</a:t>
            </a:r>
          </a:p>
          <a:p>
            <a:pPr marL="432152" indent="-432152" defTabSz="575071">
              <a:lnSpc>
                <a:spcPct val="100000"/>
              </a:lnSpc>
              <a:spcBef>
                <a:spcPts val="4100"/>
              </a:spcBef>
              <a:buSzPct val="75000"/>
              <a:buFontTx/>
              <a:defRPr sz="3150">
                <a:solidFill>
                  <a:srgbClr val="A6AAA9"/>
                </a:solidFill>
              </a:defRPr>
            </a:pPr>
            <a:r>
              <a:rPr b="1">
                <a:solidFill>
                  <a:srgbClr val="53585F"/>
                </a:solidFill>
              </a:rPr>
              <a:t>Description</a:t>
            </a:r>
            <a:r>
              <a:t> - This resource focuses on the Ancient City of Petra in Jordan. It is composed of a collection of activities that can be used separately or as a scheme of work building towards a Decision Making Exercise.</a:t>
            </a:r>
          </a:p>
          <a:p>
            <a:pPr marL="432152" indent="-432152" defTabSz="575071">
              <a:lnSpc>
                <a:spcPct val="100000"/>
              </a:lnSpc>
              <a:spcBef>
                <a:spcPts val="4100"/>
              </a:spcBef>
              <a:buSzPct val="75000"/>
              <a:buFontTx/>
              <a:defRPr sz="3150">
                <a:solidFill>
                  <a:srgbClr val="A6AAA9"/>
                </a:solidFill>
              </a:defRPr>
            </a:pPr>
            <a:r>
              <a:rPr b="1">
                <a:solidFill>
                  <a:srgbClr val="53585F"/>
                </a:solidFill>
              </a:rPr>
              <a:t>Objectives</a:t>
            </a:r>
            <a:r>
              <a:rPr>
                <a:solidFill>
                  <a:srgbClr val="53585F"/>
                </a:solidFill>
              </a:rPr>
              <a:t> </a:t>
            </a:r>
            <a:r>
              <a:t>- Develop and apply graphicacy, numeracy and digital mapping skills to make a practical decision about Petra’s suitability as a film location.  </a:t>
            </a:r>
          </a:p>
          <a:p>
            <a:pPr marL="432152" indent="-432152" defTabSz="575071">
              <a:lnSpc>
                <a:spcPct val="100000"/>
              </a:lnSpc>
              <a:spcBef>
                <a:spcPts val="4100"/>
              </a:spcBef>
              <a:buSzPct val="75000"/>
              <a:buFontTx/>
              <a:defRPr sz="3150">
                <a:solidFill>
                  <a:srgbClr val="A6AAA9"/>
                </a:solidFill>
              </a:defRPr>
            </a:pPr>
            <a:r>
              <a:rPr b="1">
                <a:solidFill>
                  <a:srgbClr val="53585F"/>
                </a:solidFill>
              </a:rPr>
              <a:t>Outcome</a:t>
            </a:r>
            <a:r>
              <a:t> - by the end of this scheme of work students will have created a fact file on water use in Petra, investigated the site using digital mapping, created a climate graph, and employed a suite of Geographical skills to make a real world business decision.</a:t>
            </a:r>
          </a:p>
        </p:txBody>
      </p:sp>
      <p:sp>
        <p:nvSpPr>
          <p:cNvPr id="258" name="Shape 258"/>
          <p:cNvSpPr/>
          <p:nvPr/>
        </p:nvSpPr>
        <p:spPr>
          <a:xfrm>
            <a:off x="8566793" y="1580959"/>
            <a:ext cx="7246517" cy="125395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sz="7600">
                <a:latin typeface="Futura"/>
                <a:ea typeface="Futura"/>
                <a:cs typeface="Futura"/>
                <a:sym typeface="Futura"/>
              </a:defRPr>
            </a:lvl1pPr>
          </a:lstStyle>
          <a:p>
            <a:pPr/>
            <a:r>
              <a:t>O V E R V I E W</a:t>
            </a:r>
          </a:p>
        </p:txBody>
      </p:sp>
      <p:sp>
        <p:nvSpPr>
          <p:cNvPr id="259" name="Shape 259"/>
          <p:cNvSpPr/>
          <p:nvPr/>
        </p:nvSpPr>
        <p:spPr>
          <a:xfrm>
            <a:off x="5876614" y="840445"/>
            <a:ext cx="12618072" cy="673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a:defRPr b="1" cap="all" sz="4500">
                <a:solidFill>
                  <a:srgbClr val="25C8B4"/>
                </a:solidFill>
                <a:latin typeface="Gill Sans"/>
                <a:ea typeface="Gill Sans"/>
                <a:cs typeface="Gill Sans"/>
                <a:sym typeface="Gill Sans"/>
              </a:defRPr>
            </a:lvl1pPr>
          </a:lstStyle>
          <a:p>
            <a:pPr>
              <a:defRPr b="0">
                <a:solidFill>
                  <a:srgbClr val="91969B"/>
                </a:solidFill>
              </a:defRPr>
            </a:pPr>
            <a:r>
              <a:rPr b="1">
                <a:solidFill>
                  <a:srgbClr val="25C8B4"/>
                </a:solidFill>
              </a:rPr>
              <a:t>“PETRA - Decision Making Exercise” </a:t>
            </a:r>
          </a:p>
        </p:txBody>
      </p:sp>
      <p:grpSp>
        <p:nvGrpSpPr>
          <p:cNvPr id="263" name="Group 263"/>
          <p:cNvGrpSpPr/>
          <p:nvPr/>
        </p:nvGrpSpPr>
        <p:grpSpPr>
          <a:xfrm>
            <a:off x="11785704" y="3013245"/>
            <a:ext cx="799892" cy="190501"/>
            <a:chOff x="0" y="0"/>
            <a:chExt cx="799891" cy="190500"/>
          </a:xfrm>
        </p:grpSpPr>
        <p:sp>
          <p:nvSpPr>
            <p:cNvPr id="260" name="Shape 260"/>
            <p:cNvSpPr/>
            <p:nvPr/>
          </p:nvSpPr>
          <p:spPr>
            <a:xfrm>
              <a:off x="-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261" name="Shape 261"/>
            <p:cNvSpPr/>
            <p:nvPr/>
          </p:nvSpPr>
          <p:spPr>
            <a:xfrm>
              <a:off x="304721" y="0"/>
              <a:ext cx="190451"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sp>
          <p:nvSpPr>
            <p:cNvPr id="262" name="Shape 262"/>
            <p:cNvSpPr/>
            <p:nvPr/>
          </p:nvSpPr>
          <p:spPr>
            <a:xfrm>
              <a:off x="609440" y="0"/>
              <a:ext cx="190452" cy="190500"/>
            </a:xfrm>
            <a:prstGeom prst="ellipse">
              <a:avLst/>
            </a:prstGeom>
            <a:solidFill>
              <a:srgbClr val="D9D9D9"/>
            </a:solidFill>
            <a:ln w="25400" cap="flat">
              <a:solidFill>
                <a:srgbClr val="91969B">
                  <a:alpha val="0"/>
                </a:srgbClr>
              </a:solidFill>
              <a:prstDash val="solid"/>
              <a:miter lim="400000"/>
            </a:ln>
            <a:effectLst/>
          </p:spPr>
          <p:txBody>
            <a:bodyPr wrap="square" lIns="45719" tIns="45719" rIns="45719" bIns="45719" numCol="1" anchor="t">
              <a:noAutofit/>
            </a:bodyPr>
            <a:lstStyle/>
            <a:p>
              <a:pPr/>
            </a:p>
          </p:txBody>
        </p:sp>
      </p:grpSp>
      <p:sp>
        <p:nvSpPr>
          <p:cNvPr id="264" name="Shape 264"/>
          <p:cNvSpPr/>
          <p:nvPr/>
        </p:nvSpPr>
        <p:spPr>
          <a:xfrm>
            <a:off x="723119" y="712814"/>
            <a:ext cx="2429111" cy="930224"/>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400"/>
              </a:lnSpc>
              <a:spcBef>
                <a:spcPts val="500"/>
              </a:spcBef>
              <a:defRPr b="1" sz="3000">
                <a:solidFill>
                  <a:srgbClr val="FFFFFF"/>
                </a:solidFill>
                <a:latin typeface="Gill Sans"/>
                <a:ea typeface="Gill Sans"/>
                <a:cs typeface="Gill Sans"/>
                <a:sym typeface="Gill Sans"/>
              </a:defRPr>
            </a:pPr>
            <a:r>
              <a:t>Teacher</a:t>
            </a:r>
          </a:p>
          <a:p>
            <a:pPr algn="ctr">
              <a:lnSpc>
                <a:spcPts val="3400"/>
              </a:lnSpc>
              <a:spcBef>
                <a:spcPts val="500"/>
              </a:spcBef>
              <a:defRPr b="1" sz="3000">
                <a:solidFill>
                  <a:srgbClr val="FFFFFF"/>
                </a:solidFill>
                <a:latin typeface="Gill Sans"/>
                <a:ea typeface="Gill Sans"/>
                <a:cs typeface="Gill Sans"/>
                <a:sym typeface="Gill Sans"/>
              </a:defRPr>
            </a:pPr>
            <a:r>
              <a:t>Brief</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64"/>
                                        </p:tgtEl>
                                        <p:attrNameLst>
                                          <p:attrName>style.visibility</p:attrName>
                                        </p:attrNameLst>
                                      </p:cBhvr>
                                      <p:to>
                                        <p:strVal val="visible"/>
                                      </p:to>
                                    </p:set>
                                    <p:anim calcmode="lin" valueType="num">
                                      <p:cBhvr>
                                        <p:cTn id="7" dur="1000" fill="hold"/>
                                        <p:tgtEl>
                                          <p:spTgt spid="264"/>
                                        </p:tgtEl>
                                        <p:attrNameLst>
                                          <p:attrName>ppt_x</p:attrName>
                                        </p:attrNameLst>
                                      </p:cBhvr>
                                      <p:tavLst>
                                        <p:tav tm="0">
                                          <p:val>
                                            <p:strVal val="#ppt_x"/>
                                          </p:val>
                                        </p:tav>
                                        <p:tav tm="100000">
                                          <p:val>
                                            <p:strVal val="#ppt_x"/>
                                          </p:val>
                                        </p:tav>
                                      </p:tavLst>
                                    </p:anim>
                                    <p:anim calcmode="lin" valueType="num">
                                      <p:cBhvr>
                                        <p:cTn id="8" dur="1000" fill="hold"/>
                                        <p:tgtEl>
                                          <p:spTgt spid="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1"/>
    </p:bldLst>
  </p:timing>
</p:sld>
</file>

<file path=ppt/theme/theme1.xml><?xml version="1.0" encoding="utf-8"?>
<a:theme xmlns:a="http://schemas.openxmlformats.org/drawingml/2006/main" xmlns:r="http://schemas.openxmlformats.org/officeDocument/2006/relationships" name="White">
  <a:themeElements>
    <a:clrScheme name="White">
      <a:dk1>
        <a:srgbClr val="F6F7FA"/>
      </a:dk1>
      <a:lt1>
        <a:srgbClr val="91969B"/>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136773"/>
          </a:solidFill>
          <a:prstDash val="solid"/>
          <a:miter lim="4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136773"/>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136773"/>
          </a:solidFill>
          <a:prstDash val="solid"/>
          <a:miter lim="4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136773"/>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91969B"/>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