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99" r:id="rId2"/>
    <p:sldId id="292" r:id="rId3"/>
    <p:sldId id="289" r:id="rId4"/>
    <p:sldId id="282" r:id="rId5"/>
    <p:sldId id="309" r:id="rId6"/>
    <p:sldId id="288" r:id="rId7"/>
    <p:sldId id="305" r:id="rId8"/>
    <p:sldId id="302" r:id="rId9"/>
    <p:sldId id="301" r:id="rId10"/>
    <p:sldId id="303" r:id="rId11"/>
    <p:sldId id="304" r:id="rId12"/>
    <p:sldId id="306" r:id="rId13"/>
    <p:sldId id="307" r:id="rId14"/>
    <p:sldId id="308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C00"/>
    <a:srgbClr val="740160"/>
    <a:srgbClr val="797E01"/>
    <a:srgbClr val="B70005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ED29-B747-4C3E-AA8F-C4D92E376AF1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BAE7-0961-4F6E-88B6-0CC6A616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uk/6912650.s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https://commons.wikimedia.org/wiki/File:English_1998_admin_areas_flood_damage_July_24_2007.png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hlinkClick r:id="rId3"/>
              </a:rPr>
              <a:t>http://news.bbc.co.uk/1/hi/uk/6912650.stm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0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environment/2014/mar/16/somerset-levels-floods-recedes-moorland-fordgat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Two: Flooding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852"/>
          <a:stretch/>
        </p:blipFill>
        <p:spPr bwMode="auto">
          <a:xfrm>
            <a:off x="4788024" y="1772816"/>
            <a:ext cx="3732718" cy="367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Flooding 2014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4478" y="5456077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River Parrett </a:t>
            </a:r>
            <a:r>
              <a:rPr lang="en-US" sz="800" dirty="0" smtClean="0"/>
              <a:t>map © Wikipedia </a:t>
            </a:r>
            <a:r>
              <a:rPr lang="en-US" sz="800" dirty="0" smtClean="0"/>
              <a:t>Commons</a:t>
            </a:r>
            <a:endParaRPr lang="en-US" sz="800" dirty="0"/>
          </a:p>
          <a:p>
            <a:endParaRPr lang="en-US" sz="800" b="1" dirty="0"/>
          </a:p>
        </p:txBody>
      </p:sp>
      <p:sp>
        <p:nvSpPr>
          <p:cNvPr id="3" name="Rectangle 2"/>
          <p:cNvSpPr/>
          <p:nvPr/>
        </p:nvSpPr>
        <p:spPr>
          <a:xfrm>
            <a:off x="4499967" y="579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Go to the </a:t>
            </a:r>
            <a:r>
              <a:rPr lang="en-GB" dirty="0" smtClean="0">
                <a:hlinkClick r:id="rId3"/>
              </a:rPr>
              <a:t>Guardian </a:t>
            </a:r>
            <a:r>
              <a:rPr lang="en-GB" dirty="0" smtClean="0"/>
              <a:t>to view an article on the 2014 floods in </a:t>
            </a:r>
            <a:r>
              <a:rPr lang="en-GB" dirty="0" smtClean="0"/>
              <a:t>Somerset and map showing the location of the rivers affected.  </a:t>
            </a:r>
            <a:endParaRPr lang="en-GB" dirty="0"/>
          </a:p>
        </p:txBody>
      </p:sp>
      <p:pic>
        <p:nvPicPr>
          <p:cNvPr id="1026" name="Picture 2" descr="http://www.carbonbrief.org/media/269720/metofficerecord_rainf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3528" y="1700808"/>
            <a:ext cx="3862388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6381125"/>
            <a:ext cx="11273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Met Office</a:t>
            </a:r>
            <a:endParaRPr lang="en-US" sz="8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71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 The Somerset Levels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88" y="46531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The Somerset Levels © Nick, Flickr</a:t>
            </a:r>
            <a:endParaRPr lang="en-GB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" y="1691193"/>
            <a:ext cx="4392488" cy="29085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8805" y="6093295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Flooded Somerset Levels in 2007 © Tony </a:t>
            </a:r>
            <a:r>
              <a:rPr lang="en-GB" sz="800" dirty="0" err="1" smtClean="0"/>
              <a:t>Ethridge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75" y="3284984"/>
            <a:ext cx="46820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4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Burrowbridge and Muchelney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7193" y="6248775"/>
            <a:ext cx="23870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err="1" smtClean="0"/>
              <a:t>Muchelney</a:t>
            </a:r>
            <a:r>
              <a:rPr lang="en-GB" sz="800" dirty="0" smtClean="0"/>
              <a:t>, Somerset Levels © Nick, Flickr</a:t>
            </a:r>
            <a:endParaRPr lang="en-GB" sz="800" dirty="0"/>
          </a:p>
        </p:txBody>
      </p:sp>
      <p:pic>
        <p:nvPicPr>
          <p:cNvPr id="5122" name="Picture 2" descr="https://upload.wikimedia.org/wikipedia/commons/d/df/Burrow_Bridge_with_fl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" y="1628800"/>
            <a:ext cx="4628459" cy="30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49" y="477697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Burrowbridge</a:t>
            </a:r>
            <a:r>
              <a:rPr lang="en-US" sz="800" dirty="0"/>
              <a:t>, Somerset taken from Burrow Mump during flooding in Feb </a:t>
            </a:r>
            <a:r>
              <a:rPr lang="en-US" sz="800" dirty="0" smtClean="0"/>
              <a:t>2014 © Wikipedia Commons</a:t>
            </a:r>
            <a:endParaRPr lang="en-US" sz="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93" y="3305178"/>
            <a:ext cx="4732962" cy="294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1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296756" cy="4832917"/>
          </a:xfr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A Pontoon to Muchelney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658764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The Somerset </a:t>
            </a:r>
            <a:r>
              <a:rPr lang="en-US" sz="800" dirty="0" smtClean="0"/>
              <a:t>Levels © </a:t>
            </a:r>
            <a:r>
              <a:rPr lang="en-GB" sz="800" dirty="0" smtClean="0"/>
              <a:t>Nick,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838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76375" y="190501"/>
            <a:ext cx="5496272" cy="1922373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 </a:t>
            </a:r>
            <a:r>
              <a:rPr lang="en-GB" altLang="en-US" sz="3600" b="1" kern="0" dirty="0" smtClean="0">
                <a:solidFill>
                  <a:schemeClr val="bg1"/>
                </a:solidFill>
              </a:rPr>
              <a:t>Pumping Water into the River Parrett at Burrowbridge</a:t>
            </a:r>
            <a:endParaRPr lang="en-GB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4132" y="6235954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</a:t>
            </a:r>
            <a:r>
              <a:rPr lang="en-GB" sz="800" dirty="0" smtClean="0"/>
              <a:t>ater pumps © Mike Barnard, Flickr</a:t>
            </a:r>
            <a:endParaRPr lang="en-GB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5926708" cy="40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Precipitation in the Upper Course Geographical </a:t>
            </a:r>
            <a:r>
              <a:rPr lang="en-GB" altLang="en-US" b="1" dirty="0">
                <a:solidFill>
                  <a:schemeClr val="bg1"/>
                </a:solidFill>
              </a:rPr>
              <a:t>Q</a:t>
            </a:r>
            <a:r>
              <a:rPr lang="en-GB" altLang="en-US" b="1" dirty="0" smtClean="0">
                <a:solidFill>
                  <a:schemeClr val="bg1"/>
                </a:solidFill>
              </a:rPr>
              <a:t>uestions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048672" cy="51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Overbank Flow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4696" y="5661248"/>
            <a:ext cx="1872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Flooding © </a:t>
            </a:r>
            <a:r>
              <a:rPr lang="en-GB" sz="800" dirty="0" err="1" smtClean="0"/>
              <a:t>rachaelvoorhees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60" y="1988840"/>
            <a:ext cx="5517232" cy="36724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724128" y="3140968"/>
            <a:ext cx="187220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8304" y="26775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Overbank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Flooding 2007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65421"/>
            <a:ext cx="3981450" cy="2514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54685" y="6451276"/>
            <a:ext cx="7867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BBC News</a:t>
            </a:r>
            <a:endParaRPr lang="en-GB" sz="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8367" t="46111" r="38241" b="19856"/>
          <a:stretch/>
        </p:blipFill>
        <p:spPr bwMode="auto">
          <a:xfrm>
            <a:off x="4788024" y="1628800"/>
            <a:ext cx="4136306" cy="2319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upload.wikimedia.org/wikipedia/commons/6/6d/English_1998_admin_areas_flood_damage_July_24_2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6" y="2464788"/>
            <a:ext cx="3321874" cy="40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6165304"/>
            <a:ext cx="2084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148876" y="182674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dirty="0"/>
              <a:t>Administrative counties in England affected in June and July 2007 floods </a:t>
            </a:r>
            <a:r>
              <a:rPr lang="en-GB" sz="1500" dirty="0" smtClean="0"/>
              <a:t>(</a:t>
            </a:r>
            <a:r>
              <a:rPr lang="en-GB" sz="1500" dirty="0"/>
              <a:t>marked in blue).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1560" y="4797152"/>
            <a:ext cx="122413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4278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Tewkesbury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32656"/>
            <a:ext cx="5496272" cy="1224136"/>
          </a:xfrm>
          <a:solidFill>
            <a:srgbClr val="F54C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Flooding July 2007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metoffice.gov.uk/media/image/5/7/2007_7anom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3888432" cy="48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9808" y="6583209"/>
            <a:ext cx="11273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Met Office</a:t>
            </a:r>
            <a:endParaRPr lang="en-US" sz="8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808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Tewkesbury Abbey 2007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16832"/>
            <a:ext cx="7128792" cy="4752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99412" y="6669295"/>
            <a:ext cx="14527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Jonathan Webb, RGS-IBG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Tewkesbury: </a:t>
            </a:r>
          </a:p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Before and After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7866" y="4873176"/>
            <a:ext cx="16497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Tewkesbury © Jim </a:t>
            </a:r>
            <a:r>
              <a:rPr lang="en-GB" sz="800" dirty="0" err="1" smtClean="0"/>
              <a:t>Killock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7091703" y="6143168"/>
            <a:ext cx="2034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smtClean="0"/>
              <a:t>Flooding in Tewkesbury, July 2007 © Chris </a:t>
            </a:r>
            <a:r>
              <a:rPr lang="en-GB" sz="800" dirty="0" err="1" smtClean="0"/>
              <a:t>Shervey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1715"/>
            <a:ext cx="5004048" cy="32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09" y="3225585"/>
            <a:ext cx="4354091" cy="292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Tewkesbury: </a:t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r>
              <a:rPr lang="en-GB" altLang="en-US" b="1" dirty="0" smtClean="0">
                <a:solidFill>
                  <a:schemeClr val="bg1"/>
                </a:solidFill>
              </a:rPr>
              <a:t>Flooded Businesses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3988" y="6345275"/>
            <a:ext cx="30003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Severn flood 2007 Interview with </a:t>
            </a:r>
            <a:r>
              <a:rPr lang="en-US" sz="800" dirty="0" smtClean="0"/>
              <a:t>ITN © Wikipedia Commons</a:t>
            </a:r>
            <a:endParaRPr lang="en-GB" sz="800" dirty="0"/>
          </a:p>
        </p:txBody>
      </p:sp>
      <p:pic>
        <p:nvPicPr>
          <p:cNvPr id="2050" name="Picture 2" descr="https://upload.wikimedia.org/wikipedia/commons/9/99/Severn_flood_2007_Interview_with_ITV_(centr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87" y="1844824"/>
            <a:ext cx="6000601" cy="45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Tewkesbury: </a:t>
            </a:r>
            <a:endParaRPr lang="en-GB" alt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Flooded </a:t>
            </a:r>
            <a:r>
              <a:rPr lang="en-GB" altLang="en-US" b="1" dirty="0">
                <a:solidFill>
                  <a:schemeClr val="bg1"/>
                </a:solidFill>
              </a:rPr>
              <a:t>Homes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3591" y="5237154"/>
            <a:ext cx="24304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Tewkesbury flood 4 © </a:t>
            </a:r>
            <a:r>
              <a:rPr lang="en-GB" sz="800" dirty="0" err="1" smtClean="0"/>
              <a:t>curiouslypersistent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" y="1674804"/>
            <a:ext cx="4705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5291"/>
            <a:ext cx="4185449" cy="30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69217" y="6424056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Tewkesbury flood 2 © </a:t>
            </a:r>
            <a:r>
              <a:rPr lang="en-GB" sz="800" dirty="0" err="1" smtClean="0"/>
              <a:t>curiouslypersistent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91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1523</TotalTime>
  <Words>212</Words>
  <Application>Microsoft Office PowerPoint</Application>
  <PresentationFormat>On-screen Show (4:3)</PresentationFormat>
  <Paragraphs>44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RGS-IBG Powerpoint template</vt:lpstr>
      <vt:lpstr>Lesson Two: Flooding</vt:lpstr>
      <vt:lpstr>Precipitation in the Upper Course Geographical Questions</vt:lpstr>
      <vt:lpstr>PowerPoint Presentation</vt:lpstr>
      <vt:lpstr>PowerPoint Presentation</vt:lpstr>
      <vt:lpstr>Flooding July 2007</vt:lpstr>
      <vt:lpstr>PowerPoint Presentation</vt:lpstr>
      <vt:lpstr>PowerPoint Presentation</vt:lpstr>
      <vt:lpstr>Tewkesbury:  Flooded Businesses</vt:lpstr>
      <vt:lpstr>PowerPoint Presentation</vt:lpstr>
      <vt:lpstr>Flooding 2014</vt:lpstr>
      <vt:lpstr>PowerPoint Presentation</vt:lpstr>
      <vt:lpstr>Burrowbridge and Muchelney</vt:lpstr>
      <vt:lpstr>A Pontoon to Muchelney</vt:lpstr>
      <vt:lpstr> Pumping Water into the River Parrett at Burrowbridge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Bryony Collins</dc:creator>
  <cp:lastModifiedBy>Olivia Russell</cp:lastModifiedBy>
  <cp:revision>80</cp:revision>
  <dcterms:created xsi:type="dcterms:W3CDTF">2015-02-19T09:33:17Z</dcterms:created>
  <dcterms:modified xsi:type="dcterms:W3CDTF">2016-05-19T11:32:50Z</dcterms:modified>
</cp:coreProperties>
</file>